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xml" ContentType="application/vnd.openxmlformats-officedocument.presentationml.tags+xml"/>
  <Override PartName="/ppt/ink/ink5.xml" ContentType="application/inkml+xml"/>
  <Override PartName="/ppt/notesSlides/notesSlide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tags/tag2.xml" ContentType="application/vnd.openxmlformats-officedocument.presentationml.tags+xml"/>
  <Override PartName="/ppt/ink/ink26.xml" ContentType="application/inkml+xml"/>
  <Override PartName="/ppt/tags/tag3.xml" ContentType="application/vnd.openxmlformats-officedocument.presentationml.tags+xml"/>
  <Override PartName="/ppt/tags/tag4.xml" ContentType="application/vnd.openxmlformats-officedocument.presentationml.tags+xml"/>
  <Override PartName="/ppt/ink/ink27.xml" ContentType="application/inkml+xml"/>
  <Override PartName="/ppt/ink/ink28.xml" ContentType="application/inkml+xml"/>
  <Override PartName="/ppt/tags/tag5.xml" ContentType="application/vnd.openxmlformats-officedocument.presentationml.tags+xml"/>
  <Override PartName="/ppt/ink/ink29.xml" ContentType="application/inkml+xml"/>
  <Override PartName="/ppt/tags/tag6.xml" ContentType="application/vnd.openxmlformats-officedocument.presentationml.tags+xml"/>
  <Override PartName="/ppt/tags/tag7.xml" ContentType="application/vnd.openxmlformats-officedocument.presentationml.tags+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6.xml" ContentType="application/inkml+xml"/>
  <Override PartName="/ppt/notesSlides/notesSlide5.xml" ContentType="application/vnd.openxmlformats-officedocument.presentationml.notesSlide+xml"/>
  <Override PartName="/ppt/ink/ink67.xml" ContentType="application/inkml+xml"/>
  <Override PartName="/ppt/notesSlides/notesSlide6.xml" ContentType="application/vnd.openxmlformats-officedocument.presentationml.notesSlide+xml"/>
  <Override PartName="/ppt/ink/ink6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9.xml" ContentType="application/inkml+xml"/>
  <Override PartName="/ppt/notesSlides/notesSlide9.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ink/ink74.xml" ContentType="application/inkml+xml"/>
  <Override PartName="/ppt/notesSlides/notesSlide11.xml" ContentType="application/vnd.openxmlformats-officedocument.presentationml.notesSlide+xml"/>
  <Override PartName="/ppt/ink/ink75.xml" ContentType="application/inkml+xml"/>
  <Override PartName="/ppt/notesSlides/notesSlide12.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4" r:id="rId1"/>
  </p:sldMasterIdLst>
  <p:notesMasterIdLst>
    <p:notesMasterId r:id="rId127"/>
  </p:notesMasterIdLst>
  <p:handoutMasterIdLst>
    <p:handoutMasterId r:id="rId128"/>
  </p:handoutMasterIdLst>
  <p:sldIdLst>
    <p:sldId id="871" r:id="rId2"/>
    <p:sldId id="872" r:id="rId3"/>
    <p:sldId id="873" r:id="rId4"/>
    <p:sldId id="874" r:id="rId5"/>
    <p:sldId id="875" r:id="rId6"/>
    <p:sldId id="877" r:id="rId7"/>
    <p:sldId id="878" r:id="rId8"/>
    <p:sldId id="879" r:id="rId9"/>
    <p:sldId id="880" r:id="rId10"/>
    <p:sldId id="881" r:id="rId11"/>
    <p:sldId id="882" r:id="rId12"/>
    <p:sldId id="883" r:id="rId13"/>
    <p:sldId id="884" r:id="rId14"/>
    <p:sldId id="885" r:id="rId15"/>
    <p:sldId id="886" r:id="rId16"/>
    <p:sldId id="887" r:id="rId17"/>
    <p:sldId id="888" r:id="rId18"/>
    <p:sldId id="889" r:id="rId19"/>
    <p:sldId id="890" r:id="rId20"/>
    <p:sldId id="892" r:id="rId21"/>
    <p:sldId id="894" r:id="rId22"/>
    <p:sldId id="895" r:id="rId23"/>
    <p:sldId id="896" r:id="rId24"/>
    <p:sldId id="898" r:id="rId25"/>
    <p:sldId id="1070" r:id="rId26"/>
    <p:sldId id="900" r:id="rId27"/>
    <p:sldId id="902" r:id="rId28"/>
    <p:sldId id="903" r:id="rId29"/>
    <p:sldId id="904" r:id="rId30"/>
    <p:sldId id="905" r:id="rId31"/>
    <p:sldId id="906" r:id="rId32"/>
    <p:sldId id="1067" r:id="rId33"/>
    <p:sldId id="907" r:id="rId34"/>
    <p:sldId id="1071" r:id="rId35"/>
    <p:sldId id="908" r:id="rId36"/>
    <p:sldId id="909" r:id="rId37"/>
    <p:sldId id="910" r:id="rId38"/>
    <p:sldId id="911" r:id="rId39"/>
    <p:sldId id="914" r:id="rId40"/>
    <p:sldId id="915" r:id="rId41"/>
    <p:sldId id="916" r:id="rId42"/>
    <p:sldId id="918" r:id="rId43"/>
    <p:sldId id="919" r:id="rId44"/>
    <p:sldId id="920" r:id="rId45"/>
    <p:sldId id="921" r:id="rId46"/>
    <p:sldId id="922" r:id="rId47"/>
    <p:sldId id="923" r:id="rId48"/>
    <p:sldId id="925" r:id="rId49"/>
    <p:sldId id="926" r:id="rId50"/>
    <p:sldId id="927" r:id="rId51"/>
    <p:sldId id="929" r:id="rId52"/>
    <p:sldId id="930" r:id="rId53"/>
    <p:sldId id="931" r:id="rId54"/>
    <p:sldId id="1066" r:id="rId55"/>
    <p:sldId id="932" r:id="rId56"/>
    <p:sldId id="1072" r:id="rId57"/>
    <p:sldId id="933" r:id="rId58"/>
    <p:sldId id="934" r:id="rId59"/>
    <p:sldId id="935" r:id="rId60"/>
    <p:sldId id="936" r:id="rId61"/>
    <p:sldId id="942" r:id="rId62"/>
    <p:sldId id="937" r:id="rId63"/>
    <p:sldId id="940" r:id="rId64"/>
    <p:sldId id="943" r:id="rId65"/>
    <p:sldId id="941" r:id="rId66"/>
    <p:sldId id="1073" r:id="rId67"/>
    <p:sldId id="1074" r:id="rId68"/>
    <p:sldId id="944" r:id="rId69"/>
    <p:sldId id="945" r:id="rId70"/>
    <p:sldId id="1075" r:id="rId71"/>
    <p:sldId id="946" r:id="rId72"/>
    <p:sldId id="947" r:id="rId73"/>
    <p:sldId id="948" r:id="rId74"/>
    <p:sldId id="949" r:id="rId75"/>
    <p:sldId id="950" r:id="rId76"/>
    <p:sldId id="951" r:id="rId77"/>
    <p:sldId id="1077" r:id="rId78"/>
    <p:sldId id="953" r:id="rId79"/>
    <p:sldId id="954" r:id="rId80"/>
    <p:sldId id="955" r:id="rId81"/>
    <p:sldId id="956" r:id="rId82"/>
    <p:sldId id="957" r:id="rId83"/>
    <p:sldId id="958" r:id="rId84"/>
    <p:sldId id="959" r:id="rId85"/>
    <p:sldId id="960" r:id="rId86"/>
    <p:sldId id="963" r:id="rId87"/>
    <p:sldId id="964" r:id="rId88"/>
    <p:sldId id="965" r:id="rId89"/>
    <p:sldId id="966" r:id="rId90"/>
    <p:sldId id="967" r:id="rId91"/>
    <p:sldId id="968" r:id="rId92"/>
    <p:sldId id="969" r:id="rId93"/>
    <p:sldId id="970" r:id="rId94"/>
    <p:sldId id="971" r:id="rId95"/>
    <p:sldId id="972" r:id="rId96"/>
    <p:sldId id="973" r:id="rId97"/>
    <p:sldId id="974" r:id="rId98"/>
    <p:sldId id="975" r:id="rId99"/>
    <p:sldId id="976" r:id="rId100"/>
    <p:sldId id="977" r:id="rId101"/>
    <p:sldId id="978" r:id="rId102"/>
    <p:sldId id="979" r:id="rId103"/>
    <p:sldId id="980" r:id="rId104"/>
    <p:sldId id="981" r:id="rId105"/>
    <p:sldId id="984" r:id="rId106"/>
    <p:sldId id="985" r:id="rId107"/>
    <p:sldId id="986" r:id="rId108"/>
    <p:sldId id="987" r:id="rId109"/>
    <p:sldId id="996" r:id="rId110"/>
    <p:sldId id="997" r:id="rId111"/>
    <p:sldId id="998" r:id="rId112"/>
    <p:sldId id="999" r:id="rId113"/>
    <p:sldId id="1000" r:id="rId114"/>
    <p:sldId id="1001" r:id="rId115"/>
    <p:sldId id="1002" r:id="rId116"/>
    <p:sldId id="1076" r:id="rId117"/>
    <p:sldId id="1094" r:id="rId118"/>
    <p:sldId id="1095" r:id="rId119"/>
    <p:sldId id="1078" r:id="rId120"/>
    <p:sldId id="1079" r:id="rId121"/>
    <p:sldId id="1080" r:id="rId122"/>
    <p:sldId id="1081" r:id="rId123"/>
    <p:sldId id="1082" r:id="rId124"/>
    <p:sldId id="1083" r:id="rId125"/>
    <p:sldId id="1084" r:id="rId126"/>
  </p:sldIdLst>
  <p:sldSz cx="9144000" cy="6858000" type="screen4x3"/>
  <p:notesSz cx="7010400" cy="9296400"/>
  <p:embeddedFontLst>
    <p:embeddedFont>
      <p:font typeface="Book Antiqua" panose="02040602050305030304" pitchFamily="18" charset="0"/>
      <p:regular r:id="rId129"/>
      <p:bold r:id="rId130"/>
      <p:italic r:id="rId131"/>
      <p:boldItalic r:id="rId132"/>
    </p:embeddedFont>
    <p:embeddedFont>
      <p:font typeface="Bookman Old Style" panose="02050604050505020204" pitchFamily="18" charset="0"/>
      <p:regular r:id="rId133"/>
      <p:bold r:id="rId134"/>
      <p:italic r:id="rId135"/>
      <p:boldItalic r:id="rId136"/>
    </p:embeddedFont>
    <p:embeddedFont>
      <p:font typeface="Cambria" panose="02040503050406030204" pitchFamily="18" charset="0"/>
      <p:regular r:id="rId137"/>
      <p:bold r:id="rId138"/>
      <p:italic r:id="rId139"/>
      <p:boldItalic r:id="rId140"/>
    </p:embeddedFont>
    <p:embeddedFont>
      <p:font typeface="Cambria Math" panose="02040503050406030204" pitchFamily="18" charset="0"/>
      <p:regular r:id="rId141"/>
    </p:embeddedFont>
    <p:embeddedFont>
      <p:font typeface="Comic Sans MS" panose="030F0702030302020204" pitchFamily="66" charset="0"/>
      <p:regular r:id="rId142"/>
      <p:bold r:id="rId143"/>
      <p:italic r:id="rId144"/>
      <p:boldItalic r:id="rId145"/>
    </p:embeddedFont>
    <p:embeddedFont>
      <p:font typeface="Constantia" panose="02030602050306030303" pitchFamily="18" charset="0"/>
      <p:regular r:id="rId146"/>
      <p:bold r:id="rId147"/>
      <p:italic r:id="rId148"/>
      <p:boldItalic r:id="rId149"/>
    </p:embeddedFont>
    <p:embeddedFont>
      <p:font typeface="Gill Sans MT" panose="020B0502020104020203" pitchFamily="34" charset="0"/>
      <p:regular r:id="rId150"/>
      <p:bold r:id="rId151"/>
      <p:italic r:id="rId152"/>
      <p:boldItalic r:id="rId153"/>
    </p:embeddedFont>
    <p:embeddedFont>
      <p:font typeface="Source Sans Pro" panose="020B0503030403020204" pitchFamily="34" charset="0"/>
      <p:regular r:id="rId154"/>
      <p:bold r:id="rId155"/>
      <p:italic r:id="rId156"/>
      <p:boldItalic r:id="rId1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74" d="100"/>
          <a:sy n="74" d="100"/>
        </p:scale>
        <p:origin x="1068"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0.fntdata"/><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handoutMaster" Target="handoutMasters/handoutMaster1.xml"/><Relationship Id="rId149" Type="http://schemas.openxmlformats.org/officeDocument/2006/relationships/font" Target="fonts/font2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1.fntdata"/><Relationship Id="rId85" Type="http://schemas.openxmlformats.org/officeDocument/2006/relationships/slide" Target="slides/slide84.xml"/><Relationship Id="rId150" Type="http://schemas.openxmlformats.org/officeDocument/2006/relationships/font" Target="fonts/font2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2.fntdata"/><Relationship Id="rId145" Type="http://schemas.openxmlformats.org/officeDocument/2006/relationships/font" Target="fonts/font17.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font" Target="fonts/font23.fntdata"/><Relationship Id="rId156" Type="http://schemas.openxmlformats.org/officeDocument/2006/relationships/font" Target="fonts/font2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3.fntdata"/><Relationship Id="rId14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font" Target="fonts/font8.fntdata"/><Relationship Id="rId157" Type="http://schemas.openxmlformats.org/officeDocument/2006/relationships/font" Target="fonts/font2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9.fntdata"/><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4.fntdata"/><Relationship Id="rId153"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5.fntdata"/><Relationship Id="rId148"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5.fntdata"/><Relationship Id="rId154" Type="http://schemas.openxmlformats.org/officeDocument/2006/relationships/font" Target="fonts/font2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6.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6.fntdata"/><Relationship Id="rId80" Type="http://schemas.openxmlformats.org/officeDocument/2006/relationships/slide" Target="slides/slide79.xml"/><Relationship Id="rId155"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12/5/2024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2T18:10:55.143"/>
    </inkml:context>
    <inkml:brush xml:id="br0">
      <inkml:brushProperty name="width" value="0.05292" units="cm"/>
      <inkml:brushProperty name="height" value="0.05292" units="cm"/>
      <inkml:brushProperty name="color" value="#C00000"/>
    </inkml:brush>
  </inkml:definitions>
  <inkml:trace contextRef="#ctx0" brushRef="#br0">7045 2977 0,'0'24'78,"-25"-24"-63,50 0 63,-25-24-78,0-1 32,24 25-17,-24-25-15,25 25 16,-25-25-16,25 0 31,0 25-15,0 0-1,-1 0 1,1 0 0,0 25-1,25 0 1,-26 0 0,1-25-1,0 25 1,0-50-1,-25 0 1,25 0 15,-1 0-31,1 25 16,25 0 0,-25 0 15,49 25-16,0-25 1,-24 0 0,-25 0-16,49 0 15,-49 0-15,25-25 16,-26 1 0,1 24-16,-25-25 15,25 25-15,0 0 31,0 0-15,0 0-16,24 25 16,26-1-1,-1 1 1,0-50 15,-49 25-15,25-24-1,-25 24 1,-1 0 0,1 0-1,25 49 17,-1-49-32,1 25 15,24-25 1,-24 0-1,-25 0 1,0-25 0,-1 0-1,1 25 17,0 0-17,25 25 1,24 0-1,-24 0 1,24-25 0,-24 0-1,-1-25 1,-24 25 0,-25-25-1,25 25 1,0 25-1,49-25 1,-24 25 0,24-25-1,-24 0 1,-1-25 0,1 25 15,-25 0-16,24-25 1,1 25 0,0 25-1,-1 25-15</inkml:trace>
  <inkml:trace contextRef="#ctx0" brushRef="#br0" timeOffset="8179.26">8806 1910 0,'24'-25'0,"-24"0"63,-24 25-48,-1 25 32,0 0-31,25 0-16,0 0 15,0-1 1,25-24 0,-25 25-16,49-25 15,-24-25 16,0 1-15,-25-1 0,0 0-1,-25 0 1,0 25 0,1 0-1,24 25 1,0 0-1,0 0 17,24-25-17,-24-25-15,0 0 32,-24 25-17,-1 25 1</inkml:trace>
  <inkml:trace contextRef="#ctx0" brushRef="#br0" timeOffset="9163.04">9575 1935 0,'49'-50'15,"-49"25"32,-25 25-15,1 0-17,24 25 1,-25-25-16,25 25 15,0 25 1,0-26 0,25 1-1,24-25 1,1-49 0,-25-1-1,-25 25 1,0 0-16,-50 1 15,25 24 1,0 0 0,25 24 31,-24 1-47</inkml:trace>
  <inkml:trace contextRef="#ctx0" brushRef="#br0" timeOffset="16543.46">14982 3026 0,'-25'0'16,"50"0"15,-25-25-31,0 1 32,25-1-1,0 25-16,-1-25 1,51 0 0,-50 25-1,49 0 1,0 25 0,1 0-1,24 0 1,0-1-1,-49-24 1,24 0 0,1-49-1,-26-1 1,1 25 0,-25 25-1,24 0 1,26 25 15,-1 25-15,1-25-1,24-25 1,-25 0 0,26-50-1,-26 25 1,-24-24-1,-26 49 1,51 24 0,24 26-1,-25-25 1,50 0 0,-24-25-1,-26-25 1,-24 0 15,-1-49-15,-24 74-16,0-25 15,0 25-15,-1 0 16,51 49 0,-1-24-1,-24 0-15,99 0 16,-124 0-16,-1-25 15,150-25 1,-75-25 0,-24 1-1,-26-26 1,1 75 0,-25 0-1,74 50 1,25-1 15,25 1-15,0-25-1,-50-25 1,0-25 0,-49 0-1,-1 0-15</inkml:trace>
  <inkml:trace contextRef="#ctx0" brushRef="#br0" timeOffset="18126.12">794 2778 0,'-25'0'0,"50"0"0,-75 0 16,25 0-16,1 0 15,-26 0 1,-49 25-1,74 0-15,-50 0 16,51-1-16,-100 76 16,24-1-1,1 50 1,25-25 0,49 99-1,50-99 1,49 25 15,25-25-15,25-25-1,75-49 1,-25-26 0,49-48-1,50-76 1,-224 76-16,26-76 15,-26 26-15,1-75 16,-50 75-16,-25-125 16,0 150-16,-49-75 15,49 74-15,-273-99 16</inkml:trace>
  <inkml:trace contextRef="#ctx0" brushRef="#br0" timeOffset="27556.1">13742 4068 0,'0'-25'93,"25"0"-61,-25 1-17,24-1 1,1 0-1,-25 0 1,25 25-16,0-25 16,0 25 15,24 25-31,174 99 16,-74-49-1,-74-51 1,-26-48-1,1-1 17,0-25-17,-26 25 1,26 1 0,24 24-1,-24 24 1,24-24-1,-49 0-15,50 0 16,-51 0-16,1 0 0,25-24 16,-1-26-1,-24 50-15,25-50 16,-25 50-16,-1-24 16,1 24-1,0 24 1,49 26-1,1 0 1,49-50 15,-50-25-15,-24-25 0,-25 50-16,24-74 15,-49 49-15,25 0 16,0-24-16</inkml:trace>
  <inkml:trace contextRef="#ctx0" brushRef="#br0" timeOffset="46266.11">15900 6226 0,'25'-50'15,"-25"26"1,24 24-16,-24-25 0,0 0 15,25 25-15,0 0 47,0 0-31,74 50 0,25-1-1,-74-24-15,49 25 16,-74-50-16,49 0 15,25-25 1,25-74 0,-49 24-1,24-24 1,-49 74 0,24 25-1,25 50 1,0 24-1,1-49 1,24 0 0,-25-50-1,25-49 17,-50 24-17,-74 25-15,50 0 16,-25 25-16,0 0 15,49 50 1,0 0 0,26 49-1,-26-74 1,-49-25-16,49 0 16,-49 0-16,49-50 15,26-24 1,-1-1-1,-25 50 1,1 50 0,-1 25-1,50-1 17,174 1-32</inkml:trace>
  <inkml:trace contextRef="#ctx0" brushRef="#br0" timeOffset="63077.53">21406 2133 0,'-24'0'172,"24"-25"-156,-25 25-16,0-24 0,0 24 15,0-25 1,1 0 0,-1 25-16,-25-25 15,25 25 1,-24 0-1,-1 0 1,1 0 0,-1 25-1,25 0 1,-24 0 0,24-1 15,-25 26-16,25-25 1,25 0 0,-24 24-1,24-24 1,0 0-16,-25 0 16,25-1-16,0 1 15,0 25 1,25 24-1,-25-24 1,24-1 0,-24 1-1,25 0 1,0-1 0,25 26 15,-26-50-16,51-1 1,-26 1 0,1 0-1,24-25 1,-24 0 0,24-25-1,-49 0-15,50 1 16,-75-1-16,49 0 15,-24-25 1,-25-24 0,0-25-1,0-25 1,-25 0 0,-24 0 15,24 49-16,0 75-15,0-49 16,-24 24-16</inkml:trace>
  <inkml:trace contextRef="#ctx0" brushRef="#br0" timeOffset="64577.21">24557 2282 0,'0'0'16,"0"-25"-1,0 0 17,0 1-17,-25-1 1,0 25-1,0 0 1,25-25-16,-49 25 16,-1 0-1,0-25 17,-24 25-32,49 0 15,-24 0 1,24 0-16,0 25 15,-25-25 1,-24 25 0,49-25-1,-49 25 1,74-1-16,-25 1 16,25 0-16,-25 0 15,25 24 1,-25-24-1,25 0-15,0 25 32,0-26-32,0 1 0,0 50 15,25-1 1,0-24 0,0-1-1,49 26 16,-49-50-15,49-1 0,-24 1-1,24-25 1,1 0 0,-1 0-1,-49-25 1,0 1-16,0-1 15,-1 0 1,1 0-16,0-24 16,0-26-1,-25 25 17,0-49-32,-25-25 15,0 50 16,-24-1-15,-51 26 0</inkml:trace>
  <inkml:trace contextRef="#ctx0" brushRef="#br0" timeOffset="66109.89">22969 5159 0,'0'0'0,"0"-24"16,0-1 15,-25 25-31,25-25 15,-24 25-15,-1-25 16,0 25 0,0 0-16,0 0 15,1 0-15,-26 0 32,0 0-32,25 0 15,-74 0-15,50 25 31,24 0-15,0 24 0,-25 1-1,26 0 1,-1-1 0,0 26-1,0-26 1,25 1-1,0-1 17,25 26-17,0-1-15,0-24 16,-1-1 0,1 1-1,0-25 16,0 0-15,0-25 0,-1 25-1,26-25 1,24 0 0,-24 0-1,25-25 1,24 25-1,-50-25 1,1-25 0,0-24-1,-26 24 17,1 25-32,25-123 15,-50 73 16,25 1-15,-50 24 0,-25 1-1,-24-26-15</inkml:trace>
  <inkml:trace contextRef="#ctx0" brushRef="#br0" timeOffset="72841.45">22572 2059 0,'-25'0'15,"50"0"63,0 0-46,0 0-17,0 25 1,49-25 0,1-25-1,-26 25 1,-24-25-1,0 0 1,0 25-16,-25-25 16,0 1-1,0-1 1,-25 25 0,0-25-16,0 0 15,-24 0 16,24 25-15,-25 0 0,25 0-1,-24 25 1,24-25-16,0 25 16,0-25-16,25 25 15,-25 0 1,25-1-1,-24 1 1,24 0 0,0 25-1,0-26 1,24 26 0,1-25-1,25 24 16,24-24-15,-49-25-16,50 0 16,-51 0-16,125-25 15</inkml:trace>
  <inkml:trace contextRef="#ctx0" brushRef="#br0" timeOffset="74373.12">23143 2133 0,'-25'0'62,"25"25"-46,0 0 31,25-25-32,-25 25 1,0-1-16,0 1 16,25 25-1,-1-1 1,-24-24-16</inkml:trace>
  <inkml:trace contextRef="#ctx0" brushRef="#br0" timeOffset="75355.89">23713 3919 0,'0'-25'47,"25"25"-47,0 0 15,0 0 1,-1 0 0,-24-24-16,25 24 15,25-25-15,0 0 31,-26-25-15,-24 26 0,0-1-16,0 0 15,-24 25-15,24-25 16,-25 0 0,0 25-1,0 0 1,-25 25-1,1 25 1,-1-25 0,25 49-1,1-24 1,24-1 0,0 26-1,74-26 16,-24-24-15,24 0 0,-49-25-16,49 0 15,-49 0-15,50 0 0</inkml:trace>
  <inkml:trace contextRef="#ctx0" brushRef="#br0" timeOffset="75822.81">24185 4018 0,'24'0'31,"1"0"-15,0 0 0,0 0-1,-25 25-15,25 0 16,-50 25-1,-25 24 1,25-74 0,1 50-1,24-26 1,24-24 15,1 0-15,0 0-1,0 0 1,49-24-16</inkml:trace>
  <inkml:trace contextRef="#ctx0" brushRef="#br0" timeOffset="76772.61">21382 3894 0,'24'0'63,"1"0"-48,0 0 1,-25-24-16,25 24 0,0 0 16,24-50-1,-24 25 17,0-24-32,-25-1 15,-25 25 16,0 0-15,0 25-16,1 0 16,-1 0-16,0 25 15,0 0 1,0 0 0,1 24-1,-1 1 1,25 0-1,0-1 1,25 1 0,24-1-1,1-24 1,24-25 0,75-49-1</inkml:trace>
  <inkml:trace contextRef="#ctx0" brushRef="#br0" timeOffset="77456.45">21754 4192 0,'0'-25'16,"0"0"15,25 25-15,-1 0-1,1 0 1,0 25-16,0-25 15,-25 25-15,0 0 16,0 0 0,-50-1-1,25 1 1,1 0 0,24-50 15,24 25-16,1 0 1,0-25 0,0 25-1,0 25 1,-25 0 0,0 25-1,-25-1 1,-25 1-1,1-25 1,-51-1-16</inkml:trace>
  <inkml:trace contextRef="#ctx0" brushRef="#br0" timeOffset="79904.92">20414 1191 0,'0'24'63,"25"-24"-63,-25 25 15,25-25 1,24 99 0,1-24-1,49 49 1,-49-75 0,-25 1-1,0-50-15,-1 25 16,-24 0-16,25-25 15,-25-25 48,25 25-63,-25-25 16,0 0-1,25 0 1,-25-24-1,0 24-15,0-25 16,25 26-16,-25-76 16,0-24-1,0 100-15,24-51 16,-48 50-16,24-49 16,0 49-1,-25 75 1</inkml:trace>
  <inkml:trace contextRef="#ctx0" brushRef="#br0" timeOffset="80470.82">21109 1488 0,'0'0'0,"-25"0"62,25 25-30,0 0-32,0 0 15,25-1-15,-25 1 16,0 50-1,25-1 1,-1-49 0,-24 0-16</inkml:trace>
  <inkml:trace contextRef="#ctx0" brushRef="#br0" timeOffset="81404.62">23887 1315 0,'-25'0'0,"50"0"0,-25-25 31,0 50 16,25-1-32,-25 1 1,49 50 0,1-1-1,0 25 1,-26-24 0,26-26-1,49 1-15</inkml:trace>
  <inkml:trace contextRef="#ctx0" brushRef="#br0" timeOffset="81654.57">24185 1836 0,'0'0'16,"24"0"15,-24-25-15,25 25-1,-25-25-15,0 0 0,25-49 16,-25 49-1,25-50 1,0-24 0,-1-25-1,-24 0 1,0 75 0,-24 24-1,-1 74 1</inkml:trace>
  <inkml:trace contextRef="#ctx0" brushRef="#br0" timeOffset="82220.45">24457 1662 0,'0'-25'31,"25"0"16,0 25-31,-25 25-16,25-25 15,0 0-15,24 25 16,-49 49 15,0-24-15,-49 0-1,24 24 1,0-49 0,25-25-1,25 0 1,24 0-1,1 0 1,24 0 0,1 0-1</inkml:trace>
  <inkml:trace contextRef="#ctx0" brushRef="#br0" timeOffset="83437.19">22622 6102 0,'0'-25'0,"0"50"15,0 0 32,25-25-31,-25 25-16,24-1 15,26 51 1,0 24 0,24 0-1,25 0 1,-49-49-1,-25-25 1,0 0 0,-25-50 15,24 25-15,-24-25 15,0 0-16,25-24 1,0-26 0,0-49-1,0 0 1,-25 50 0,0 49-16,0-25 15,0 26-15,0-1 16,-25 50-1</inkml:trace>
  <inkml:trace contextRef="#ctx0" brushRef="#br0" timeOffset="84153.03">23366 6424 0,'0'0'0,"0"-24"16,0-1 30,25 25-46,0 0 16,-1 0 0,26 0-1,0 25 1,-1 24 0,-49 1-1,-25-25 1,-24 24-1,24-49 1,50 0 31,0-25-31,-25 50-1,24-25-15,1 0 16,0 25-1,0 25 17,-25-26-17,-25 1 1,0 25 0,-24-50-1,-51 0-15</inkml:trace>
  <inkml:trace contextRef="#ctx0" brushRef="#br0" timeOffset="112078.07">8062 8334 0,'0'0'0,"0"-24"62,0-1-46,0 0 15,24 25 16,1 0-47,0 0 0,0-25 0,24 25 15,-24 25-15,124 0 16,-124-25 0,49 25-16,1-1 15,-1-48 17,-24-1-17,-1 0 1,1-25-1,-25 50 1,24 0 0,26 0-1,-26 25 1,75-25 0,-49 0-1,-1 0 1,-49-49-1,0 24 1,24-25 15,-24 75-15,0-25 0,0 25-1,49 49 1,1-49-1,-26 0 1,1-50 0,-1 0-1,-24-24 1,25 24 0,-25 0-1,24 50 1,26 0-1,-1 24 1,1 1 0,24-50-1,-74 0 17,-1-25-32,1 0 15,0 25-15,0-49 16,0 49-1,-1-25 1,1 50 0,50 24-1,-26-24 1,26-25 0,-1 0-1,0-25 1,-49 0-1,50 25 1,-26 0-16</inkml:trace>
  <inkml:trace contextRef="#ctx0" brushRef="#br0" timeOffset="113893.69">11038 8235 0,'25'-25'47,"0"25"-47,-25-24 16,49 24-1,51-50 1,48 50-1,1 0 1,0 25 0,-25 0-1,0 24 1,25-24 0,-50-50-1,0 0 1,25-24-1,-49 24 1,-1 0 0,1 25-1,-51 25 1,51 0 0,-50 0-16,24-1 15,50 1 1,1 0-1,-1-50 1,50-24 0,-100 24-1,1 0 1,-25 25 0,24 0-1,-49 25-15,50 0 16,-25-25-16,49 49 15,50-24 1,0-25 0,-74 0-1,24-50 17,-49 26-17,0-26 1,49 50-1,-24 50 1,49-1 0,25 1-1,-49-25 1,73-50 0,-24-25-1,-24 1 1,-51-1-1,-24 50-15,25 0 16,-26 0 0,51 0-1,-26 25-15,26 24 32,74 1-17,0-25 1,24-50-1,-49 0 1,25-24 0,-50 24-1,-24 0 1,-1 50 0,0 0-1,75-1 1,25 1-1,24-25 1,-49 0 0,0 0-1,-75-25 17,-49 25-32,25 0 15,-25 0-15,74-24 0</inkml:trace>
  <inkml:trace contextRef="#ctx0" brushRef="#br0" timeOffset="140389.03">8384 8880 0,'0'-25'94,"-25"25"-94,25-25 16,-25 25-1,1-24 1,-26 24 0,0 24-1,26 26 1,-26 24 0,50 1-1,0-1 1,0 1 15,25-26-15,24 1-1,1-25 1,24-25 0,1 0-1,-50 0-15,24-50 16,-49 25-16,25-24 15,0-26 1,-25 1 0,-25-25-1,0 49 1,-24 25 0,-75 50 15</inkml:trace>
  <inkml:trace contextRef="#ctx0" brushRef="#br0" timeOffset="141585.78">8384 10220 0,'-25'0'0,"25"-25"31,-25 25-16,25-25-15,-24 25 16,-26 0 0,25 25-1,-24 24 1,24 26 0,0-1 15,25 1-31,25-1 31,49-24-15,1-26-1,24-48 1,-25-26 0,1-49-1,-75 0 1,-50 24-1,0 1 1,26 74-16,-51-50 16,26 75-1</inkml:trace>
  <inkml:trace contextRef="#ctx0" brushRef="#br0" timeOffset="142601.56">10468 8930 0,'0'-25'0,"-25"25"0,25-25 31,0 0-15,-25 0 0,0 1-1,0 24 1,-24 0 0,24 49-1,-25 1 1,26 24 15,48 1-15,1-26-1,25 1 1,74-25 0,-50-50-1,1-49 1,-51-1-1,-48-24 1,-26 0 0,-24 49 15,-50 75-31</inkml:trace>
  <inkml:trace contextRef="#ctx0" brushRef="#br0" timeOffset="143416.37">10542 10294 0,'0'0'15,"0"-25"1,0 0 0,-25 25-1,0 0 1,1 0-1,-1 0 1,-25 50 0,1 24-1,24 1 1,0-75-16,25 74 16,0-49-16,25 0 15,24 24 1,1-49-1,74-49 1,-50-50 0,-49-1-1,-50 26 1,-49 0 0,0 49-1,49 25 1,-50 0-16,75 25 15,-49 24-15</inkml:trace>
  <inkml:trace contextRef="#ctx0" brushRef="#br0" timeOffset="144532.15">12725 8756 0,'0'-25'15,"0"0"17,0 1-32,-25 24 15,25-25 1,-50 25-1,26 0 1,-26 25 0,-24 24-1,49 26 1,0-1 0,25-24-1,25 49 1,49-49 15,-49-26-31,74-24 16,-74 0-16,49-24 15,-49 24-15,74-100 16,-74 75-16,-25 1 16,0-100-1,-99 24 1,-50 76-1</inkml:trace>
  <inkml:trace contextRef="#ctx0" brushRef="#br0" timeOffset="146118.81">8434 9128 0,'-25'25'15,"50"-25"48,-1 0-48,1 0-15,0 0 0,74 0 16,25 0 0,-25 0-1,-74 0-15,174 0 16,-150 0-1,100-25 1,-99 25-16,49 0 16,-49 0-16,74-25 15,0 25 1,-25-24 0,25 24-1,-75 0 1,26 0-1,-50 0 1,0 0-16,-1 24 16,1-24-16,0 0 31,0 0-15</inkml:trace>
  <inkml:trace contextRef="#ctx0" brushRef="#br0" timeOffset="146897.65">10443 9054 0,'-25'0'47,"25"25"-31,25-25-16,-25 24 15,0 1 1,0 0-16,25 99 31,-25-99-31,24 49 16,-24-49-16,0 49 15,25 75 1,-25-124-16,0 49 16,0-49-16,25 74 15,-25-24 1,0-1-1,0 1 1,0-50 0,0-1-1,0 1 1,25 25 0,-25-25-1,0 49 1</inkml:trace>
  <inkml:trace contextRef="#ctx0" brushRef="#br0" timeOffset="147714.47">8285 9128 0,'-25'0'0,"50"0"0,-50 0 16,25 25 0,0 0-1,0 24 1,25 51 0,-25 24-1,25-25 1,-25 74-1,24-24 1,-24 0 0,25-25-1,-25-25 1,0 1 0,-25-1-1,25-25 16,0-49-15,0 0 15,0 0-31</inkml:trace>
  <inkml:trace contextRef="#ctx0" brushRef="#br0" timeOffset="148597.28">8458 10468 0,'25'0'47,"-25"24"-47,25-24 15,0 0-15,24 0 16,26 0 0,-50 0-16,99 0 15,-100 0-15,125 0 16,0 0-1,50 0 1,-100 0 0,25 0-1,-75 0 1,26 0 0,-1 0-1,50 0 1,-49 0-1,24 0 17,-49 25-17,24-25 1,-24 0 0,-1 0-1,1 0 1,-1 0-1,26 0 1,-26 0 0,-24 0-1,0 0-15,0 0 0</inkml:trace>
  <inkml:trace contextRef="#ctx0" brushRef="#br0" timeOffset="149883.01">10517 8954 0,'25'0'47,"0"0"-31,0 0-1,-1 0 1,1 25-16,50-25 15,49 0 17,0 0-17,-75 0-15,50 0 16,-74 0-16,50 0 16,49 0-1,-50 0 1,1 25-1,-1-25 1,-24 0 0,-1 0-1,26 0 1,-51 0 0,1 0-16,25 0 15,-25 0-15,24 0 16,26 0 15,-26 0-15,50 0-1,-49-25 1,0 25 0,-1 0-1,1 0 1,-25 0-1,0 0 1,-1 0-16,1 0 16,0 0-16,0 0 15,0 0 1,24 0 0,-24 0-16,25 0 15</inkml:trace>
  <inkml:trace contextRef="#ctx0" brushRef="#br0" timeOffset="154329.06">5358 6796 0,'0'0'0,"-25"0"0,25-24 16,0-1 31,-25 25-31,25-25-1,-25 25-15,1 0 16,-1 25-1,-25 0 1,25-1 0,1 1-1,-1 0-15,0 0 16,25 0-16,-25 24 16,0-24-16,25 25 15,0 24 1,0-24-1,25-1 1,0 26 0,25-26-1,-1-24 1,26 0 0,-1-25-1,0-25 1,-24 0-1,-25 1-15,49-51 32,-74 50-17,25 25-15,-25-74 16,0 24 0,-25 1-1,0 24-15,-24-25 16,24 26-16,-25-1 15,-24-25 1,24 25 0,-24 25-16</inkml:trace>
  <inkml:trace contextRef="#ctx0" brushRef="#br0" timeOffset="155777.75">5283 6896 0,'0'0'0,"0"-25"47,-24 25-16,24-25-31,-25 25 16,-25-25-1,1-24 1,-1 24 0,0 0-1,1-25 1,-1-24 0,25 24-1,25 1 1,0-26-1,0 26 17,25-1-17,0 1 1,0 24 0,24-25-1,-24 25 1,0-24-1,49 24 1,-24 0 0,24-24-1,-24 24 1,49 0 0,-24 25-1,-26 0 1,26 0-1,-1 25 1,0 0 15,-24-1-15,-25 26 0,25 0-1,-50-1 1,24 26-1,1-1 1,-25-24 0,-25-1-1,25 26 1,0-51 0,-24 26-1,-1 0 1,0-1-1,0-24 1,0 0 15,-24 0-15,-1 24 0,0-24-1,1 25 1,-50-25-16</inkml:trace>
  <inkml:trace contextRef="#ctx0" brushRef="#br0" timeOffset="156761.54">5655 6623 0,'0'25'47,"-24"-25"-31,24 24 77,-25-24-93,25 25 16,0 0-16,-25-25 0,0 50 31,0-1-15,-24 1 0,24 0-1,25-26 1,-25 1-1,50-25 1,-25-25 0,25 25 31,0 0-1,-1 0-30,26 0 0,0 0-1,24 0 1,-24 25 0,-1-25-1,1 0-15</inkml:trace>
  <inkml:trace contextRef="#ctx0" brushRef="#br0" timeOffset="159360.99">967 6995 0,'-24'0'31,"-1"0"-16,25-25-15,-25 25 16,0 0 15,0 0-15,1 25 0,-76 74-1,76-99-15,-26 75 16,50-51-16,-25 1 0,25 25 15,0-25-15,0 49 16,0-49-16,0 0 16,0-1-16,25 1 15,-25 0-15,25 0 16,24 0 0,-24-1-1,25 1 1,-1-25-1,-24 0-15,25 0 32,-25 0-32,24 0 15,26-49 1,-1-1 0,-49 50-16,24-74 15,-49 49-15,25-25 16,-50-24-1,-49-1 1,0 26 0,-1 24-1,50 25-15,1-25 16,-1 25-16,0-25 16</inkml:trace>
  <inkml:trace contextRef="#ctx0" brushRef="#br0" timeOffset="160476.75">3746 6846 0,'0'0'0,"-25"0"31,25-25-15,0 0 0,-25 25-1,0 0 1,0 0-16,0 0 16,1 25-1,-51 0 1,26 25-1,24 24 17,0 1-17,0-1 1,50 25 0,0 0-1,24-24 1,1-26-1,0 1 1,24-50 0,1 0-1,-1-50 1,-24 1 0,-26 24-16,1-49 15,-25 49-15,25-50 16,-50-24-1,-49 25 1,24 24 15,-24 1-15,24 49-16</inkml:trace>
  <inkml:trace contextRef="#ctx0" brushRef="#br0" timeOffset="162630.29">1166 7466 0,'0'0'0,"-25"0"16,50 0 15,-25-25-31,25 25 31,-1 0-15,1 0-1,50 0 1,49 0 0,0 0-1,-25 0 1,25 0-1,-50 0 17,50 0-17,-24 0 1,-1 0 0,0 25-1,0-25 1,-24 0-1,-1 0 1,0 0 0,1-25-1,-1 25 1,-49 0-16,25 0 16,-25 0-16,-1 0 15,51 0 1,-1 0-1,-24 0 1,-1 0 0,1 0 15,0 0-15,24-24-1,-24 24 1,-1 0-1,-24 0 1,25 0 0,-26 0 15,26 0-15</inkml:trace>
  <inkml:trace contextRef="#ctx0" brushRef="#br0" timeOffset="163878.01">1017 7144 0,'-25'0'16,"50"0"15,0 0 16,-25-25-47,25 25 16,-25-25-1,24 25-15,26-25 16,49-49-1,-24 24 1,49 1 0,0-1 15,-50 25-15,50-24-1,-99 49-15,74-25 16,-74 25-16,25-25 15,-26 25-15,100-25 16,-99 25-16,50 0 16,24 0-1,0 0 1,50 0 0,-50 25-1,-24-25 1,-51 25-16,51-25 15,-50 0-15,49 25 16,-24-25 0,49 24 15,-50 1-15,-24-25-16,25 25 15,-25-25-15,-25 25 0,24-25 0,1 0 16,0 0-16,0 25 15,0-25 1,24 25 0,-24-1-1,0-24 1,0 25 0</inkml:trace>
  <inkml:trace contextRef="#ctx0" brushRef="#br0" timeOffset="171089.47">6201 8880 0,'0'25'31,"25"-25"16,0 0-16,-25 25-31,74-25 16,1 24-1,24-24 17,0 0-17,-49 0-15,49 25 16,-74-25-16,-1 0 0,1 0 15,75 0 1,-1-25 0,-50 25-1,26 0 1,-26 0 0,1-24-1,24 24 1,-24 0-1,-25 0 32,0 0-15,-1 0-17,1 0 16,0 0-15,49 0 0,100 0-1,-75 0-15</inkml:trace>
  <inkml:trace contextRef="#ctx0" brushRef="#br0" timeOffset="171689.34">7516 8657 0,'0'-25'0,"-25"25"47,50 0 0,-25 25-32,25-25-15,-1 25 0,1-25 16,25 49 0,49 1-1,0-1 1,-49-24-1,-1 0 1,-24-25 0,-25 25-1,-25-25 1,1 0 15,24 25-31,-50-1 16,-24 26-1,-1 0 1,-74 74 0</inkml:trace>
  <inkml:trace contextRef="#ctx0" brushRef="#br0" timeOffset="181088.34">15949 9376 0,'-24'-25'31,"24"1"-31,0-1 16,-25 0-1,0-25 1,-25 26-1,26-1 1,-26 25 0,0 25-1,-24-1 1,24 26 0,1 0-1,24 24 1,25 0-1,50 1 1,-1-26 0,75-24-1,0-50 1,0-24 15,-49-1-15,-51-49-1,-73 25 1,-1-1 0,-49 50-1,0 25-15</inkml:trace>
  <inkml:trace contextRef="#ctx0" brushRef="#br0" timeOffset="182086.14">19050 9079 0,'-25'0'15,"0"0"16,-49 0 1,49 0-17,-49 24 1,24 26 0,1 24-1,-1 1 1,50 24-1,50-25 1,24 1 0,100-75-1,-1-50 17,-24-49-17,-75 0 1,-74 0-1,-24 74-15,-51-50 16,50 51-16,-49-26 16,-25 25-1,24 25-15</inkml:trace>
  <inkml:trace contextRef="#ctx0" brushRef="#br0" timeOffset="182986.94">22299 8905 0,'0'0'0,"-24"0"0,-1 0 31,0 0-15,0 0 0,0 0-1,-24 0 1,-26 49-1,26-24 1,49 0-16,-50 50 16,25-51-16,1 51 15,24 24 1,24-25 0,1-49-16,99 0 15,-99-25-15,124-25 16,24-24-1,-73-51 1,-76 26 0,-73-25-1,-50 49 17,-199-49-17</inkml:trace>
  <inkml:trace contextRef="#ctx0" brushRef="#br0" timeOffset="184442.63">16024 9451 0,'0'24'16,"25"-24"31,-1 0 0,1 0-32,0 25-15,74-25 16,-49 0-16,223 25 15,-224-50-15,51 25 16,48 0 0,-48-25-1,24 25 1,0 0 0,0 0-1,-25 0 1,-74 0-16,74 0 15,-74 0-15,24-24 16,75 24 0,-24 0-1,-26 0 1,-24 0 15,-26 0-31,51-25 16,-50 25-16,24 0 15,1 0 1,24-25 0,1 25-1,-1 0 1,-24 0 0,-1 0-1,26 0 1,-26 0-1,-24 0 32</inkml:trace>
  <inkml:trace contextRef="#ctx0" brushRef="#br0" timeOffset="185451.41">19422 9327 0,'25'0'78,"24"0"-62,-24 0 15,174 0-31,-1 0 16,-74 0-1,75 0 1,-175 0-16,125 0 15,-124 24-15,74-24 16,75 0 0,-75 0-1,25 0 1,-25 25 0,-24-25 15,-26 0-16,26 25 1,24-25 0,-49 0-1,-1 0 1,26 25 0,-26-25 15,26 0-16,-26 0-15,-24 0 0,0 0 16,0 0-16,0 0 16,24 25-1</inkml:trace>
  <inkml:trace contextRef="#ctx0" brushRef="#br0" timeOffset="193068.79">15850 9302 0,'25'0'0,"-25"-25"125,25 0-78,-25 0-47,25 1 0,-25-1 0,49-25 16,1-24-1,-25 49 1,-1-25 0,26 25-1,0 1 1,24-26 0,-49 25-1,0 0 1,24 1-1,-24-1-15,0 25 0,0-25 0,0 25 16,49-50 0,-24 26-1,49-26 1,-50 0 0,-24 50-16,25-24 15,-25 24-15,-25-25 0,24 25 0,26-25 16,49 0-1,0 0 1,-24 1 0,24 24-1,25-25 17,-50 25-32,1-25 15,24 25 16,-24 0-15,-1 0 0,-24 25-1,24-25 1,-24 0 0,24 25-1,-24-1 1,-1-24-1,26 25 1,-51-25 0,26 0-1,24 25 1,-24 0 0,-25-25-16,24 0 15,-49 25 1,25-25-1,0 0-15,0 24 16,0-24-16,0 25 16,24 0-1,-24 0 1,25 0 0,-26-25 15,51 49-16,-75-24-15,25 0 0,-1-25 0,1 25 16,0 24 0,0-24-1,24 25 17,-24-50-32,-25 24 15,25-24-15,-25 25 16,25-25-1,0 25 1,-1 0 0,1-25-16</inkml:trace>
  <inkml:trace contextRef="#ctx0" brushRef="#br0" timeOffset="194831.41">15726 9624 0,'0'25'16,"25"-25"30,-25 25-46,25-25 0,-25 25 16,25-25-16,24 49 16,-24-24-16,49 49 15,-49-49-15,25 25 16,-25-50-16,49 49 16,-49-24-1,74 0-15,-25 0 31,51 25-15,-51-26 0,50 26-1,-25-25 1,0-25 0,-24 25-1,-1-25 1,1 0-1,-1 0 1,25 0 0,25 0-1,-25 0 17,26-25-32,-26 25 15,0-25 16,-25 0-15,26 0 0,-1 1-1,-50-1 1,26 0 0,-50 25-16,49-25 15,-49 0-15,49 0 16,1-24-1,-26 24 17,26-25-32,-26 1 15,1-1 1,24-24 0,-49 24-1,25 25 16,-1-24-15,1 24 0,-25-25-1,-25 26-15</inkml:trace>
  <inkml:trace contextRef="#ctx0" brushRef="#br0" timeOffset="204679.31">6028 10567 0,'0'-25'31,"24"25"32,1 0-48,0 0 1,0 0-16,0 0 0,24 0 15,100 0 1,0 0 0,24 0-1,-49-25 1,1 25 0,-26 0-1,-25 25 1,-24-25 15,24 0-15,1 0-1,24 0 1,-50 0 0,26 25-1,-26-25 1,-24 25-1,0-25-15,0 0 16,-25 24-16,25-24 16,49 50-1,-24 0 1,24-1 0,0 1-1,-24-1 16,0 26-15,-25-50-16,24 24 16,-24-24-16,25 0 15,-1 0 1,-24-1 0,25-24-1,-1 0 1,1-24-1,-25 24 1,-1 0-16,26 0 16,-25 0-16,49 0 15,-49 0-15,99 0 16,-50 24 0,50-24-16,25 0 15,50 0 1,-1 0 15,-74 0-15,-99 0-16,124 0 15,-100 0-15,100 0 16,-25-24 0,50-1-1,-25 0 1,0 0-1,-25-24 1,0 24 0,49-50-1,-148 75-15,124-74 16,-124 74-16,99-50 16,49-24-1,-49 0 16,50-26-15,-50 26 0,74 0-1,-24-1 1,-25 26 0,0-26-1,49-24 1,-148 99-16,123-75 15,-123 51-15,99-26 16,99-24 0,-50-1-1,1 1 1,-26 24 0,-123 50-16,124-49 15,-125 49 1,75-25-16,50-25 31,-25 25-15,-124 25-16,99-24 15,-100 24-15,76-25 16,-26 25 0,-24-25-1,-26 25 1,1 0-1,0 0 1,0 25 0</inkml:trace>
  <inkml:trace contextRef="#ctx0" brushRef="#br0" timeOffset="205411.16">14684 9178 0,'-24'0'31,"24"-25"-31,-25 25 31,25 25-31,25-25 31,-1 0 1,1 0-17,50 49 1,24-24 0,0 25-1,0-1 1,-24-24-1,-26-25 1,-49 25 0,25-25 15,-50 0 31,25 25-30,-25-25-1,25 25-31,-24-1 16,-1-24-16,-25 75 15,25-75-15,-49 173 16,49-123-1,-49 148 1</inkml:trace>
  <inkml:trace contextRef="#ctx0" brushRef="#br0" timeOffset="-214269.67">8756 11981 0,'0'24'16,"-25"-24"-16,0 0 31,50 0 1,0 25-32</inkml:trace>
  <inkml:trace contextRef="#ctx0" brushRef="#br0" timeOffset="-213155.9">9029 12154 0,'0'0'0,"-25"-25"47,0 25-32,25-24-15,-25-1 16,-49 25-1,0 0 1,-26 0 15,1 25-15,0 49 0,49-24-1,26 49 1,24 25-1,24-50 1,-24-49-16,50 50 16,-25-26-1,24-24-15,100 0 16,74-75 0,-148 1-1,-1-26 16,-49-49-15,-25 99-16,-49-74 0,24 74 16,-50-49-1,-49 24 1,75 50-16</inkml:trace>
  <inkml:trace contextRef="#ctx0" brushRef="#br0" timeOffset="-212234.1">12303 12055 0,'-25'0'0,"25"-25"0,-24 25 31,24-25-31,-25 25 16,-75-49 0,51 49-1,24 0-15,-74 0 16,74 0-16,-74 25 15,24 24 1,26 26 15,24 24-15,25-25-16,25 1 16,-25-26-16,49 26 15,-24-50-15,74 49 16,-49-49-16,74-25 15,99-25 1,-74-74 0,-124 74-16,25-99 15,-50 99-15,-25-74 16,-124-25 0,0 99-1,0 0 1</inkml:trace>
  <inkml:trace contextRef="#ctx0" brushRef="#br0" timeOffset="-211323.29">15652 11757 0,'0'0'0,"-25"0"0,25-24 15,-25 24 1,0-25-1,-24 25 1,-26 0 0,-49 49-1,50 26 1,-25 24 15,49 25-31,50-99 0,0 99 16,0-99-1,74 74-15,50-25 16,50-24 15,74-100-15,-74-24 0,-75-75-1,-124 25 1,-124-25-1,50 100 1,-74-1-16</inkml:trace>
  <inkml:trace contextRef="#ctx0" brushRef="#br0" timeOffset="-209073.77">8979 12526 0,'-25'-24'0,"25"48"15,25-24 32,0 0-16,0 0-31,25 0 0,123 0 16,-24 25 15,25-25-15,-1 0 0,26 0-1,-26 0 1,1-25-1,-25 1 1,0-1 0,-25 25-1,24-25 1,-24 25 0,50 0-1,-75 0 16,1 0-31,-26 0 16,25 0 15,-49 0-15,-25 0-16,24-25 16,-24 25-16,0 0 15,24-25 1,1 25-1,0 0 1,-1 0-16</inkml:trace>
  <inkml:trace contextRef="#ctx0" brushRef="#br0" timeOffset="-208273.95">12576 12278 0,'0'0'0,"0"25"15,25-25 17,0 0-17,-1 0 1,26 0-1,49 0 1,75 0 0,-1-25-1,51 25 1,49 0 0,-25 0-1,0-24 1,-50 24-1,-99 0 1,-74 0-16,99 0 31,-99 0-31,25 0 16,24 0 0,0 0-1,-24 0 1,0-25-1,-1 25 1,-24 0 0,25 0-1,24 0 1,-49 0-16</inkml:trace>
  <inkml:trace contextRef="#ctx0" brushRef="#br0" timeOffset="-206881.25">9079 12278 0,'0'0'0,"0"-24"0,0-1 46,0 0-30,24 0 0,1 0-1,50-24 1,49-26 0,0 26-1,24-1 1,100-24-1,-74 49 1,25 0 15,-51 0-15,26 0 0,-124 25-16,123 0 15,-148 0-15,99 0 16,50 0-1,-1 50 1,-49-25 0,0 0-1,-24 24 1,-51-24 0,75 49-1,-49-49 1,-1-25-1,25 25 1,-49-25 15,-1 0-15,1 25 0</inkml:trace>
  <inkml:trace contextRef="#ctx0" brushRef="#br0" timeOffset="-205808.47">8806 12799 0,'-25'-25'0,"25"50"63,25-25-47,-1 25-1,1-25-15,50 50 16,98-1-1,26-24 1,-26 0 0,51 24 15,-76-24-15,1 0-1,50 0 1,-75 0-1,25-1 1,-125-24-16,100 0 16,-74 0-16,49 25 15,25-25 1,25 0 0,-50-25-1,1 25 1,-76 0-16,51-24 15,-50 24-15,74-25 16,-25 0 0,25 0 15,1-49-15,24 24-1,-25 1 1,25-1-1,-50 0 1,-49 26 0,25-100-1</inkml:trace>
  <inkml:trace contextRef="#ctx0" brushRef="#br0" timeOffset="-204558.75">8657 12030 0,'0'0'0,"-25"0"0,25-25 16,-25 25 0,0 0-1,-24-24 1,-1 24 0,-49-25-1,0 25 1,74-25-16,-74 0 15,74 25-15,-74-49 16,24 24 15,1-50-15,49-24 0,25 0-1,25 0 1,24 0-1,-49 74-15,75-50 16,-50 51-16,0-1 16,74-25-1,25 25 1,0 0 0,49 50-1,-98 0 1,123 25-1,-123 24 1,-1 1 0,-49-1 15,-25 25-15,0-24-1,-50 24 1,25-25-1,-24 25 1,24-49 0,-49 49-1</inkml:trace>
  <inkml:trace contextRef="#ctx0" brushRef="#br0" timeOffset="-203721.92">8781 11708 0,'0'0'0,"0"25"47,0-1-31,0 1-16,0 0 15,0 0-15,0 24 16,0-24-16,0 50 15,-25-75 1,25 49-16,0 1 16,0-25 15,0-1-15,0 1-1,25-25 1,0-25 15,-1 25-15,1-24-1,74-1 1,-24 0 0,24-25-1,-74 50-15,49-24 31,-49 24-31,50 0 16</inkml:trace>
  <inkml:trace contextRef="#ctx0" brushRef="#br0" timeOffset="-202542.17">12204 11931 0,'-25'0'0,"25"-25"15,0 0 1,-25 1-16,-24-1 15,-1-25 1,-24 25 15,-100-74-15,100 50 0,49 24-16,-50-50 15,51 51-15,-26-51 16,50 50-16,-25-49 15,25 49-15,0-24 16,50-76 0,49 26-1,0 25 1,50 24 0,0 50-1,0 25 1,-25 25-1,-25 49 1,-25-25 0,-24 26 15,-25-1-15,-25-74-16,0 74 15,-25-74-15,0 99 16,-24-25-1,-26-25 1,1 25 0,24-74-1,50 0-15,-74 25 0</inkml:trace>
  <inkml:trace contextRef="#ctx0" brushRef="#br0" timeOffset="-201441.41">15503 11807 0,'0'0'16,"-25"0"-16,0 0 31,25-25-31,-49 0 15,-1 25 1,-24-49 0,-1-1-1,1-24 1,-1-25 0,51-50-1,24 50 1,24 24 15,76-49-31,73 0 16,-49 50-1,50 24 17,-75 50-17,25 0 1,-49 25-1,24 49 1,-74 1 0,-1-51-16,1 76 15,-25-76-15,0 51 16,0 24 0,0-74-16,-49 99 15,49-99-15,-50 74 16,0 0-1,-24-49 1,-25-1 0</inkml:trace>
  <inkml:trace contextRef="#ctx0" brushRef="#br0" timeOffset="-197942.15">6449 12452 0,'-25'0'31,"50"0"-15,0 25 15,0-25-15,0 0-16,24 0 16,75 25-1,-49-25 1,98 24-1,-73-24 1,24 25 0,-50-25-1,25 25 17,-49-25-17,-1 0 1,1 25-1,-25-25 1,49 0 0,-49 0-1,25 0 1,-1 25 0,1-25-1,-1 0 1,-24 0-1,0 0 1,25-25 0</inkml:trace>
  <inkml:trace contextRef="#ctx0" brushRef="#br0" timeOffset="-197295.29">7441 12204 0,'0'0'0,"-24"0"47,48 0-47,-24 25 31,25-25-31,0 0 15,25 49 1,49 1 0,0 24-1,0 1 1,25-1 0,-74-24-1,0-1 1,-26-24-1,1 0 1,-25 0 47,-25-25-48,1 0 16,24 25-31,-50-25 16,-25 74 0,-49 0-1,0 1-15</inkml:trace>
  <inkml:trace contextRef="#ctx0" brushRef="#br0" timeOffset="-190663.7">8632 13618 0,'0'0'0,"0"-25"0,0 0 32,-25 25 30,25-25-62,-25 25 16,25-24-1,-49-26-15,-26 25 32,26 50-17,24-25-15,-25 50 16,26-50-16,-26 74 15,25 0 1,25 50 0,25 0-1,49-49 1,26-50 0,48-75-1,-73 25 1,24-99-1,-124 50 1,-74-1 0,0 26-1,24 49 1</inkml:trace>
  <inkml:trace contextRef="#ctx0" brushRef="#br0" timeOffset="-189714.91">8582 15131 0,'0'0'0,"0"-25"16,0 0-1,-24 25-15,-1-49 16,25 24-1,-50 25 1,1 0 15,-1 74-31,-24 1 16,49 49 15,25 0-15,74-25-1,1-49 1,24-50 0,99-75-1,-123 1 1,-75 49-16,0-74 16,0 74-16,-100-74 15,-24 49 1,25 0-1,25 50 1</inkml:trace>
  <inkml:trace contextRef="#ctx0" brushRef="#br0" timeOffset="-188865.08">11013 14287 0,'0'0'0,"-25"0"0,1 0 16,24-24-1,-25 24 1,-25 0-1,-24 24 1,-1 26 0,26 49-1,24-24 1,25 49 0,25-25-1,74-74 1,50-75-1,-50-24 1,-49-1 15,-26 1-31,-98 0 16,-25-1 15,0 50-15,24 0-16</inkml:trace>
  <inkml:trace contextRef="#ctx0" brushRef="#br0" timeOffset="-187945.29">13717 13444 0,'-25'-25'15,"25"1"-15,0-1 16,-25 0 0,1 25-16,-26-25 15,-24 50 1,24 25 15,-24 49-15,49 25-1,25 0 1,49-50 0,51 1-1,24-75 1,24-75 0,-73 1-1,-50-75 1,-100 0-1,1 75 1,-25 74 0</inkml:trace>
  <inkml:trace contextRef="#ctx0" brushRef="#br0" timeOffset="-182433.46">5432 14039 0,'-25'0'31,"25"25"63,25-25-78,0 0-16,0 0 15,99 0-15,99 25 16,-99-25 15,50 0-15,-75 0-1,0 0 1,-24 0 0,-1 0-1,25 0 1,-24 0 0,-1 0-1,-24 0 1,-1 0-1,-24 0 1,0 0 0</inkml:trace>
  <inkml:trace contextRef="#ctx0" brushRef="#br0" timeOffset="-181300.7">7962 13196 0,'0'-25'0,"0"50"47,0 0-32,0 0 1,0 0-16,25 49 16,-25 100-1,0 74 1,25-50 0,0 25-1,0-24 1,-1-26-1,-24-148-15,25 149 16,-25-125-16,0-24 0,25 99 16,0 0-1,-25 25 1,25-75 0,-25-49-1,0 50 1,0-50-16,0-1 15,24 51 1,-24-1 0,25-49-1,-25 25-15</inkml:trace>
  <inkml:trace contextRef="#ctx0" brushRef="#br0" timeOffset="-179584.07">8062 13271 0,'0'-25'0,"24"25"0,-24 25 31,25-25-31,0 0 16,0 0-16,74 24 16,-74-24-1,49 0-15,25 0 16,-49 0-16,99 0 16,-100 0-1,75 0 1,100 25-1,-1-25 1,-25-25 0,-49 50-1,0-25 1,49 0 0,26 0-1,-26-25 1,-49 25-1,0-24 1,0 24 0,-1 0-1,-24 0 1,-99 0-16,99 0 16,-99 0-1,50 0 1,98 0-1,-74-25 1,50 25 0,-25 0-1,25 0 1,25 0 0,-50-25-1,25 0 1,24 0-1,-49 0 1,-99 25-16,74-24 16,-74 24-16,99 0 15,0-25 1,-25 25 0,25-25 15,0 25-16,-24-25 1,48 25 0,-48-25-1,-1 25 1,0-24 0,-74 24-16,49 0 15,-74-25-15,50 25 16,-25 0-1,-25 25 48,0-1-47,-25-24-16,25 25 0,0 50 31,0 74-16,0-25 1,0 74 0,0 25-1,0-49 1,0 49 0,-25-24-1,25-75 1,0 74-1,0-173-15,0 124 16,0-125-16,-25 100 16,25 25-1,0-74 1,-25 24 0,25 0 15,-24-24-16,24-1 1,24 25-16</inkml:trace>
  <inkml:trace contextRef="#ctx0" brushRef="#br0" timeOffset="-178201.36">8285 15751 0,'0'25'31,"25"-25"16,-1 0-32,1 0-15,0 0 0,0 0 16,99 0 0,99-25-1,-149 25-15,100 0 16,-124 0-16,198 0 16,-25 0-1,25 25 1,-50 0-1,26-1 1,-26-24 0,50-24-1,-149 24 1,-49 0-16,49 0 31,-74 0-31,99 0 16,25 0-1,25 0 1,-50-25 0,-100 25-16,100-25 15,-74 25-15,24 0 16,75 0 0,0 0-1,-25 0 1,50 0-1,-149 0-15,74-25 16,-74 25-16,24 0 0,26 0 16,24-25-1,50 1 1,-1-1 0,-24 0-1,25 0 16,-124 25-31,25 0 16,-25 0-16,24-25 16,50 1-1,1 24 1,-26-25 0,25 25-1,-24 25 1,-1-25-1,50 24 1,25 1 0</inkml:trace>
  <inkml:trace contextRef="#ctx0" brushRef="#br0" timeOffset="-177118.59">7020 13667 0,'0'0'0,"-25"0"31,25 25-15,25-25-1,0 50 1,24-25 0,75 49-1,25-24 16,0-1-15,0 26 0,-75-51-1,0 26 1,-24 0 0,-50-26-1,0 1 1,-25-25 15,0 25-15,-24 0-1,-50 24 1,-25 26 0,24-25 15,100-26-31,-99 51 0</inkml:trace>
  <inkml:trace contextRef="#ctx0" brushRef="#br0" timeOffset="-176518.72">6796 14114 0,'25'0'78,"0"0"-62,0 0-1,0 0-15,0 0 16,74 25 0,25-25-1,25 0 1,-100 0 0,-24 0-16,25 24 15</inkml:trace>
  <inkml:trace contextRef="#ctx0" brushRef="#br0" timeOffset="-167020.75">17959 12973 0,'24'0'47,"-24"25"-16,-24-25-15,24-25-1,0 0 17,-25 0-1,0 0-31,0 1 16,-99-26-1,25 75 1,25 24-1,-51 51 1,76 24 0,49-25-1,74 0 1,50-24 0,75-1 15,-174-74-31,99-25 15,-75 0-15,26-24 16,-51 49-16,26-99 16,-50 74-16,-25-75 15,-49-24 1,-50 0 0,49 75-1,-24 49-15</inkml:trace>
  <inkml:trace contextRef="#ctx0" brushRef="#br0" timeOffset="-166121.94">17934 15007 0,'0'0'0,"0"-25"0,-25 25 16,25-25-16,-25 0 16,0-24-1,-49-1 16,0 75-15,-1 25 0,1 49-1,-1 25 1,75 25 0,50-25-1,24-50 1,100-24-1,0-75 1,-26-99 0,-98-50-1,-75 25 1,0 125-16,-49-51 16,49 50-16,-24 1 15,-1-1-15,-99 50 31</inkml:trace>
  <inkml:trace contextRef="#ctx0" brushRef="#br0" timeOffset="-165173.15">21357 13047 0,'0'0'0,"0"-25"0,-25 25 16,25-24-1,0-1 1,-50 0 0,26 0-1,-1 25-15,-25 0 16,25 0-16,1 0 0,-51 25 16,-74 49-1,75 1 1,49-1 15,25 26-15,75 24-1,123-25 1,-24-74 0,24-100-1,-124-49 1,-98 0-1,-100-25 1,-50 25 0,75 99-1,24 25-15</inkml:trace>
  <inkml:trace contextRef="#ctx0" brushRef="#br0" timeOffset="-164506.29">21282 15106 0,'0'0'0,"-24"0"0,24-25 0,0 0 31,-25 25-31,25-24 16,-50-1-1,-24 50 1,49-1-16,-49 26 16,74-25-16,-50 24 15,50-24-15,-25 99 16,25-99-16,0 50 16,99 49 15,25-50-31,75-74 31,-26-99-15,-98-75-1,-125 0 1,-74 26 0,-49-1-1,-51 74-15</inkml:trace>
  <inkml:trace contextRef="#ctx0" brushRef="#br0" timeOffset="-162752.66">17983 13146 0,'0'0'0,"25"0"78,0 0-62,0 25-16,24-25 15,-24 25-15,99-25 16,-99 0-16,124 25 16,124-25-1,-50 0 1,25 0 15,-50 0-15,-148 0-16,124 25 15,-125-25-15,-24 0 0,50 0 16,98 25 0,-74-25-1,-24 0 1,49 0-1,-50 24 1,25-24 0,-24 0-1,-50 0-15,74 0 16,-74 25-16,49-25 16,25 0-1,-24 0 1,-26 0 15,-24 0-15,0 0-16,25 0 15,-26 0-15,1 0 16,25 0 0,-25 0-1</inkml:trace>
  <inkml:trace contextRef="#ctx0" brushRef="#br0" timeOffset="-162007.82">21208 13271 0,'-25'0'0,"50"0"16,-50 0-1,25 24 16,0 1-31,25 74 16,-25 75 0,0 74-1,25-50 1,-25 50 0,25-74-1,-25 49 1,0-74-1,0 0 17,0-50-17,0-24 1,0-51 0,24 26-1,-24-25-15</inkml:trace>
  <inkml:trace contextRef="#ctx0" brushRef="#br0" timeOffset="-161107">17735 13370 0,'0'25'47,"0"-1"-47,-24 1 15,24 74 1,0 25 0,24-74-16,-24 124 15,0-125-15,0-24 0,0 74 16,0 174-1,25-74 1,-25 24 0,0-174-16,25 100 15,-25-99-15,0 49 16,0-25 0,-25-24-1,25-25 1,0-50-1</inkml:trace>
  <inkml:trace contextRef="#ctx0" brushRef="#br0" timeOffset="-160074.25">18033 15205 0,'0'25'16,"25"-25"31,0 0-16,-1 0-31,1 0 16,0 0-16,25 0 15,-1 25-15,50-25 16,-74 0-16,124 25 15,50-1 1,24 1 0,-50-25-1,26-25 1,-50 25 0,0 0-1,-1 25 16,-48-25-15,24 0 0,-50 0-1,25 25 1,-24-25 0,-1 0-1,-24 0 1,-1 0-1,75 0 1,0 0 0,-24-25-1,24 25 1,-75 25 0,26-25-1,-26 0 1,26 25-1,-51-25 17,1 50-32</inkml:trace>
  <inkml:trace contextRef="#ctx0" brushRef="#br0" timeOffset="-150278.32">17959 13345 0,'0'-25'31,"24"0"1,1 25-1,0 0-16,0 25-15,0-25 0,-1 25 0,1 0 16,50 24-16,-1 1 31,0 0-15,26 24 0,-1-24-1,0-1 1,-24 1-1,-1-1 1,0 1 0,-49-25-16,50 24 15,-51-49 1,1 25-16,74 50 16,-49-51-1,24 26 1,-49-25-16,25 0 15,-25-25 1,24 49-16,50-24 31,-49 25-15,49-26 0,-49 26-1,24-25 1,-49-25-16,25 25 15,-25 0-15,-1-1 16,51 1 0,-1 25-1,1-25 1,-26-1 0,26 26-1,-26 0 1,26-26-1,-26 26 1,26 24 15,-26-24-15,26 0 0,-51-26-1,1-24-15,0 25 16,0 0-16,0-25 15,0 25 1,49 24 0,-24-24-1,-1 0 1,-24 25 0,49-26-1,-24 1 1,0 0-1,-1 0 17,-24 0-17,0-1 1,0 1 0</inkml:trace>
  <inkml:trace contextRef="#ctx0" brushRef="#br0" timeOffset="-146045.22">17983 15081 0,'25'0'16,"-25"-25"15,25 25-31,0 0 15,0-24-15,-1 24 16,1 0-16,0-25 16,0 25-1,0 0 1,24-25 0,75-25-1,50-24 1,-25 49-1,-25-24 1,-25-1 15,-74 50-31,49-50 16,-49 50-16,25-24 16,-26-1-16,51 0 15,-50 25-15,24-50 16,26 26-1,-1-1 1,0 0 0,-24 0-1,25 0 1,-1 1 0,-24-1 15,-26 25-31,1-25 0,0 25 0,25-50 15,24 25 1,0 1 15,-24-26-15,0 25 0,-26 0-1,51 1 1,-26-26-1,26 25 1,-26 0 0,-24 1-1,25-1 1,-1-25 0,26 25-1,-26-24 1,-24 24-1,0 25-15,0-50 32,0 50-32,0-24 15,49-26 1,-49 25-16,24 0 16,-24 1-16,25-1 15,-1 0 1,-24 0-1,25-24 1,-1-1 0,-24 25-1,25-24 1,-50 24 0,25 25-1,-25-25 48,-25 25-16</inkml:trace>
  <inkml:trace contextRef="#ctx0" brushRef="#br0" timeOffset="-136416.28">7119 15850 0,'-25'0'31,"50"0"47,0 0-62,-25 25-16,25-25 0,-1 0 16,51 25-1,49-25 1,-50 0 0,-49 0-16,49 0 15,-49 0 1,-25 25 109,0-1-110,0 1 1,0 0-16,0 0 0,0 0 16,0 123-1,25-48 1,0 49 0,0-25-1,-1-25 1,1-25-1,-25 1 1,25-26 0,0-49-1,-25 25 17,0-50-1,25 25 0,-1 0-15,1 25-1,74-25 1,26-25 0,-101 25-16,100 0 15,-74 0-15,-25-25 0,74 25 16,-74 0-16,173 0 15,-173 0-15,173 25 16,-148-25-16,149 0 16,-1 0-1,25 25 17,25-25-17,-74 0 1,49 25-1,-24-25 1,-51 0 0,-24 0-1,-99 0-15,174-25 16,-150 25-16,125 25 16,-25-25-1,-25 0 1,25 25-1,24-25 17,-49 0-32,50 0 15,24 24 17,-74-24-17,25 0 1,-74 0-1,-26 0 1,1 0 0,-25 0-1,-1 0 48,1 0 15,-25-24-62,25 24-16,0-25 15,49 0 1,50-25-1,50-24 1,49-25 0,-24 24-1,24-24 1,-25 0 0,-24 49-1,-1-24 1,-48-1-1,-76 75-15,50-49 16,-49 24-16,74-49 16,-50 49-1,-74 0 1,100-25 0,-76 50-16,51-49 15,24-1 1,-74 50-16,74-49 15,-74 49-15,49-25 16,75 0 0,0-25-1,-25 26 1,25-26 0,-25 0-1,0 26 1,-25-26-1,0 25 1,25-24 0,-24-1-1,-26 25 17,0 0-17,-24 25 1,24-25-1,-24 1 1,-25 24 0,0 0 15,24-25-15</inkml:trace>
  <inkml:trace contextRef="#ctx0" brushRef="#br0" timeOffset="-135632.45">16297 15106 0,'0'0'16,"0"-25"15,24 25 16,-24 25-47,25-25 16,50 25-1,-1 0 1,75-1 0,-75 1-1,1 0 1,-50-25-16,24 0 16,-24 25-16,0-25 15,0 0 1,-25 25 93,-25-25-93,0 0 15,0 0-15,25 24-16,-25-24 15,-24 75 1,-1-1 0,1 50-1,-75 100 1</inkml:trace>
  <inkml:trace contextRef="#ctx0" brushRef="#br0" timeOffset="-125786.55">10864 17239 0,'-24'0'94,"24"-25"-94,0 1 31,-25 24-31,0 0 16,25-25-16,-50 25 16,26 0-16,-26 0 15,50 25 1,-25-1-16,-24 51 31,-1 24-15,25-25-1,25-49-15,0 75 16,25-76-16,0 26 16,24 0-1,51-1 1,-76-49-16,76 0 16,-51 0-16,75-25 15,-74-24 1,-1-75-1,-98 0 1,-26 49 0,-49 1-1,50 74 1,24 25 0</inkml:trace>
  <inkml:trace contextRef="#ctx0" brushRef="#br0" timeOffset="-124568.81">10889 18331 0,'0'-25'16,"-25"25"-1,25-25-15,0 0 32,-24 0-32,24 1 15,-25 24 1,0 0 0,-25 0-1,26 0 1,-26 0-1,25 24 1,0 1 0,1 25-1,24 24 1,0 1 15,24-26-15,26 1-1,0-25 1,24-50 0,25 25-1,-49-25 1,-25-25 0,-1-24-1,-48 0 1,-26 24-1,-49 0 1,0 26 0,74 24-1,0 0-15</inkml:trace>
  <inkml:trace contextRef="#ctx0" brushRef="#br0" timeOffset="-123553.03">12774 17239 0,'0'0'0,"0"-25"0,0 1 31,0-1-16,-24 0 1,-26 0 0,25 25-1,-49 25 1,24 0 15,1 74-15,24-49-1,25 24 1,0-49-16,25 49 16,-25-49-16,74 25 15,0-25 1,26-25 0,-1-50-1,-74 0 1,-25 25-16,0-49 15,0 49-15,-50-49 16,50 49-16,-74-25 16,74 26-16,-50 24 15,-24 0 1</inkml:trace>
  <inkml:trace contextRef="#ctx0" brushRef="#br0" timeOffset="-122752.2">12774 18132 0,'0'0'0,"-24"0"16,24-25-1,-25 1 1,-25 24-1,1 0 1,-1 49 0,-24 1-1,49-1 1,0 26 0,75-1-1,-1 25 1,50-24-1,25-75 1,0-99 0,-74 24-1,-75-24 1,-74 0 15,25 49-15,49 50-16,-124 0 0</inkml:trace>
  <inkml:trace contextRef="#ctx0" brushRef="#br0" timeOffset="-121453.47">10914 17487 0,'25'0'47,"-25"-25"-15,25 25-32,-1 0 15,1 0-15,0 25 16,49-25-1,26-25 1,24 1 0,25-1-1,-50 0 1,-74 25-16,99-25 16,-100 25-16,1 0 0,50 0 15,-51 0-15,100 0 16,-99 0-16,74 0 15,1 0 1,24 0 0,-25-25-1,-49 1 17,-26 24-32,26 0 15,-25 0-15,0 0 16,49-25-1,-24 25 1,-1 0 0,-49 25-1</inkml:trace>
  <inkml:trace contextRef="#ctx0" brushRef="#br0" timeOffset="-120851.6">12799 17363 0,'-25'0'47,"1"25"-16,24 0-15,0 0-16,-25-1 15,25 101 1,-25 23 0,50-24-1,-25-74-15,0 49 16,0-74-16,25 74 16,-25-49-1,24-1 1,-24-24-1,-24 0 1,24 0-16</inkml:trace>
  <inkml:trace contextRef="#ctx0" brushRef="#br0" timeOffset="-120088.76">10740 17611 0,'0'25'62,"0"0"-62,0 0 16,0 0 0,0-1-16,0 100 15,0 25 1,0-99-16,0 49 16,0-74-16,0 74 15,25 0 1,-25-24-1,0-26 1,-49 51 0</inkml:trace>
  <inkml:trace contextRef="#ctx0" brushRef="#br0" timeOffset="-119221.95">10840 18331 0,'0'24'16,"24"1"31,1-25-32,0 0 1,0 0-16,0 0 0,49 0 16,50 0-1,0-25 17,50 25-32,-25 0 31,-50 0-16,-74 0-15,49 0 16,-49 0-16,0 0 0,74 0 16,-25-24-1,25 24 1,-24 0 0,-50 0-16,49 24 15,-49-24-15,25 0 16,24 0-1,-49 0 1,49 25 0,-49-25-1,25 0 1,24 25 0,-24-25 15,-26 0-16,26 0 1,24 25-16</inkml:trace>
  <inkml:trace contextRef="#ctx0" brushRef="#br0" timeOffset="-104277.14">9996 17165 0,'0'-25'31,"0"0"-15,0 0-1,25 25 1,-25-24 0,25 24-16,0-25 15,0 25 16,-1 0-31,1 25 16,-25-1 0,0 51-1,0-50-15,0 24 16,0-24-16,-25 25 16,1-1-1,24 1 1,0-25-1,24-50 32,1 25-31,0 0 0,49-50-1</inkml:trace>
  <inkml:trace contextRef="#ctx0" brushRef="#br0" timeOffset="-103177.38">12998 16966 0,'0'0'16,"0"-24"-16,0-1 31,0 0-15,49 25-1,1-25 1,24 25-1,-49 0-15,0 50 16,0-50-16,-25 74 16,0-49-16,-50 74 15,50-74 1,-25 25-16,0-26 0,1 76 16,-1-76-1,25 1-15,-25 0 31,50 0-15,0-25 0,49-25-1,-24 0 1,49-24 0</inkml:trace>
  <inkml:trace contextRef="#ctx0" brushRef="#br0" timeOffset="-102443.53">13171 18455 0,'0'0'0,"0"-25"16,0 0-1,25 25 1,0-50 0,25 50-1,24 0 1,0 50-1,-49 49 1,-50 1 0,-24-1-1,-1-25 1,25-24 0,50-75 30,0 25-30,25-50 0,49 1-1,-25-1-15</inkml:trace>
  <inkml:trace contextRef="#ctx0" brushRef="#br0" timeOffset="-101611.71">10220 18554 0,'-25'0'0,"50"0"0,-50-25 15,25 0 1,0 0-1,0 1 1,0-1-16,0 0 16,49 25-1,-24 0 1,0 0-16,0 74 16,-25-49-1,25 25-15,-25-25 0,0 74 31,-25-74-31,25 0 0,0-1 16,-25 51 0,25-50-1,25-25 17,0-25-17,-1 0 1,26 0-1,24 25 1</inkml:trace>
  <inkml:trace contextRef="#ctx0" brushRef="#br0" timeOffset="-67007.09">17413 15949 0,'-25'-24'16,"0"24"30,25-25-30,0 0 15,0 50 16,-25 0-31,25-1-16,0 26 15,0 99 1,0-75 0,25 1-1,-25-51 1,0 1 0,0 25-1,0 0 1,0-1-1</inkml:trace>
  <inkml:trace contextRef="#ctx0" brushRef="#br0" timeOffset="-66656.16">17314 15875 0,'0'25'16,"24"-25"-1,-24 25 1,25-1-16,-25 1 15,25-25-15,25 50 16,24 49 0,-24-25-1,-1 26 17,1-26-17,-25 25-15</inkml:trace>
  <inkml:trace contextRef="#ctx0" brushRef="#br0" timeOffset="-66356.23">17884 15875 0,'0'25'0,"0"-50"0,-25 50 16,25 0 0,-24-25-1,-26 74 1,0 50-1,26-50 1,-100 175 0</inkml:trace>
  <inkml:trace contextRef="#ctx0" brushRef="#br0" timeOffset="-66040.3">17785 15801 0,'25'24'0,"-25"1"32,0 0-17,0 25 1,25 24-1,-1 25 1,1-74-16,0 74 16,-25-74-16,25 74 15,-25 1 1,0 24 0,0-25-16</inkml:trace>
  <inkml:trace contextRef="#ctx0" brushRef="#br0" timeOffset="-65657.38">18182 16272 0,'0'0'0,"0"25"46,25-25-30,-25 24-16,0 1 16,0 0-1,0 0-15,0 49 32,0-24-17,-25 0-15</inkml:trace>
  <inkml:trace contextRef="#ctx0" brushRef="#br0" timeOffset="-65474.42">18182 16073 0,'0'0'0,"-25"0"16,50 25 31</inkml:trace>
  <inkml:trace contextRef="#ctx0" brushRef="#br0" timeOffset="-64591.61">18380 16297 0,'25'-25'47,"0"25"-16,-25-25-31,25 25 16,24 25 0,1 24-1,-25 26 1,-50 24 0,25-49-1,0-25-15,-25-1 16,25 1-16,-25-25 15,25-25 1,25 1 0,0-51-1,25-24 17,-26 49-17,26-24 1,-50 49-1,0 50 17,-25-25-17,0 0 17,25 25-32,-24-1 15,24 1 1,-25 0-1,0 50 1,25-26 0,0-24-1,25 25 1,0-50 15,24 24-15,50-48-1,-24-26 1,-26 0 0,-24 1-16</inkml:trace>
  <inkml:trace contextRef="#ctx0" brushRef="#br0" timeOffset="-63624.82">19893 15925 0,'0'0'0,"0"-25"16,0 0 0,-24-25-1,-26 1 1,-273 49 46,299 0-62,-76 49 16,1 75 0,25-24-1,74-76-15,-25 51 16,25-26-16,25 51 16,24-26-1,-24-49-15,50 0 16,-51-25-16,100 0 15,1-50 1,-101 50-16,51-50 16,-75 26-1,-25-1 1,0 25-16,-74 0 31,0 25-15,49-1-1,75-24 1,0 0 0,99-49-1,25-1 1,-25 1 0,-25-1-1,-74 50 1,-50 0-1,0 25 1,0 24 0,25 1-1,25 0 1,-25 24 15,50 1-15,-26-26-1,1 1 1</inkml:trace>
  <inkml:trace contextRef="#ctx0" brushRef="#br0" timeOffset="-63157.91">20141 16073 0,'0'0'0,"25"0"32,-25 25-17,0 0 1,0 25-1,25 24 1,0-24 0,0-1-1,-1 1 1,-24-25 0,0 0-1,0-50 16,-24 25-31,24-25 16,-50-25 0,50 1-1,0 24-15,0-25 16,0 25 0,25-24-1,49-26-15</inkml:trace>
  <inkml:trace contextRef="#ctx0" brushRef="#br0" timeOffset="-62209.12">20439 16173 0,'0'0'0,"0"-25"15,25 25 1,-25-25-1,25 0 1,-1 25-16,1 0 16,0 0-16,0 0 15,24 50 1,-24-1 0,-25 26-1,-25-26 1,-24 1-1,24-25 1,0-25 0,25-50-1,0 25-15,25-49 16,-25 49 0,25 0-1,0 1 1,-1 24-1,1 24 1,-25 26 0,25-50-16,-25 50 15,25-26-15,0 1 16,24 25 0,51-50-1,24-50 1,-50-24-1,-24-75 1,-50 0 15,-25 25-31,0 0 16,0 75 15,0 24-15,25 50 15,0 24-15,0 50-1,0-49-15,0 74 16,0-99-16,0 24 0,25 51 16,0 73-1,-25-49 1,25 0-1,-25 0 1,25-49 0,-50-26-1</inkml:trace>
  <inkml:trace contextRef="#ctx0" brushRef="#br0" timeOffset="-61792.2">21084 16148 0,'0'0'16,"25"0"-16,-25-25 0,0 0 31,25 25-31,-1-49 31,51 49-31,-1 0 16,-74 24 0,50 1-1,-50 0-15,25 25 16,-25 24-1,-25 25 1,-25-24 0,1-26-1,-26-49 1,50-49 0,1 49-16,-26-124 0</inkml:trace>
  <inkml:trace contextRef="#ctx0" brushRef="#br0" timeOffset="-61192.33">21555 15677 0,'-25'24'47,"25"1"-31,0 0-16,0 49 15,0 26 1,25-1 15,-25 25-31,25-25 16,-25-49 0,-25-75 15,25 0-16,0-25 1,0-74 0,25 50-1,0 0 1,24 49 0,26 50-1,-25 49 1,-1 0-1,-24 100 1,-25-75 0,-25-24-1,0-26-15</inkml:trace>
  <inkml:trace contextRef="#ctx0" brushRef="#br0" timeOffset="-59059.79">17115 17214 0,'0'0'0,"0"-24"16,0-1-1,0 0 1,0 0-16,0 0 31,0 1-31,25-1 16,-25 0-16,50 0 15,24 25 1,0 25 0,26 25-1,-1 24 1,-25-24 0,1-26-1,-26-48 1,26-26-1,-26 0 1,1 1 0,-25 49-16,0 0 15,-1 0-15,1 0 16,0 25-16,25-1 31,24 51-15,-49-75-16,49 49 15,-49-49-15,0-24 16,74-26 0,-49-49-1,-1 49 1,-24 1 0,0 49-1,25 24 1,-50 1-16,74 25 15,-49-25-15,49 49 16,50-24 0,-49-50-1,-1-50 1,0-24 0,-49-1 15,25 26-16,-1 24 1,-24 50 0,25-1-1,-1 26 1,26 0 0,-1-26-1,1-73 1,-1-1-1,1 1 1,-51-1 0,26 25-1,-25 50 1,24 25 0,26 24 15,-50-74-31,49 25 15,-49-25-15,24 0 16,-24 0-16,50-50 16,-51 50-16,26-74 15,0 24 1,-26 1 0,1 49-1,0 24 1,49 51-1,-24-1 1,24-49 0,1-25-1,-50 0 1,24-50-16,-24 50 16,25-24-16,-25-1 15,-1 0 1,1 25-16,0-25 15,0 50 1,24 0 0,1 24-1,24-24 1,-49-25-16,50 0 16,-51 0-16,1 0 0,50-25 15,-1-49 1,0 0-1,-24 24 1,-25 50 0,0 25-1,24 49 1,1-24 15,99-1-15,-50-73-1,25-1 1,-99 0-16,49 0 16,-49 0-16,0 25 15</inkml:trace>
  <inkml:trace contextRef="#ctx0" brushRef="#br0" timeOffset="-54511.76">18802 17859 0,'0'-24'47,"-25"24"-31,25-25-1,-25 25 1,1-25-1,-1 0 1,0 25 0,0 0-16,0 0 15,1 0-15,-26 25 16,-25 49 0,51-24-1,-1 24 1,0-49-16,25 25 15,0-25-15,0 24 16,25 26 0,0-26-1,49 1 1,25-25 15,50-25-15,-25-25-1,-49-25 1,-1 1 0,-74-26-1,-25 1 1,-24-25 0,-26 49-1,1 25 1,24 50-1</inkml:trace>
  <inkml:trace contextRef="#ctx0" brushRef="#br0" timeOffset="-51596.38">21183 17909 0,'0'-25'0,"0"50"0,0-50 16,0 0 15,-25 1 0,25-1-15,-24 25 0,24-25-16,-50 50 15,0-25 16,1 0-15,-1 49 0,1 1-1,-1 49 1,50-24 0,-25-51-16,25 26 15,0-25-15,25 0 16,49 24-1,26-24 1,24-25 0,49-50-1,-74-24 1,-49 0 15,-75-1-15,25 50-16,-74-49 15,49 49-15,-74-24 16,0 24 0,49 25-16</inkml:trace>
  <inkml:trace contextRef="#ctx0" brushRef="#br0" timeOffset="-50495.61">23440 17909 0,'0'-25'15,"0"0"-15,25 1 16,-25-1-1,0 0 1,0 0 0,-25 0-1,1-24 1,-51 24 0,26 50-1,-26-25 1,-24 49-1,49 1 1,1 24 0,24 1-1,25-1 1,50-24 0,-1 24-1,26-24 16,-51-50-31,100 25 16,-99-25-16,99-50 16,-25 0-1,-49-24 1,-50 0 0,-25-26-1,-74-24 1,25 75-1,-1-26-15</inkml:trace>
  <inkml:trace contextRef="#ctx0" brushRef="#br0" timeOffset="-47430.26">19000 18033 0,'0'-25'110,"25"25"-110,25 0 31,-25 25-31,-1-25 16,1 0-16,25 25 15,-25-25-15,24 0 16,1 0-1,-25 25 1,-1-25-16,26 0 16,-25 0-16,0 0 15,-1 0-15,26 0 16,-25 0 0,0 24-16,24-24 15,1 0 16,-25 25-15,24-25 0,26 0-1,-26 0 1,-24 0 0,25 25-1,-1-25 1,1 0-1,0 0 1,-1 0 0,1 0-1,-25 0 1,24 0 0,-24-25-1,0 25 1,0 0-1,-1 0-15,1 0 16,0 0 0,25 0-1,-1 0 1,1 0 0,-1 0-1,1 0 1,-25 0-1,0 0-15,0 0 16,-1 0-16,1 0 16,0 0-1,25 0 1,-1-25 0</inkml:trace>
  <inkml:trace contextRef="#ctx0" brushRef="#br0" timeOffset="-46297.51">21456 18132 0,'0'0'0,"25"-25"47,0 25-32,-1 0 1,1 0-16,0 0 16,0 0-16,24 25 15,26 0 1,-1 0-1,-24-25 1,0 0 0,-1 0-1,26 0 1,-26 0 0,1 0-1,-25 0 1,-1 0-1,1 0-15,25 0 16,-1 0 0,26 0-1,-26 0 1,1 0 0,0 25-1,-1-25 1,1 0-1,24 0 1,1 0 0,-26 0-1,1 0 1,0-25 0,-26 25-16,26 0 15,-25 0 1,0 0-1,-1 0 1,1 0 0,25 0-1,-25 0 1,-1 0-16,1 0 16</inkml:trace>
  <inkml:trace contextRef="#ctx0" brushRef="#br0" timeOffset="-29187.16">22225 17835 0,'0'-25'16,"0"0"15,0 50 47,0 0-15,25-25-63,-25 24 15,25-24-15,-1 25 16,1 0-1,0 0 1,0 0 0,0-25-1,-1 24 1,-24 1 15,25-25-31,0 25 31,0-25 1,-25 25-17,25-25 1,-25 25 15,24-25 0,-24 24-15,0 1 15,25-25 1,-25 25-17,25-25 1,-25 25 15,25-25 0,-25 25 16,25-25-47,-50 0 125,25-25-109,25 25-1,-50 0 1,0 0 0,0 0-1,25 25 1,-25-25 0,1 0-1,-1 24 1,0 26-1,0-25 1,0-25 15,25 25-15,-24-25-16,-1 24 31,0 1 0,0 0 1,25 0-17,-25-25 1,25 25 0,-24-25-1,24 24 1,-25-24 15,25 25-15,0-50 31,-25 25-47</inkml:trace>
  <inkml:trace contextRef="#ctx0" brushRef="#br0" timeOffset="-19589.21">18703 17785 0,'-25'0'16,"25"-25"0,-25 25 15,0 0-16,1 0 1,24-25-16,-50 1 16,0-1 15,1 25-15,24-25-1,-25-25 1,25 26-1,1-26 1,-1 25 0,25-25-1,25 26 1,-1-26 0,1 0-1,25 26 1,-1-1-1,1 25 1,25 0 15,-1 0-15,0 0 0,-24 25-1,0-1 1,-26-24-16,1 25 15,0 0-15,0 0 16,24 24 0,-49 1-1,0-25 1,0 25 0,-24 24-1,-26 0 1,25-24-1,-24 0 1,24-26 0,-50-24 15</inkml:trace>
  <inkml:trace contextRef="#ctx0" brushRef="#br0" timeOffset="-16624.84">18802 18380 0,'-25'0'16,"50"0"109,0 25-109,0 0-16,-1-25 0,1 25 15,50 24 1,-51-24-16,26 0 16,-25-25-16,24 50 15,26-26 1,-26 1-1,26 0 1,-26 0 0,1-25-1,24 25 1,1-25 0,-1 24-1,-24-24 1,0 0-1,24 25 1,-24-25 0,24 0 15,-24 0-15,24 0-1,-24 0 1,24 0-1,-24 0 1,-1 0 0,1 0-1,-25-25 1,24 25 0,1-24-1,-1-1 1,1 0-1,0 0 1,-26 0 0,1 25-1,25-24 17,-25-26-17,24 25 1,-24 0-1,0-24 1,25-1 0,-26 0-1,1 26 1,0-26 0,0 0-1,0 1 1,-1 24-1,1-25 1</inkml:trace>
  <inkml:trace contextRef="#ctx0" brushRef="#br0" timeOffset="1222.33">22076 16123 0,'0'-25'47,"0"0"-31,25 25-16,-25-24 0,25-26 15,0 0 1,49 1 0,25-1-1,25 50 17,-99 0-32,99 0 15,-99 25-15,74 0 16,-74-25-16,124 74 15,-124-74-15,74 99 16,0 1 0,-25 24-1,-24 0 1,-50 0 0,0-25-1,0 0 1,-25-24-1,25-51-15,-49 26 16,49-25-16,-50 24 16,-24 51-1,24-51 1,25-24 0,-24 25-1,49-26-15,-25-24 16,25 25-16,-75 25 0</inkml:trace>
  <inkml:trace contextRef="#ctx0" brushRef="#br0" timeOffset="2163.15">22771 16793 0,'25'-25'15,"-25"0"16,24 25-31,-48 0 47,24 25-31,0 0-16,0 0 16,-25 49 15,0 25-16,-50 124 1,51-99 0,-1-99-1,25 0 1,0 0 0,-25-25-1,25-25 1,25 25-1,-25 25 32,0-50 0,25 25-47,-1 0 31,1 0-15,0 0 0,50 0-1,-51-25-15,100 25 16,-99-25-16,99 25 16,25-24-1,-25 24 1,-50-25-1,-49 25-15,0 25 16,0-25 0</inkml:trace>
  <inkml:trace contextRef="#ctx0" brushRef="#br0" timeOffset="14540.54">20315 15577 0</inkml:trace>
  <inkml:trace contextRef="#ctx0" brushRef="#br0" timeOffset="15100.43">19323 14833 0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26:15.216"/>
    </inkml:context>
    <inkml:brush xml:id="br0">
      <inkml:brushProperty name="width" value="0.05292" units="cm"/>
      <inkml:brushProperty name="height" value="0.05292" units="cm"/>
      <inkml:brushProperty name="color" value="#C00000"/>
    </inkml:brush>
  </inkml:definitions>
  <inkml:trace contextRef="#ctx0" brushRef="#br0">5085 10220 0,'-25'0'0,"50"0"31,0 0 1,0 0 14,-1 0-30,1 0 0,0 0-16,25 0 0,-26 0 0,1 0 15,25 0-15,-25 0 0,24 0 16,1 0-16,-25 0 0,24 0 0,1 0 0,-25 0 16,24 0-16,-24 0 0,25 0 0,-26 0 15,1 0-15,99 0 0</inkml:trace>
  <inkml:trace contextRef="#ctx0" brushRef="#br0" timeOffset="8635">12303 10492 0,'0'0'0,"25"0"0,-25 25 93,25-25-77,0 0-16,-25 25 16,24-25-16,1 0 15,0 25-15,0-25 0,0 25 16,-1-25-16,1 24 0,0-24 0,-25 25 16,25-25-16,0 0 0,-1 25 0,51 0 15,-50-25-15,-1 25 16,1-25-16,0 0 15,-25 24-15,25-24 16,0 0-16,-1-24 16,1 24-16,0 0 15,0-25-15,0 0 0,-1 25 16,1 0-16,0-25 0,25 0 0,-26 25 16,1-24-16,25 24 0,-25-25 0,24 0 0,-24 0 15,25 25-15,-25-25 0,24 1 0,1-1 16,-25 0-16,24 25 0,1-25 0,-1 0 0,-24 1 15,25 24-15,-25-25 0,-1 0 16,1 25-16,0-25 0,0 25 0,0-25 16,-1 25-16,-24-24 0,25 24 15,0 0 48</inkml:trace>
  <inkml:trace contextRef="#ctx0" brushRef="#br0" timeOffset="14866">12080 11658 0,'0'-25'15,"0"1"17,25 24-32,-25-25 0,0 0 15,0 0 1,0 0 0,-25 25-16,25-24 0,-25 24 15,25-25-15,-25 25 16,0 0-16,1-25 15,-1 25-15,0 0 16,0 25-16,0-25 0,1 0 16,-1 0-16,0 25 0,0-25 0,0 24 15,1-24-15,-26 25 0,50 0 16,-25-25-16,0 25 0,1-25 0,-1 25 16,25-1-16,-25-24 0,0 25 0,25 0 0,-25 0 15,1 0-15,24-1 0,-25 1 16,25 0-16,0 0 0,0 0 15,-25-1-15,25 1 0,0 0 0,0 0 16,0 0-16,25-25 0,-25 24 0,0 1 0,0 0 16,25 0-16,-1 0 0,-24-1 15,25 1-15,0 0 0,0-25 16,0 25-16,-1-25 0,1 25 0,0-25 16,0 0-16,24 25 0,-24-25 0,25 0 0,-1-25 15,1 25-15,0 0 0,-1-25 0,1 25 16,-1-25-16,1 25 0,49-50 15,-49 50-15,0-24 0,-26-1 0,26 0 16,-25 25-16,0-25 0,-25 0 0,24 1 16,1-1-16,-25 0 0,0 0 0,0 0 15,0 1-15,-25-26 0,25 25 0,-24 0 16,24 1-16,-25-1 0,0 0 16,-25 0-16,-74-49 0</inkml:trace>
  <inkml:trace contextRef="#ctx0" brushRef="#br0" timeOffset="34519">12774 13816 0,'0'25'32,"-24"-25"30,48 0-31,1 0-31,0 0 0,0 25 16,0-25-16,-1 0 0,76 0 16,-51 0-16,26 0 0,-26 0 0,1 0 15,0 0-15,-1 0 0,1 0 0,-1 0 0,1 0 16,0 0-16,-1 0 0,26 0 0,-26 0 16,-24-25-16,25 25 0,-1 0 0,1 0 0,-1 0 15,1 0-15,0 0 0,-1 0 0,1 0 16,24 0-16,-24 0 0,-1-25 0,1 25 15,0 0-15,-1 0 0,51 25 16,-76-25-16,26 0 0,0 0 0,-26 0 0,26 0 16,-25 0-16,0 0 0,24 0 0,-24 25 0,0-25 15,0 0-15,24 0 0,-24 0 0,0 0 16,0 0-16,24 0 0,-24 0 0,25 0 16,-26 0-16,26 0 0,-25 25 0,24-25 0,-24 0 15,25 0-15,-25 0 0,24-25 0,-24 25 16,25 0-16,-25 0 0,-1 0 0,26 0 15,-25 0-15,0 0 0,-1 0 0,26 0 16,-25 0-16,0 0 0,-1 0 0,1 0 0,0 0 16,25-25-16,-26 25 0,1 0 0,0 0 15,0 0-15,0 0 0,-1 0 0,1 0 16,0 0-16,0-25 0,0 25 0,-1 0 16,1 0-16,0 0 0,25 0 15,-26 25-15,1-25 0,0 0 16,0 0-16,0 0 15,0 0 1,-1 25-16,1-25 31,-50 0 16,25-25-31</inkml:trace>
  <inkml:trace contextRef="#ctx0" brushRef="#br0" timeOffset="36380">12154 9277 0,'0'0'0,"0"-25"16,-25 25-1,25-25 1,-24 25-16,24-24 16,-25-1-16,25 0 15,-25 25-15,0-25 0,0 25 16,25-25-16,-24 25 0,-1 0 16,0-24-16,0 24 0,0 0 15,1 0-15,-1 0 0,0 0 16,0 0-16,0 0 0,1 0 0,-1 24 15,0-24-15,0 0 0,0 0 0,1 25 0,-1-25 16,0 25-16,0-25 0,0 25 0,-24-25 16,24 25-16,0-1 0,-24 1 15,24 0-15,-25 0 0,25 0 16,1-1-16,-1 1 0,0 0 0,0 0 0,0 0 16,0 24-16,25-24 0,-24 0 0,24 0 15,-25 24-15,25-24 0,-25 25 0,25-26 16,0 1-16,0 25 0,0-25 0,0 24 15,0-24-15,0 0 0,25 24 0,-25-24 16,0 0-16,25 0 0,-25 0 0,24 24 0,1-24 16,0 0-16,0 0 0,0 0 15,0-1-15,-1 1 0,1-25 0,0 25 16,0-25-16,0 25 0,24-25 0,-24 25 0,0-25 16,24 0-16,-24 0 0,25 24 0,-25-24 15,24 0-15,-24 0 0,25-24 0,49 24 16,25-25-16,-75 25 15,1-25-15,0 0 0,-1 25 0,1-25 16,0 1-16,-1 24 0,-24-25 0,0 0 0,24 0 16,-24 0-16,0 1 0,-25-1 0,25 0 15,0 0-15,-25-25 0,0 26 0,0-26 16,0 0-16,0 1 0,0-1 0,-25 25 16,25-24-16,-25-1 0,25 1 0,-25-1 15,25 25-15,-25-24 0,1 24 0,-76-74 0</inkml:trace>
  <inkml:trace contextRef="#ctx0" brushRef="#br0" timeOffset="44536">19819 13866 0,'0'0'0,"-25"0"15,25-25-15,-25 25 16,25-25 0,-24 25-16,-1-25 0,0 1 15,0 24-15,25-25 0,-25 25 16,1 0-16,24-25 0,-25 25 16,0 0-16,0 0 15,0 0-15,0 0 0,1 25 0,-1-25 16,-25 25-1,-24 24-15,49-24 0,0-25 0,0 25 16,1 0-16,-26-1 0,25 1 0,0 0 16,1 0-16,-1 0 0,0 24 0,25-24 0,-25 0 15,0 0-15,1-1 0,24 26 0,-25-25 16,25 0-16,-25-1 0,25 1 0,0 25 0,0-25 16,0 0-16,0-1 0,25 51 15,0-26-15,-1-24 0,-24 0 16,25 0-16,0 0 0,25-1 0,-26 1 0,1 0 15,25 0-15,-25 0 0,24-1 0,1-24 0,-1 25 16,-24-25-16,25 0 0,24 0 0,-24 0 16,0 0-16,-1 0 0,1-25 0,-1 25 15,1-24-15,0-1 0,-1 0 16,-24 0-16,25 0 0,-1-49 0,-24 49 0,0 0 16,0-24-16,-25 24 0,0-25 0,0 26 15,0-26-15,0 0 0,-25 25 0,25-24 0,-25 24 16,0-25-16,0 26 0,1-26 0,-1 25 15,0 0-15,0 1 0,0-1 0,-99-25 0</inkml:trace>
  <inkml:trace contextRef="#ctx0" brushRef="#br0" timeOffset="47006">5779 15528 0,'25'0'31,"0"0"-15,0 0-1,-25-25-15,25 25 0,0 0 16,-1-25-16,1 25 0,0-25 15,0 25-15,0 0 0,-25-24 0,24 24 16,1 0-16,0-25 0,0 25 0,24 0 0,-24 0 16,25 0-16,-1 0 15,26 25-15,-50-25 0,24 0 0,-24 24 16,25-24-16,-26 25 0,26-25 0,-25 0 16,24 25-16,1-25 0,-25 25 0,24-25 15,-24 25-15,25-25 0,-25 24 0,24-24 16,-24 0-16,25 25 0,-25-25 0,24 0 0,-24 0 15,25 0-15,-26 0 0,26-25 0,-25 25 16,0 0-16,-1-24 0,26 24 0,-25-25 16,0 25-16,-1-25 0,1 25 0,0-25 0,0 25 15,0-25-15,-1 25 0,1-24 0,0 24 16,0-25-16,0 25 0,-25-25 0,24 25 16,1 0-16,0 0 0,-25-25 0,25 25 15,0 0-15,-1 0 0,1 25 0,25-25 16,24 25-1,-49-25-15,0 25 0,0-25 0,24 0 0,-24 24 16,0-24-16,0 0 0,24 25 0,-24-25 0,0 0 16,0 0-16,0 25 0,-1-25 0,1 0 15,0 0-15,0-25 0,0 25 0,-1 0 16,1-25-16,0 1 0,0-1 16,0 0-16,-1 25 0,51-75 15,-50 75-15,-1-24 0,1-1 0,0 25 16,0-25-16,0 25 0,-1 0 0,1 0 15,0 0-15,0 0 0,0 0 0,-1 0 0,1 25 16,0-25-16,0 25 0,25-25 0,-26 24 16,1 1-16,0-25 0,0 25 0,0-25 0,-1 25 15,1-25-15,25 25 16,-1-25-16,-24 25 0,50-25 16,-51 0-16,1 0 0,0-25 0,0 25 0,0 0 15,-1-25-15,1 25 0,-25-25 0,75-25 16</inkml:trace>
  <inkml:trace contextRef="#ctx0" brushRef="#br0" timeOffset="52928">18703 9426 0,'0'0'0,"-25"0"15,25-25-15,-25 25 31,25-25-31,-25 25 0,25-25 16,-24 1-16,-1 24 0,25-25 16,-25 25-16,0-25 0,0 25 15,0-25-15,1 25 16,-1 0-16,0-25 0,0 25 16,0 0-16,1 0 0,-1 0 0,0 0 0,0 0 15,0 25-15,1-25 0,-1 25 16,0-25-16,0 25 0,0-25 0,25 25 15,-24-25-15,-1 24 0,0 1 0,0 0 16,25 0-16,-25 0 0,25-1 16,-24 1-16,24 0 0,0 0 0,0 0 0,0-1 15,0 1-15,0 0 0,0 0 0,0 24 16,0-24-16,24 0 0,-24 0 0,25 0 16,0 24-16,-25-24 0,25 0 0,0 0 0,-1-1 15,1 1-15,-25 0 0,149 50 31,-124-51-31,0-24 0,-1 0 0,26 25 16,-25-25-16,0 0 0,24 0 0,1 0 0,-25 0 16,24-25-16,-24 25 0,25 0 0,-1 0 15,-24 0-15,25-24 0,-25 24 0,24-25 16,-24 25-16,0-25 0,0 0 0,24 0 0,-24 0 16,-25 1-16,50-26 15,-50 25-15,24-49 0,-24 24 0,0 25 16,0-24-16,0-1 0,0 25 0,0-24 15,0 24-15,-24-25 0,24 26 16,0-26-16,-25 25 0,25 0 0,-25 1 0,-25-100 16</inkml:trace>
  <inkml:trace contextRef="#ctx0" brushRef="#br0" timeOffset="64551.99">11733 16545 0,'0'0'0,"0"-25"16,0 0 15,0 0-31,0 1 16,0-1-1,24 25 1,1 0 0,-25-25-16,25 50 15,0-25-15,0 0 0,-1 0 0,1 0 16,0 25-16,0-25 0,0 0 16,-1 0-16,1 24 0,0-24 0,0 0 15,0 0-15,-1 25 0,1-25 0,0 25 16,0-25-16,0 0 0,0 25 0,-1-25 0,1 0 15,0 0-15,-25 25 0,25-25 16,24 0-16,-24 0 0,0 0 16,0 0-16,-25-25 0,25 25 0,-1 0 0,1 0 15,-25-25-15,25 25 0,0-25 0,0 0 16,-1 25-16,1-24 16,0 24-16,0-25 0,0 25 15,-1 0 1,1 25-16,-25-1 15,25-24 1,-25 25-16,25-25 0,-25 25 16,25-25-16,-1 0 0,1 0 15,0 0-15,0 0 16,0 0-16,-25-25 16,24 25-16,1 0 0,0-25 15,25 1-15,-26-1 0,1 25 16,0-25-16,0 25 0,0-25 15,0 25-15,-1 0 0,1 0 16,0 0-16,0 0 16,-25 25-16,25-25 0,-1 25 0,1-25 15,-25 25-15,25-25 16,0 24-16,0-24 16,-1 0-16,1 0 0,0 0 15,0 0-15,-25-24 0,25 24 0,-1 0 16,-24-25-16,25 25 0,0-25 0,0 25 15,-25-25-15,25 25 0,-25-25 0,24 25 16,-24-25-16,25 25 0,-25-24 0,25 24 16,0-25-16,0 25 15,-25 25 1,24-25-16,1 24 0,0-24 16,-25 25-16,25-25 15,-25 25-15,25-25 0,-1 25 16,1-25-16,0 0 0,0 0 15,0 0-15,24-25 16,-24 25-16,-25-25 16,25 25-16,0-25 0,-1 1 0,1 24 15,0-25-15,0 0 16,0 25-16,0 0 16,-1 0-16,-24 25 15,25-25-15,-25 25 0,25-25 16,-25 24-16,25 1 0,-25 0 15,25-25-15,-25 25 0,24-25 16,1 0-16,-25 25 0,25-25 0,0 0 16,0 0-16,-25-25 0,24 25 15,1 0-15,-25-25 0,25 25 16,0-25-16,-25 0 16,25 25-16,-1-24 0,1 24 15,-25-25-15,25 25 16,0 0-16,-25 25 15,25-25-15,-1 0 0,-24 24 16,25-24-16,-25 25 0,25 0 16,74 0 15,-74-25-31,25 0 16,-26 0-16,1-25 0,0 25 0,0 0 0,0-25 15,-1 25-15,1-25 0,0 25 16,0-24-16,0 24 15,-25-25-15,25 25 0,-1 0 16,-24 25 0,25-25-1,-25 24-15,25-24 0,-25 25 0,25-25 16,-25 25-16,25-25 0,-25 25 0,24-25 0,1 25 16,0-25-16,0 25 0,0-25 15,-1 0-15,1 0 0,0 0 0,0 0 0,0 0 16,-1 0-16,1 0 0,0-25 0,0 25 15,0 0-15,-1-25 16,1 0-16,0 25 0,0-25 0,0 0 16,-1 1-16,1 24 15,-25-25-15,0 50 16,25-25-16,0 24 16,-25 1-1,25-25-15,-25 25 16,24-25-16,-24 25 0,25 0 0,0-25 15,-25 25-15,25-25 0,0 0 16,-1 0-16,1 0 0,0 0 16,0 0-16,0-25 0,0 0 0,-1 25 15,1 0-15,-25-25 0,25 25 0,0-25 16,0 25-16,-1-25 0,1 1 16,0 24-16,0 0 0,0 0 15,-1 0-15,1 24 16,0-24-16,-25 25 15,25-25-15,0 25 0,-1 0 16,1-25-16,-25 25 0,25-25 16,0 0-16,0 25 0,-1-25 15,-24-25-15,25 25 0,0 0 16,0 0-16,0-25 0,-1 25 16,1-25-16,0 25 15,0-25-15,0 25 16,-1 0-16,1 0 15,0 0 1,25 25-16</inkml:trace>
  <inkml:trace contextRef="#ctx0" brushRef="#br0" timeOffset="71397">5283 5606 0,'0'0'0,"-24"0"0,-1 0 16,0 0 0,25 25-1,-25-25-15,50 0 32,-25 24-17,25-24 1,0 0 15,-25-24-31,24 24 16,1-25-16,0 25 15,-25-25 1,-25 25 15,0 25-15,1 0-1,24-1-15,-25 1 16,25 0-16,0 0 16,0 0-16,0-1 15,25-24-15,-1 0 16,1 0 0,-25-24-16,25 24 0,-25-25 0,25 25 15,-25-25-15,0 0 0,25 25 16,-25-25-16,0 1 15,0-1 1,-25 25-16,25 25 31,-25-1-15,25 1 0,0 0 15,0-50 0,25 25-31,-25-25 0,0 1 16,0-1-1,-25 25-15,25-25 16,-25 25-16,25-25 16,25 25-1,-25 25-15,0 0 16,-25-25-16,25 25 15,-25-25-15,25 24 0,-24-24 0,24 25 16,0 0-16,0 0 16,24-25-16,1 25 15,0-25-15,0 0 16,49-25-16,-49 25 16,0 0-16,0-25 0,-1 25 0,1 0 15,0-25-15,0 25 0,0 0 0,-25-25 0,24 25 16,1-24-16,0 24 0,0-25 0,0 0 15,-1 0-15,1 0 0,0 25 16,0-24-16,-25-1 0,25 0 16,24-25-16,1 1 0,-25-1 0,0 25 15,-1 1-15,26-1 0,-25-25 0,24 25 0,-24-24 16,25 24-16,-1-25 0,1 26 0,0-26 16,24 25-16,-24-24 0,24 24 0,0-25 0,1 25 15,-1-24-15,1 24 0,-1 0 0,1 0 0,-1 0 16,0 1-16,26-1 0,-26 0 0,0 0 15,100 0-15,-100 1 0,100 24 16,-100-25-16,26 25 0,49 0 0,-75 0 16,0 25-16,1-25 0,-1 0 0,1 24 15,-1-24-15,0 25 0,1-25 0,74 50 16,-75-25-16,1-1 0,-1 1 0,0 0 16,1 25-16,-26-26 0,26 26 0,-1-25 0,1 25 15,-1-1-15,-24 1 0,24-25 16,0 24-16,125 100 0,-125-99 0,75 74 15,-99-75-15,-1 1 16,-24-25-16,25 24 0,-25 1 0,-1-25 0,1 24 16,0-24-16,0 25 0,0-26 0,-25 26 0,24-25 15,-24 25-15,25-26 0,-25 1 0,0 25 16,0-25-16,25 24 0,-25-24 0,0 25 16,0-26-16,0 51 0,0-26 15,25-24-15,-25 0 0,0 0 0,0 0 0,25-1 16,-25 1-16,24 50 0</inkml:trace>
  <inkml:trace contextRef="#ctx0" brushRef="#br0" timeOffset="71882">10567 5978 0,'0'0'0,"-25"0"0,25-25 15,-25 25 17,25 25-17,0 0 1,0 0-16,0-1 16,0 1-16,0 0 15,25-25-15,0 0 16,0 0-16,-1-25 15,-24 0 1,25 25-16,-25-24 0,25-1 16,-25 0-16,0 0 15,0 50 1,0 0 0,0 0-1,-25 74-15</inkml:trace>
  <inkml:trace contextRef="#ctx0" brushRef="#br0" timeOffset="72530">10616 5953 0,'0'0'16,"-24"0"-16,24-25 0,0 1 15,0-1 1,0 0-16,0 0 15,0 0-15,24 25 0,1-49 16,0 24-16,0 25 0,0-25 16,-1 0-16,26 0 0,0 1 0,-1-1 15,1 0-15,-1 0 0,26 0 0,-1 1 16,1-1-16,24 0 0,-25 0 0,26 0 0,-1 1 16,0-1-16,25 0 0,-25 0 0,25 0 0,0 1 15,0-1-15,25 0 16,-25 0-16,124-24 0,-99 24 0,-25 0 15,0 0-15,0 25 0,0-25 0,0 1 0,0 24 16,0 0-16,-25 0 0,25-25 0,0 25 16,0 25-16,-24-25 0,24 0 0,-25 0 15,25 24-15,-25-24 0,0 25 0,1 0 16,-1 0-16,0 0 0,0-1 0,-24 1 16,24 0-16,-25 0 0,26 0 0,123 74 15,-174-50-15,26-24 0,-26 25 16,1-25-16,0 24 0,-1-24 0,-24 25 15,25-26-15,-26 26 0,26-25 0,-25 24 0,0-24 16,0 25-16,-1 0 0,1-26 0,0 26 16,0-25-16,-25 24 0,25-24 0,-25 0 15,24 25-15,1-1 0,0 26 16,0-51-16,-25 1 0,25 0 16,-25 0-16,24 0 0,-24-1 0,25 1 0,-25 0 15,0 0-15,25 0 0,0-1 16,-25 1-16,25-25 0,-25 25 0,0 0 15,24-25-15,1 74 0</inkml:trace>
  <inkml:trace contextRef="#ctx0" brushRef="#br0" timeOffset="73169">16619 5680 0,'0'0'0,"-25"0"16,50 0 31,-25 25-47,0 0 16,25 0-16,-25-1 15,25 51-15,0-50 16,-25 0-16,24-1 0,-24 26 0,25-25 15,-25 24-15,25-24 0,0 25 0,-25-25 16,25 24-16,-1-24 0,-24 25 0,25-26 0,-25 26 16,25-25-16,0 24 0,-25-24 0,25 0 0,-25 0 15,24 24-15,-24-24 16,25 50-16,-25-51 16,0 1-16,0 0 15,-25-25 48,1 0-48,-1-25-15,0 25 0,0 0 16,0 0-16,1 0 0,-1 0 0,0 0 16,-25-25-16,26 25 0,-26 0 0,0 0 15,1 0-15,-1 0 0,1 0 0,-1 0 16,0-24-16,1 24 0,-1 0 0,0 0 0,26 0 15,-26 0-15,25 0 0,-24 0 0,-51-25 16</inkml:trace>
</inkml:ink>
</file>

<file path=ppt/ink/ink10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44:32.589"/>
    </inkml:context>
    <inkml:brush xml:id="br0">
      <inkml:brushProperty name="width" value="0.05292" units="cm"/>
      <inkml:brushProperty name="height" value="0.05292" units="cm"/>
      <inkml:brushProperty name="color" value="#C00000"/>
    </inkml:brush>
  </inkml:definitions>
  <inkml:trace contextRef="#ctx0" brushRef="#br0">8756 5606 0,'-25'0'16,"25"-25"15,25 25 0,0 0 16,0 0-47,-1 0 16,1 0-16,50 0 15,74-25 1,24 25-1,-24 0 1,74 0 0,-99 25-1,0-25 1,0 0 0,-74 0-16,49 0 15,-74 0 1,49 0-16,26 0 31,-26 0-15,-24 0-1,24-25 1,-49 25-16,24 0 16,-24 0-16,0 0 15,0 0 1,0 0-1,-1 25 1</inkml:trace>
  <inkml:trace contextRef="#ctx0" brushRef="#br0" timeOffset="1473.79">12526 5631 0,'0'0'0,"-24"0"32,48 0-32,-24-25 31,25 25 0,0 0-31,49 0 16,50 25 15,-49-25-15,24 0-1,0 0 1,-49 0-16,74 24 16,-99-24-16,49 0 15,75 0 1,-50 25-1,-24-25 1,-1 0 0,0 0-1,-49 0-15,50 0 16,-75-25 0,99 25-1,-50 0-15,51 0 16,-26 0 15,0-24-15,26 24-1,-1-25 1,-25 25 0,1 0-1,-1 0 1,-24 0-1,49 0 1,-25 0 0,-24 0-1,24 0 1,-24 0 0,24 0-1,1 0 1,24 0 15,-49 0-15,-1 0-1,-24 0 1,0 0 0,0 0-1,0 0 1</inkml:trace>
  <inkml:trace contextRef="#ctx0" brushRef="#br0" timeOffset="2749.61">17909 5655 0,'25'0'31,"0"0"-15,-1 0-16,1 0 16,74 0-1,25 0 1,124 0-1,-74 0 1,49 0 0,25 0-1,-74 0 1,-124 0-16,173 0 31,-173 0-31,-1 0 0,75-24 0,25 24 16,49-25 15,-49 25-15,-25 0-1,0 0 1,-74 0 0,-25 0-1,-1 25 1,1-25-1,0 0-15</inkml:trace>
  <inkml:trace contextRef="#ctx0" brushRef="#br0" timeOffset="5415.25">7020 6449 0,'25'0'109,"-1"0"-93,26 0-16,-25 0 0,272-25 16,-49 25-1,75 0 1,-75-24 0,-50-26-1,-173 50 32,0 0-31,0 0-1,74 0 1</inkml:trace>
  <inkml:trace contextRef="#ctx0" brushRef="#br0" timeOffset="7365.99">12254 6300 0,'24'0'31,"1"0"32,0 0-48,0 0 1,24 0 0,1 0-1,24 0 1,26 0 15,24 0-31,-25 25 16,521 0-1,-521-50 1,0 0 0,-24 1-1,24-1 1,-49 0-1,-1 50 1,26 24 0,24 1-1,0 0 1,25-50 0,-25 0-1,1-50 1,-26 0-1,0 1 17,1 49-17,-1 25 1,50 49 0,-25 0-1,-24-49 1,-50 0-16,49-25 15,-49 0-15,49-25 16,26-24 0,-76 24-16,1 0 15,0 25-15,25-25 16,-1 25 0,26 25-1,24 25 1,74 49-1</inkml:trace>
  <inkml:trace contextRef="#ctx0" brushRef="#br0" timeOffset="35334.1">4961 8062 0,'0'24'46,"-25"-24"-14,50 0 30,0 0-31,0 0-15,-1 0-16,26 0 0,49 0 16,50 0 15,-75 0-15,50 0-1,-49 0 1,-1 0-1,-24 0 1,-25 0 47</inkml:trace>
  <inkml:trace contextRef="#ctx0" brushRef="#br0" timeOffset="37636.78">9748 7119 0,'0'0'0,"0"25"94,0 0-78,0-1-16,25 1 0,-25 50 15,25 73 1,-25 26 0,0-100-1,0 50 1,0-74 0,25 0-1,-25-26 1,24-24-1,1 0 1,0 0 0,49 0-1,26 0 17,-1-24-17,75 24 1,-75-25-1,50 25 1,-50 0 0,25 0-1,-50 0 1,125-25 0,-75 0-1,0 0 1,0 1-1,-99 24-15,74 0 16,-74 0-16,49 0 16,25 0 15,0 0-15,50 0-1,-74 0 1,-51 0-16,101 0 15,-101 0-15,51 0 16,49 0 0,-50 0-1,1-25 1,49 25 0,-100 0-1,51 0 1,-26 0-1,1 0 1,24 25 0,-24-25-1,0 0 17,-26 24-32,26-24 15,-25 0-15,25 0 16,-1 0-1,26 25 1,-26-25 0,-24 25-1,0-25 1,-50 0 78</inkml:trace>
  <inkml:trace contextRef="#ctx0" brushRef="#br0" timeOffset="44804.78">5482 8731 0,'25'0'125,"-1"0"-125,1 0 15,0 25-15,149-25 16,49 25-1,-49-25 1,24 49 0,-24-24-1,24 0 1,-24-25 0,99-25 15,-174 25-16,74-25 1,-49 25 0,-99 0-16,149-24 15,-125-1-15,51 25 16,73-25 0,-49 0-1,0 50 1,0-25-1,-49 0 1,74 0 0,-1 0 15,-24 0-31,-24-25 16,24 25 15,0-25-16,-99 25-15,74 0 16,-74 0-16,49 0 16,-24 0-1,-1 25 1,1-25-16</inkml:trace>
  <inkml:trace contextRef="#ctx0" brushRef="#br0" timeOffset="53152.63">16321 8806 0,'0'0'0,"-24"0"16,24-25-1,-25 0 1,25 0 0,0 0-1,25 25-15,-25-24 16,0-1-16,24 0 16,1-25-1,50 26 1,-1 24-1,50 0 1,-74 0 0,24 24-1,1 1 1,-26-50 0,1 25-1,-1-24 16,1-1-15,-25 0 0,24 25-1,1 0 1,0 0 0,49 50-1,25-50 1,-25 0-1,-24 0 1,-51-25-16,1 25 16,-25-25-16,25 25 15,-25-25 1,25 25 0,0 0-1,49 25 16,0 0-15,50 0 0,-24-50-1,-51 25 1,1-25 0,-25 25 15,-25 25-16,24-25-15,1 49 16,50-24 0,24 25-1,-74-50-15,74 25 16,-74-25-16,49-25 16,-24 0-1,-25 0 16,-1 25-15,1 0 0,25 0-1,24 50 1,25-25 0,1-25-1,-26 0 1,25-50-1,-74 25 1,0 25-16,0-25 16,-1 25-1</inkml:trace>
  <inkml:trace contextRef="#ctx0" brushRef="#br0" timeOffset="62199.37">769 10468 0,'0'-25'15,"0"0"17,-25 25-17,0 0 32,25 25-47,0 0 0,-24-1 16,24 1-16,-50 74 15,-24 75 1,49-75 0,-25 25-1</inkml:trace>
  <inkml:trace contextRef="#ctx0" brushRef="#br0" timeOffset="62469.34">471 10368 0,'-25'-24'0,"1"24"46,24 24-30,0 1-16,0 25 16,74 49-1,1 0 1,49-24 0,0-1-1,-25-24 16</inkml:trace>
  <inkml:trace contextRef="#ctx0" brushRef="#br0" timeOffset="62683.31">397 10790 0,'0'0'0,"25"0"47,-1 0-32,1 0-15,75-25 16,172-24 0</inkml:trace>
  <inkml:trace contextRef="#ctx0" brushRef="#br0" timeOffset="81442.7">15577 11807 0,'-24'0'0,"48"0"94,1 0-47,0 0-32,0 0-15,0-25 0,24 25 16,50 0 0,50-25-1,-50 50 1,25-25 0,-24 0-1,-76 0-15,76 0 16,-75 0-16,49 0 15,25 0 1,0 0 15,-49 0-15,0 0 0,-26 0-1,1 0 1,-25-25 15,25 25 16,-50 0-16</inkml:trace>
  <inkml:trace contextRef="#ctx0" brushRef="#br0" timeOffset="85761.11">9401 12576 0,'0'0'0,"25"0"0,-25-25 0,25 25 16,-1 0 0,26 0-1,0-25 1,-1 25-1,26 0 1,24-24 0,25 24 15,25-25-15,24 25-1,-73 0 1,48 0-1,-73 0 1,49 25 0,-50-25-1,50-25 1,-25 25 0,1 0-1,-26 0 1,1 0-1,-1 0 1,50 0 15,-50 25-15,-24-25 0,24 0-1,1 0 1,-26 0-1,-24 0-15,0 0 16,0 0-16,49 0 16,-49 0-16,25 0 15,-26 0-15,51-25 16,-1 25 0,1-25-1,24 25 1,0 0-1,-24 0 1,24 25 0,0-25 15,-25 0-15,26 0-1,-1 0 1,-25 0-1,50 0 1,-49 0 0,-50 0-16,49 0 15,-49 0-15,49-25 16,25 25 0,-24 0-1,24 0 1,-25 25-1,-24-25 1,0 0 0</inkml:trace>
  <inkml:trace contextRef="#ctx0" brushRef="#br0" timeOffset="90034.52">6871 13072 0,'-25'0'47,"0"0"140,25 25-109,0 0-62,25-25-16,0 24 16,0-24-16,0 0 0,74 0 15,50-24 1,-1-1-1,-24 0 1,-74 25-16,74-25 16,-99 25-1,124 0 1,-50 0 0,25 0-1,-74 0 1,24 0-1,0 25 1,-24-25 0,0 25-1,-26-25 1,1 0 0,0 0-1,0 0 16,0 0 16,-25 25-31</inkml:trace>
  <inkml:trace contextRef="#ctx0" brushRef="#br0" timeOffset="90777.4">10120 13196 0,'0'-50'0,"25"50"63,0 0-63,0 0 0,24 0 15,75 0 1,-24 0 0,24 0-1,0 0 1,-100 0 15,1 0-15,0 0-1,49 0 1,-24 25-16</inkml:trace>
  <inkml:trace contextRef="#ctx0" brushRef="#br0" timeOffset="93071.1">13444 13047 0,'-25'0'16,"50"0"31,0 0-32,0 0-15,0 0 16,-1 0-16,76 0 16,48 0-1,26 0 1,49 0 0,-24 0-1,-150 0-15,150 25 16,-174-25-1,74 25-15,25 0 16,0-25 0,0 0-1,-25 0 17,0 0-17,25 0 1,-49 0-1,49 0 1,-75 0 0,26 0-1,-26 0 1,26 24 0,-26-24-1,26 0 1,-26 0-1,26 0 1,-26 0 0,51 0-1,-26 0 17,25-24-17,-49 48 1,-25-24-16,24 0 15,-24 0-15,25 0 16,49-24 0,-49 24-1,24 0 1,0 0 0,1 0-1,24-25 1,-25 25-1,50 0 1,-24 0 0,24 0-1,-50 0 17,50 25-17,-25-25 1,1 0-1,-26-25 1,25 25 0,-49 0-1,24 0 1,25 0 0,-49 0-1,24 0 1,1 0-1,-1 25 1,-24-25 0,24 0 15,-24 0-15,24 0-1,-24 0 1,24 0-1,-24 0 1,24 0 0,-24 0-1,0 0 1,-1 0 0,-24 0-16,0 0 15,0 0-15,-1 0 16,26 0-1,0 0 1,-1 0 0,-24 0-1,0 0 1,0 0 0,0 24-1</inkml:trace>
  <inkml:trace contextRef="#ctx0" brushRef="#br0" timeOffset="98592.33">4167 13915 0,'25'0'0,"0"-24"15,0 24 17,-25-25-32,49 0 15,26 0 1,24 0-1,-25 25 1,-49 0-16,74 0 16,-74 25-16,74 0 15,25 0 1,25 0 0,-74-1-1,-51-24-15,51 0 16,-50 0-16,24-24 15,1-26 1,24 25 15,-24 0-31,-1 50 32,51 25-17,48 24 1,-48-24-1,24-50 1,-25-25 0,-25 0-1,-24-24 1,0 24 0,-26 25-16,26 0 15,-25 0-15,24 25 16,51 49-1,-1-24 1,0-50 0,-74 0-16,74 0 15,-74-25 1,74-25 0,-24-24-1,-26 49 1,1 0-1,-25 25 1,-1 0-16,26 50 16,-25-50-16,49 25 15,1-1 1,24-24 0,0-24-1,-25-1 1,-24-50-1,0 51 1,-1-1 15,-24 50-15,0-25 0,49 49-1,26-49 1,-26 0-1,0-49 1,1-1 0,-26 0-1,-24 26 1,0 24 0,25 24-1,-1 26 1,1 0-1,24-26 1,1-24 0,-26-24-1,1-26 17,-1 0-17,-24 1 1,0 49-1,0 0 1,-25 25-16,49-1 16,-24-24-16,25 25 15,49 0 1,-49-25 0,-1-25-1,-24 25-15,0-49 16,0 24-1,-25 0-15,0 0 32,25 25-17,-25 25-15,0 0 32,24-25-32,1 25 15,-25-1-15,25-24 16,0 0-1,-25-24 1,0-1 0,25 25-1,-25-25 1,0 50 15,0 0-15,0-1-1,24 1 1,-24 0 0,0-50 31,25 25-32,-25-25 16,25 25 110,-25 25-125,25-25-1,-25 25-15,25-25 16,-25 25 0,24-25-1,1-25 1,0 25-1,-25-25-15,25-24 16,0 49-16,-25-25 16,24 0-1,1 0 1,0 50 0,25 0-1,-1 49 1,26-24-1,-26-25 1,1-50 0,-25 0-1,24-25 17,-24 1-17,0 49 1,0 25-1,24 24 1,-24 1 0,50-1-1,-1-49 1,-24-24 0,-1-1-1,1 0 1,-50 0-16,25 25 15,-1 0 1,1 0 0,-25 25-16,50 25 31,-25-26-15,-1-24-16,26 0 15,-25 0-15,24-24 16,1-1-1,0-25 1,-26 50 0,1-25-1,0 50 1,0 0 0,24 0-1,1 0 1,25-25-1,-26-25 1,-24-25 0,0 1-1,0 24 17,-1 25-17,1 25 1,25-1-1,-25 1 1,24 0 0,1-25-1,24-25 1,-49 0 0,25 1-1,-26 24 1,1 0-1,0 0 1,25 24 0,24 1-1,25 0 17,-24-50-17,-1 0 1,1 1-1,-51-1 1,26 0 0,-25 50-1,0 0-15,-1-1 16,1 1-16,25 25 16,-1-25-1,51-1 1,-51-48-1,1-26 1,24 0 0,-49 1-1,25 49 17,-26 25-17,26 24 1,-25 1-1,24-1 1,1-49 0,0 0-1,24-49 1,-24-1 0,-1 25-1,1 25 1,0 25-1,-26 0 1,26 0 0,0-25-1,-1 0 17,-24-25-17,0 25-15,0-25 16,-1 25-16,1 0 15,0 0 1,-25 25 0,25 0-1,0-25-15,-1 25 16,1-25-16,0 0 16,0 24-1,0-24 1,-1 0-1,1 0 1,0 0 0,0 0-1,0 25 17,-1-25-17,-24 25 16</inkml:trace>
  <inkml:trace contextRef="#ctx0" brushRef="#br0" timeOffset="101805.88">14039 13816 0,'0'-25'15,"25"25"1,-25-24-1,25 24-15,25-25 16,49 0 0,25 0-1,-25 0 17,50 25-17,-124 0-15,99 25 16,-99-25-16,49 25 15,-49-25-15,99 25 16,-99-25-16,74 25 16,25-25-1,25-25 1,-75 0 0,-49 25-16,74-50 15,-74 50-15,74-24 16,0-1-1,-24 50 1,-1 24 0,50 1-1,-49-1 1,49-49 15,-25 0-15,0-24-1,-24-26 1,-26 25 0,26 0-1,-26 25 1,-24 0-16,25 50 16,-26-50-16,51 50 15,-1-1 1,25-24-1,1-25 1,-26-25 0,0-24-1,-24 24 17,24 25-17,-24 0 1,25 49-1,-26-24 1,26 25 0,-1-50-1,0-25 1,26 0 0,-26-24-1,0-1 1,1 50-1,-50 0 1,49 50 0,0-1-1,1-24 1,24 0 15,-24-25-15,-51 0-16,26 0 15,-25-25-15,24 25 16,-49-25-16,75 25 16,-50 0-16,-1 0 15,51 0 1,-1 25 0,1 0-1,-1 0 1,0-25-1,-24-25 1,0 0 0,-1 0-1,1 0 1,-1 25 15,1 0-15,0 25-1,24 0 1,1 0 0,-1-25-1,0-25 1,-24 0 0,24-24-1,-24 24 1,0 50-1,-1-25 1,-24 49 0,49-24-1,-24 0 1,24-25 15,-24 0-15,-25 0-16,24-25 15,-24 25-15,25 0 16,24-25 0,-24 25-1,-25 25 1,24-25 0,1 25-1,0 0 1,-26-25-1,26 0 1,0-25 0,-26 25-1,26 0 1,0 0 15,24 0-15,-24-25-1,24 0 1,-24 0 0,-26 25-16,51-24 15,-75-1-15,49 25 16,1 0 0,0 25-1,-26-1 1,51 26-1,-25-50 1,49 0 15,-25 0-31,1 0 16,24 0 15,-50 0-15,1 0-1,24 25 1,-24 0 0,0-1-1,-26-24-15,26 25 16,-25-25-16,0 25 16,24-25-1,26-50 1,-1 26-1,25-1 1,-24 0 0,-50 25-1,24 25 17,-24-25-17,25 25 1,-1-25-1,-24 0-15,25 0 16,-26 0-16,26-25 16,24 0-1,75-49 1,-74 49 0,-1 0-1,-49 0 1,0 25-16,-1 25 15,1-25-15,0 0 16,74 25 0,-74-50-1,25 25 1,99-50 0</inkml:trace>
  <inkml:trace contextRef="#ctx0" brushRef="#br0" timeOffset="115474.99">17587 14362 0,'-25'0'16,"50"0"15,-1 0 0,1 0 1,0 0-32,0 25 15,74-25 1,75-25-1,-26 25 1,125-25 0,-99 0-1,0 0 1,24 25 0,-74-24-1,-74 24-15,74 0 31,-100-25-31,100 25 16,0 0 0,-24 0-1,-1-25 1,-25 25 0,-49 0-16,50 0 15,-51 0-15,51-25 31,-26 25-31</inkml:trace>
  <inkml:trace contextRef="#ctx0" brushRef="#br0" timeOffset="116030.9">18207 14263 0,'0'0'0,"24"0"46,1 0-30,0 0-16,49 24 16,-49-24-16,74 0 15,-49 0-15,-25 0 16,124 0-16,49 0 16,-148 0-16,148 0 15,-123 0 1,123 0-1,25 0 1,-74 0 0,-25 0-1,-49 0 1,-26 0 0,-24 0-1,0 0 1</inkml:trace>
  <inkml:trace contextRef="#ctx0" brushRef="#br0" timeOffset="119054.49">9178 14982 0,'0'0'0,"25"0"16,-25-25 0,24 25-1,51-25 1,-1 50-1,1-25 1,-1 25 0,-49-25-16,99 0 15,-99 0-15,99-25 16,49 50 15,-148-25-31,99 0 0,-99 0 16,49 0-1,50 0 1,-24 0 0,-1-25-1,-74 25-15,49 0 16,-49 0-16,49 0 16,50-25-1,-74 25 1,-25 0-16,74 0 15,-74-24-15,74 24 16,25-25 0,-74 0-1,-26 25-15,51 0 16,-50 0-16,24 0 16,26 0-1,-26-25 16,-24 25-31,25 0 16,-26 0-16,1 0 16,25-25-1,-25 25-15,24 0 16,-24 0-16,0 0 16,74 0-1,-49-24 1,-1 24-1,1 0-15,-25 0 0,49 0 16,1 0 0,24 0-1,0 0 1,0 0 15,-24 0-31,-26 0 31,26 24-15,-1-24 0,0 0-1,1 0 1,-26 0 0,1 25-1,-25-25-15,49 0 16,-49 0-16,0 0 15,25 0 1,-26 0 0,1 0-16,0 0 15,0 0-15,24 0 16,-24 0 0,25 0-1,-25 0-15,-1 0 31,1 0-31,25 0 16,-1 0 0,1 0-1,-25 0 1,0 25-16,-1-25 16,1 0-16,25 0 15,24 0 1,1 0-1,-26 0 1,50 25 0,-49-25-1,25 0 1,24 0 0</inkml:trace>
  <inkml:trace contextRef="#ctx0" brushRef="#br0" timeOffset="120734.26">17264 15056 0,'0'0'0,"-25"0"0,25-24 46,25 24-30,25 24 0,-26-24-16,51 0 15,-26 0-15,76 0 16,123 0 15,-75 0-31,1 0 31,74 0-15,-74 0 0,-1 0-1,-148 0-15,149 0 16,-150 0-16,51 0 16,49 0-1,-50 0 1,-49-24-1,74 24 1</inkml:trace>
  <inkml:trace contextRef="#ctx0" brushRef="#br0" timeOffset="123233.9">4316 16222 0,'0'0'0,"0"-25"31,0 1-15,0-1-16,25 0 15,-25-49 1,25 74-16,-1-75 16,-24 50-16,50 1 15,0-26 1,98 25 15,-24 50-31,25 25 16,50 24 15,-26-24-15,1-50-1,49-50 1,-124 0 0,-24-24-1,-25 49 1,-1 0-1,-24 25-15,25 0 16,-26 0-16,100 25 16,-24-25-1,-76 0-15,100 0 16,-74 0-16,99-25 16,0-24-1,0-1 16,-75 25-15,-24 1 0,-26-1-1,51 25 1,-1 25 0,50 24-1,50-24 1,-25-25-1,24-25 1,-49 0 0,-24-24-1,-76 49-15,26-25 16,-25 25 0,24-25-1,1 50-15,49 0 16,0-25 15,-49 0-31,148 0 16,-148 0-16,99-25 15,124-25 1,-149 26 0,-50 24-1,1 0 1,-26 0-1,26-25-15</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27:47.148"/>
    </inkml:context>
    <inkml:brush xml:id="br0">
      <inkml:brushProperty name="width" value="0.05292" units="cm"/>
      <inkml:brushProperty name="height" value="0.05292" units="cm"/>
      <inkml:brushProperty name="color" value="#C00000"/>
    </inkml:brush>
  </inkml:definitions>
  <inkml:trace contextRef="#ctx0" brushRef="#br0">22696 918 0,'-25'0'16,"25"25"46,25-25-30,0 0-17,-25-25-15,25 25 16,-25-25-16,25 25 15,-25-25-15,0 0 16,0 1-16,0-1 0,0 0 16,-25 25-16,25-25 0,-25 25 15,0-25-15,0 25 0,1 0 16,24-24-16,-25 24 0,0 0 0,0 0 16,0 0-16,25 24 0,-24-24 0,-1 0 0,0 0 15,25 25-15,-25-25 0,0 25 16,1-25-16,-1 25 0,0 0 0,0-25 0,25 24 15,-25 1-15,1 0 0,24 0 16,-25-25-16,25 25 0,0-1 0,0 1 16,0 0-16,0 0 0,0 0 0,0-1 15,0 1-15,0 0 0,0 0 16,25 0-16,-25-1 0,24 1 0,-24 0 16,25-25-16,-25 25 15,25 0-15,0-1 0,0-24 0,-1 25 0,1 0 16,0-25-16,0 0 0,0 25 0,-1-25 0,1 0 15,0 0-15,0 0 0,0 0 0,-1 0 16,1 0-16,0 0 0,0-25 0,74 0 16</inkml:trace>
  <inkml:trace contextRef="#ctx0" brushRef="#br0" timeOffset="705.99">23044 1364 0,'24'0'15,"1"0"32,-25 25-47,25-25 16,-25 25-16,25-25 0,0 25 15,-1-1-15,1 1 16,-25 0-16,25-25 0,-25 25 0,25 0 0,-25-1 16,25 1-16,-1 25 15,-24-25-15,25 0 0,-25-1 16,0 1-16,0 0 0,0 0 15,0-50 17,-25 0-17,25 0 1,0 1-16,-24-1 0,24 0 0,0 0 16,0 0-16,0 0 0,0 1 0,0-1 15,0 0-15,24 0 0,-24 0 0,0 1 16,0-1-16,25 25 0,-25-25 0,0 0 0,25 25 15,-25-25-15,25 25 0,-25-24 16,25 24-16,-1 0 0,1 0 16,0 0-16,0 24 15,0 1-15,-1 0 0,-24 0 0,25-25 16,-25 25-16,0-1 0,0 1 0,25 0 0,-25 0 16,0 0-16,0-1 0,0 1 0,0 0 0,0 0 15,0 0-15,0 0 0,0-1 16,0 76-16</inkml:trace>
  <inkml:trace contextRef="#ctx0" brushRef="#br0" timeOffset="1680">22423 1910 0,'0'0'0,"0"-25"0,0 50 62,25 0-62,-25 0 16,0-1-16,0 1 0,25 25 15,-25-25-15,25 24 0,-25-24 0,0 0 16,25 24-16,-25-24 0,0 25 0,0-25 0,24-1 16,-24 26-16,0-25 0,25 24 0,-25-24 0,0 0 15,25 0-15,-25 0 0,0-1 0,25 1 16,0 0-16,-1-25 15,-24 25-15,25-25 16,-25-25-16,25 0 16,-25 0-16,25 1 0,-25-1 0,25 0 15,-25-25-15,0 26 0,25-1 16,-25 0-16,24-25 0,-24 26 0,25-1 0,-25-25 16,0 25-16,25 1 0,-25-1 0,0-25 0,25 25 15,-25 1-15,0-1 0,25 0 16,-25 0-16,0 0 0,0 1 0,0-1 15,0 0-15,0 50 63,0 0-63,0-1 16,24-24-16,-24 25 0,0 0 15,25 0-15,-25 0 0,25-1 0,-25 1 0,25 0 16,-25 0-16,25 0 0,-25-1 0,24 1 0,-24 0 15,25 0-15,0 0 0,-25-1 0,25 1 0,-25 25 16,25-25-16,-1-1 0,-24 1 0,25 0 16,-25 0-16,25-25 0,-25 25 0,25-1 15,0 1-15,-25 0 0,24-25 16,1 25-16,0-25 0,-25 25 16,25-25-16,0-25 15,-25 0 1,0 0-1,24 0-15,-24 1 0,0-1 0,0 0 16,0 0-16,0 0 0,0 1 0,0-26 16,0 25-16,0-24 0,0-1 0,0 25 15,0 0-15,0 1 0,0-26 0,0 25 0,0 0 16,0 1-16,-24-1 0,24 0 0,0 0 16,0 0-16,0 1 0,-25-51 0</inkml:trace>
  <inkml:trace contextRef="#ctx0" brushRef="#br0" timeOffset="2275">23639 2456 0,'0'0'0,"25"0"46,-1 0-30,-24 24 0,25-24-16,0 25 0,0-25 15,-25 25-15,25-25 0,-25 25 16,24 0-16,1-1 0,-25 1 0,25 0 16,-25 0-16,0 0 0,25 0 0,-25-1 15,0 1-15,0 0 16,0 0-1,0-50 1,0 0 0,0 0-16,0 1 15,0-1-15,0 0 0,0 0 0,0 0 16,0 0-16,0 1 0,0-1 0,0 0 0,0 0 16,0 0-16,25 1 0,-25-1 15,25 25 1,-1 0-16,-24 25 15,25-25-15,-25 24 16,25 1-16,0 0 0,-25 0 0,25-25 0,-25 25 16,0-1-16,24 1 0,-24 0 0,0 0 0,0 0 15,25 0-15,-25-1 0,0 1 0,0 99 0</inkml:trace>
  <inkml:trace contextRef="#ctx0" brushRef="#br0" timeOffset="2974">22994 3349 0,'0'0'0,"0"-25"0,0 0 0,0 0 16,0 0-1,0 1-15,0-1 0,0 0 16,-25 0-16,25 0 0,-25 25 16,25-24-16,-24 24 0,-1-25 15,0 25-15,0-25 0,0 25 16,1 0-16,-1 25 0,0-25 0,0 0 15,0 0-15,0 25 0,1-25 16,-51 74-16,50-74 0,1 25 0,-1 0 16,0-1-16,0 1 0,0 0 0,1 25 0,24-26 15,-25 1-15,25 0 0,-25 25 0,25-26 16,0 26-16,0-25 0,0 24 0,0 1 0,0-25 16,0 25-16,25-26 0,-25 26 0,25-25 15,-1 24-15,1-24 0,0 0 16,0 0-16,24 24 0,-24-49 0,25 25 0,-1 0 0,1-25 15,0 25-15,24-25 0,-24 0 0,-1 0 16,26 0-16,-26 0 0,1-25 0,0 25 16,-1-25-16,-24 0 0,25 1 0,-26-1 0,1 0 15,0 0-15,-25 0 0,0-24 0,25 24 16,-25-25-16,-25 1 0,25-1 0,-25 0 0,25 1 16,-25-1-16,-74-99 15,74 125-15,1-26 0,-1 25 0,0 0 0,0 1 16,-24-1-16,24 0 0,0 25 0,25-25 0,-25 25 15,0-25-15,-49 50 0</inkml:trace>
  <inkml:trace contextRef="#ctx0" brushRef="#br0" timeOffset="3296">22870 3746 0,'0'0'0,"25"0"16,0 24 31,-25 1-47,24-25 0,-24 25 15,25 0-15,25 49 16,-50-49-16,25 25 0,-1-26 0,1 1 0,0 0 16,0 25-16,0-26 0,-25 1 0,24 0 15,1 0-15,0 0 0,0-1 0,0 1 0,-1-25 16,-24 25-16,25 0 0,0-25 0,74 49 16</inkml:trace>
  <inkml:trace contextRef="#ctx0" brushRef="#br0" timeOffset="3838.99">23788 4018 0,'0'0'16,"0"-24"-16,-25 24 0,25-25 15,25 50 32,-25-1-31,24-24-16,-24 25 0,25-25 15,-25 25-15,25 0 0,-25 0 16,25-1-16,0 1 0,-25 0 16,0 0-16,25 0 0,-25-1 0,0 1 15,0 0-15,0 0 16,0-50 0,0 0-1,0 0-15,0 1 16,0-1-16,0 0 0,0 0 0,0 0 0,0 1 15,0-1 1,0-25-16,0 25 0,24 1 0,-24-1 0,0 0 16,25 25-16,-25-25 0,25 25 15,0 0-15,0 25 0,-1-25 16,1 25-16,0 0 16,0-25-16,0 24 0,-25 1 0,24-25 0,1 25 15,-25 0-15,25 0 0,-25-1 16,25 26-16,-25-25 0,0 49 0</inkml:trace>
  <inkml:trace contextRef="#ctx0" brushRef="#br0" timeOffset="4750">23738 620 0,'-25'25'31,"50"-25"0,-25 25-15,25-25-16,-25 25 16,49-1 15,-24 1-15,0 25-1,25-25-15,-25-1 0,-1 1 16,1 0-16,25 0 0,-25 0 0,-1-1 0,1-24 15,0 0 1,0-24-16,0 24 16,-1-25-16,26 0 0,-25 25 15,-25-25-15,25 25 0,-1-25 0,1 25 0,0 0 16,0-24-16,0 24 0,-25-25 0,24 25 0,1-25 16,0 25-16,0 0 0,-25-25 0,25 25 0,-1 0 15,1-25-15,0 25 0,-25 25 63</inkml:trace>
  <inkml:trace contextRef="#ctx0" brushRef="#br0" timeOffset="5293">24259 1811 0,'0'25'31,"25"-25"-31,-25 24 31,0 1-15,25-25-16,-25 25 0,24 0 0,-24 0 15,25-1-15,-25 1 0,25 0 16,0 0-16,-25 0 0,25-1 16,-1 1-16,1 0 0,0 0 15,0-25 1,-25 25-16,25-25 0,-1 24 16,1-24-16,0 0 0,0 0 15,0 0-15,-25-24 16,24 24-16,1 0 0,-25-25 0,25 25 15,0-25-15,0 25 16,-25-25-16,24 25 0,-24-25 0,25 25 0,0-24 16,-25-1-16,25 25 0,-25-25 15,25 25-15,-25-25 16</inkml:trace>
  <inkml:trace contextRef="#ctx0" brushRef="#br0" timeOffset="6038.99">24061 3349 0,'0'0'0,"0"24"31,24-24-15,-24 25-16,25-25 16,-25 25-1,25-25-15,-25 25 16,25 0-16,-25-1 0,25 1 0,-1 0 0,-24 0 15,0 0-15,25-25 0,-25 24 0,25 1 16,-25 0-16,25 0 0,-25 0 16,25-25-16,-25 25 15,24-25-15,-24-25 16,25 25 0,-25-25-16,25 25 0,0-25 15,0 0-15,-1 0 16,1 25-16,0-24 0,-25-1 0,25 0 0,0 25 15,-1-25-15,1 0 0,0 25 0,0-24 16,-25-1-16,25 25 0,-1-25 0,1 25 0,0-25 0,0 25 16,-25-25-16,25 25 0,-1 0 15,-24-24-15,25 24 16,-50 0-16</inkml:trace>
  <inkml:trace contextRef="#ctx0" brushRef="#br0" timeOffset="11500">13667 6152 0,'-24'0'15,"24"-25"1,0 0-1,0 0 1,0 0 0,-25 25-16,25-24 15,0-1-15,-25 25 0,25-25 0,0 0 16,-25 25-16,25-25 0,-25 25 16,25-24-16,-24 24 0,24-25 0,-25 25 15,0 0-15,0 0 16,0 0-1,1 0-15,-1 0 16,0 0-16,25 25 0,-25-25 0,0 24 16,1-24-16,-1 25 0,25 0 0,-25 0 0,0 0 15,25-1-15,-25 1 0,25 0 0,-25 25 16,25-26-16,0 1 0,-24 0 0,24 25 16,0-26-16,0 1 0,0 0 0,0 25 15,0-26-15,0 1 0,24 0 0,-24 0 16,0 24-16,25-24 0,-25 0 0,25 0 0,-25 0 15,25-1-15,0 1 0,0-25 0,-1 25 16,1 0-16,0 0 0,25-25 0,-26 24 16,1-24-16,25 25 0,-25-25 0,24 0 0,1 0 15,-25 0-15,-1 0 0,26 0 0,-25 0 16,0 0-16,-1 0 0,1-25 0,0 25 16,0-24-16,0 24 0,-25-25 15,0 0-15,24 0 0,-24 0 0,0 1 0,0-1 16,0-25-16,0 25 0,0-24 0,0 24 0,0-25 15,-24 1-15,24 24 0,-25-25 0,25 26 16,-25-26-16,25 25 0,-25 0 0,25 1 16,-74-51-16</inkml:trace>
  <inkml:trace contextRef="#ctx0" brushRef="#br0" timeOffset="13908.01">5308 7888 0,'0'-25'31,"0"0"-16,25 0 1,-25 1 0,25 24-16,-25-25 0,25 25 0,-1-25 15,1 25-15,0-25 16,0 25-16,0 0 0,24 0 0,-24 0 16,49 0-1,50 25-15,-99-25 0,25 25 0,0-25 16,-26 25-16,26-25 0,0 24 0,-26-24 0,26 0 15,-25 25-15,24-25 0,-24 25 0,0-25 16,0 0-16,0 0 0,-1 0 0,1 0 16,0 0-16,0 0 0,0 0 0,-1 0 15,1 0-15,0 0 0,25-25 16,-26 25-16,1-25 0,0 25 0,0-24 0,0 24 0,-1-25 16,1 25-16,0-25 0,0 25 15,-25-25-15,25 25 0,-1 0 16,-24-25-16,25 25 0,0 0 15,0 0-15,-25 25 0,25-25 16,0 0-16,-1 25 0,1-25 16,0 0-16,0 25 0,0-25 0,-1 25 15,26-25-15,-25 0 0,0 24 0,-1-24 16,26 0-16,-25 25 0,0-25 0,-1 0 0,26 0 16,-25 0-16,0 0 0,-1 0 0,1 0 15,0 0-15,0 0 0,0 0 0,-1 0 16,1-25-16,0 25 0,0-24 0,0 24 15,-1-25-15,26 0 16,-25 0-16,0 25 0,-1-25 0,1 25 16,0-24-16,0 24 15,0 24-15,-1-24 16,1 25-16,0 0 0,0-25 16,0 25-16,-25 0 0,25-25 0,-1 24 15,1-24-15,0 25 0,0-25 16,49 25-16,-49-25 0,0 0 0,0 0 0,-1 0 15,1 0-15,0 0 0,0 0 16,0-25-16,-1 25 0,1 0 0,0-25 0,0 25 16,0-24-16,-1 24 0,-24-25 0,25 25 15,0-25-15,0 25 0,0-25 16,24 25-16</inkml:trace>
  <inkml:trace contextRef="#ctx0" brushRef="#br0" timeOffset="16819">15553 7863 0,'0'0'0,"24"-25"0,1 25 16,0 0-16,-25-25 15,25 25-15,0 0 0,-1-24 0,1 24 16,0-25-16,0 25 0,0-25 0,-1 0 16,1 25-16,0-25 0,0 25 15,0-24-15,-1 24 0,1-25 0,0 25 16,0-25-16,0 25 0,-1 0 0,1 0 0,0 0 16,0 0-16,0 0 0,-1 0 0,1 0 15,0 0-15,0 25 0,24-25 0,-24 0 0,0 25 16,0-25-16,25 24 0,-26-24 0,1 25 15,0 0-15,25-25 0,-26 25 0,26 0 16,-25-25-16,0 24 0,-1-24 0,1 25 0,0-25 16,0 0-16,0 25 0,-1-25 0,1 0 15,0 0-15,0 0 0,0 0 0,-1 0 16,1 0-16,0 0 0,0-25 0,0 25 16,49-25-16,-49 25 15,0-24-15,-1 24 0,1-25 16,0 25-16,0 0 0,0 0 15,-1 0-15,1 0 0,0 0 0,0 0 16,0 25-16,-1-25 0,1 0 16,0 24-16,0 1 0,0-25 15,0 25-15,-1-25 0,26 25 16,-25 0-16,0-25 0,-1 0 0,1 0 16,0 24-16,0-24 0,0 0 0,-1 0 0,1 0 15,25-24-15,-25 24 0,-1 0 0,1-25 16,25 25-16,-25-25 0,-1 25 0,1-25 15,0 25-15,0-25 0,0 1 0,-1 24 16,1-25-16,0 25 0,0-25 0,0 25 0,-1 0 16,1-25-16,0 25 0,0 0 15,0 0-15,-1 0 0,-24 25 16,25-25-16,0 0 0,0 25 0,0 0 16,0-25-16,-25 24 0,24-24 0,1 25 15,0 0-15,0-25 0,0 0 0,-1 25 16,1-25-16,0 0 0,0 0 0,0 0 15,24 0-15,-24 0 0,0 0 0,49-25 16,-24 25-16,-25-25 0,24 0 16,-24 25-16,25-24 0,-26-1 0,1 0 0,25 25 15,-25-25-15,-1 0 0,1 25 0,0-24 16,0 24-16,0 0 0,-1-25 0,1 25 16,0 0-16,0 0 15,-25 25-15,50 24 0</inkml:trace>
  <inkml:trace contextRef="#ctx0" brushRef="#br0" timeOffset="30865">2158 8954 0,'-25'0'15,"25"-24"-15,-25 24 16,1 0 0,24-25-16,-25 0 15,0 0-15,25 0 16,0 1-16,0-1 15,-25 25-15,25-25 0,0 0 0,0 0 16,0 1 0,25-1-1,0 0 1,0 0-16,-1 25 0,1-25 0,0 1 16,0 24-16,0-25 0,24 25 0,-24 0 0,0 0 15,0 0-15,-1 0 0,1 0 16,0 0-16,0 25 0,0-25 0,-25 24 0,24-24 15,1 25-15,-25 0 0,25 0 0,-25 0 16,25-1-16,-25 1 0,0 25 16,0-25-16,0-1 0,0 1 0,0 0 15,-25 0-15,25 24 0,0-24 0,-25 0 16,25 0-16,-25 0 0,25 0 0,-24-1 0,24 1 16,-25 0-16,25 0 0,-25 0 0,25-1 15,-25-24-15,25 25 0,-25 0 0,25 0 16,-24-25-16,24 25 0,-25-25 15,25 24 1,0-48 0,25 24-1,-1 0 1,1 0 0,-25-25-16,25 25 0,0 0 0,0 0 15,-1-25-15,1 25 0,0-25 16,74 0-16,-49 25 15,-25 0-15,0-24 16,74 24-16</inkml:trace>
  <inkml:trace contextRef="#ctx0" brushRef="#br0" timeOffset="31335.99">2729 8037 0,'0'-25'0,"0"50"62,0 0-46,0-1 0,24 1-16,-24 0 0,0 0 15,0 0-15,25-1 0,-25 1 0,0 0 16,0 0-16,25 0 0,-25-1 16,0 1-16,25 0 0,-25 0 15,0 0-15,25-1 16,-25 1-16</inkml:trace>
  <inkml:trace contextRef="#ctx0" brushRef="#br0" timeOffset="31831.99">3423 8905 0,'25'-25'15,"0"25"17,-25-25-32,24 25 15,1 0-15,0-25 16,0 25-16,0 0 0,-1 0 16,-24-24-16,25 24 0,0 0 0,0 0 0,0 0 15,0-25-15,-1 25 16,26 0-16</inkml:trace>
  <inkml:trace contextRef="#ctx0" brushRef="#br0" timeOffset="32034">3597 9054 0,'0'0'0,"24"0"47,1 0-31,0 0-16,-25-25 0,25 25 15,0 0-15,0 0 0,-1-25 0,100 0 16</inkml:trace>
  <inkml:trace contextRef="#ctx0" brushRef="#br0" timeOffset="32470.99">4068 8310 0,'0'0'0,"0"-25"0,25 25 47,-25-25-31,25 25-16,-1-25 15,1 25-15,0 0 16,-25-25-16,25 25 0,0 0 0,-1 0 0,1 0 16,-25 25-16,25-25 0,0 25 0,0 0 15,-1-25-15,-24 25 16,0 74-16,0-74 0,0-1 15,0 26-15,-24-25 0,24 24 0,-25-24 16,0 0-16,25 25 0,-25-26 0,25 1 0,-25 0 16,25 0-16,0 0 0,-24-25 0,24 24 15,0 1-15,24-25 16,1 0 0,0 0-16,0 0 15,0 0-15,-1-25 0,1 25 0,0-24 0,0 24 0,24-25 16,-24 25-16,25-25 0,-25 0 15,173-49-15</inkml:trace>
  <inkml:trace contextRef="#ctx0" brushRef="#br0" timeOffset="33136.99">2704 10443 0,'0'0'16,"-25"-25"-16,25 0 15,0 0-15,-25 25 16,25-24-16,0-1 16,0 0-16,0 0 0,0 0 15,25 1-15,-25-1 16,25 25-16,-25-25 0,25 25 0,-25-25 16,24 25-16,1-25 0,0 1 0,0 24 15,24 0-15,-24 0 16,0 0-16,0 0 0,0 24 0,-1 1 15,1 0-15,-25 0 0,0 0 16,25-1-16,-25 1 0,0 0 0,0 0 0,-25 0 16,25-1-16,0 1 0,0 0 0,0 0 15,-25 0-15,25-1 0,-24 26 16,24-25-16,0 0 0,-25-25 0,25 24 16,0 1-1,25-25 1,-1 0-16,1-25 15,0 25-15,0-24 16,0 24-16,-1-25 16,125-99-16</inkml:trace>
  <inkml:trace contextRef="#ctx0" brushRef="#br0" timeOffset="33570">2977 9649 0,'24'0'15,"-24"-25"1,25 25-16,0 0 16,0-25-16,0 25 15,-1 0-15,1-24 16,0 24-16,0 0 0,0 0 0,24 24 16,-24 1-1,-25 0-15,0 0 0,0 0 16,0-1-16,-25 26 0,25-25 0,0 0 0,-25-1 15,25 1-15,-24 0 0,24 0 16,-25-25-16,25 25 0,0-1 0,-25-24 16,25 25-16,25-25 15,0 0-15,-1-25 16,1 25-16,0 0 0,0-24 16,0 24-16,-1-25 0,1 25 15,0 0-15,0-25 0,124-25 0</inkml:trace>
  <inkml:trace contextRef="#ctx0" brushRef="#br0" timeOffset="33888">4142 9922 0,'0'0'16,"0"-25"0,25 25-1,-25-25-15,25 25 16,0-25-16,0 1 15,-1-1-15,1 25 0,25-25 0,-25 25 16,-1-25-16,1 25 0,25-25 0,-25 25 16,-1 0-16,1 0 0,0-24 0,25 73 0</inkml:trace>
  <inkml:trace contextRef="#ctx0" brushRef="#br0" timeOffset="34064.99">4192 10220 0,'0'0'0,"25"0"16,-25-25-16,25 25 15,-1-25-15,1 25 16,0-25-16,0 25 0,0-25 0,24 1 0,-24 24 16,0-25-16,0 0 0,24 25 0,-24-25 15,124-49-15</inkml:trace>
  <inkml:trace contextRef="#ctx0" brushRef="#br0" timeOffset="34377">5135 9128 0,'0'0'0,"24"0"16,-24 25 15,25 0-15,-25 0-16,25-1 0,-25 1 15,0 0-15,25 0 0,-25 0 16,25-1-16,-25 1 0,24 0 0,-24 0 15,25 0-15,-25 24 0,25-24 0,0 0 16,-25 0-16,25-1 0,-25 1 0,24-25 0,-24 25 16,0 74-16</inkml:trace>
  <inkml:trace contextRef="#ctx0" brushRef="#br0" timeOffset="34739.99">5085 9103 0,'0'0'0,"0"25"32,0 0-17,-25-25-15,25 25 16,0 0-16,0-1 0,0 1 0,-25 0 15,25 0-15,0 0 0,-24-1 0,24 26 16,0-25-16,-25 0 0,25-1 0,0 1 16,0 0-16,-25 25 0,25-26 15,0 1-15,0 0 16,25-25 0,0 0-16,-1 0 15,1 0-15,0 0 16,0 0-16,-25-25 0,25 25 0,-1 0 0,26-25 15,-25 25-15,0 0 0,-1-24 0,1 24 16,124-50-16</inkml:trace>
  <inkml:trace contextRef="#ctx0" brushRef="#br0" timeOffset="35337">6028 9575 0,'24'0'15,"1"0"32,-25 24-31,25-24-16,-25 25 15,25 0-15,0 0 16,-25 0-16,24-1 16,-24 1-16,25-25 0,-25 25 0,25-25 15,-25 25-15,0 0 16,0-1 0,0 1-16,-25 0 15,25 0-15,-25 0 16,-49 74-16</inkml:trace>
  <inkml:trace contextRef="#ctx0" brushRef="#br0" timeOffset="35846.99">6375 9103 0,'0'0'0,"0"-24"0,0-1 16,25 25-16,-25-25 15,0 0-15,0 0 16,24 25-16,-24-25 0,25 1 15,-25-1-15,25 25 0,-25-25 0,25 25 16,0-25-16,-1 25 16,1-25-16,0 25 0,0 0 0,0 0 0,-1 0 15,1 25-15,0-25 0,0 25 0,0-25 16,-25 25-16,24 0 0,1-1 0,0 1 16,-25 0-16,25 0 0,-25 25 0,0-26 0,0 1 15,0 0-15,0 25 0,0-26 16,0 1-16,-25 0 0,25 25 0,-25-26 0,25 1 15,-25 0-15,25 0 0,-24 0 16,24-1-16,0 1 0,-25-25 0,25 25 16,0 0-16,25-25 15,-1 0 1,1-25 0,0 25-16,0-25 0,0 25 15,0 0-15,-1-25 0,51 1 0,-50 24 16,-1-25-16,1 0 0,25 25 0,-25-25 15,99-49-15</inkml:trace>
  <inkml:trace contextRef="#ctx0" brushRef="#br0" timeOffset="36382">6970 8359 0,'0'0'0,"0"-25"15,25 1 16,0 24-31,-25-25 16,25 25-16,-1 0 0,1 0 16,0 0-16,0 0 15,0 0-15,-25 25 0,0-1 16,0 1-16,0 0 0,0 0 16,-25 0-16,25-1 0,-25 1 15,25 0-15,-25 0 16,50-25-1,0-25 1,0 25-16,-1-25 0,1 25 16,0-25-16,0 25 15,0 0-15,-1 0 0,1 0 16,-25 25-16,25-25 0,0 0 0,-25 25 16,25-25-16,-25 25 0,0 0 0,24-25 0,-24 24 15,0 1-15,0 0 0,0 0 16,0 0-16,0-1 0,0 1 0,-24-25 15,24 25-15,-25 0 0,25 0 16,-25-25-16,0 24 0,0-24 0,1 0 16,-51-24-16</inkml:trace>
  <inkml:trace contextRef="#ctx0" brushRef="#br0" timeOffset="36699">8037 8731 0,'0'-25'0,"25"25"31,-25-24-31,24-1 16,1 25-16,-25-25 15,25 25-15,-25-25 0,25 25 0,0-25 16,-1 25-16,1 0 0,0-24 16,0 24-16,0 0 0,-1 0 0,1 0 15,0 24-15,49 1 0</inkml:trace>
  <inkml:trace contextRef="#ctx0" brushRef="#br0" timeOffset="36893">8062 9054 0,'0'0'0,"24"0"0,1 0 16,0-25-1,0 25 1,0 0-16,-1 0 0,1-25 16,0 25-16,0 0 0,0-25 0,-1 25 0,1 0 15,124-49-15</inkml:trace>
  <inkml:trace contextRef="#ctx0" brushRef="#br0" timeOffset="37510">9128 8483 0,'0'0'0,"0"-25"15,-25 25 1,1 0-1,-1 25 1,0-25-16,0 25 0,0-25 16,25 25-16,-25-25 0,1 25 0,-1-1 15,25 1-15,-25 0 0,0 0 0,25 0 16,0-1-16,0 1 0,0 0 16,0 0-16,0 0 0,25-1 0,0 1 15,0 0-15,-1-25 16,1 0-16,0 25 0,25-25 0,-25 0 15,24 0-15,-24 0 0,0-25 0,24 25 16,1-25-16,0 0 0,-26 1 0,1-1 16,0 0-16,-25 0 0,25 0 0,-25 1 15,0-1-15,-25 0 0,25 0 0,-25 0 16,25 1-16,-25 24 0,1-25 0,-26 0 16,25 25-16,-24-25 0,24 0 0,-25 25 0,1-24 15,24 24-15,-25 0 0,25-25 0,-24 25 16,24 0-16,-25-25 15,25 25-15,1-25 0,-1 25 0,0 0 16,25-25-16,-25 25 0,25-24 0,0-1 16,0 0-16,0 0 0,0 0 0,0 1 15,25-1-15,-25 0 0,0 0 0,25 0 16,0 1-16,-1-1 0,1 0 16,0 25-16,-25-25 0,25 25 0,0 0 0,-1-25 15,1 25-15,0 0 0,0 0 0,0 25 16,0-25-16,-1 0 0,1 25 0,0-25 15,0 25-15,-25 0 0,25-25 0,-1 24 16,1 1-16,0 0 0,-25 25 0,25-26 16,-25 1-16,25 0 0,-25 0 0,49 99 0</inkml:trace>
  <inkml:trace contextRef="#ctx0" brushRef="#br0" timeOffset="37735">9823 8582 0,'24'0'0,"-24"-24"31,0-1 0</inkml:trace>
  <inkml:trace contextRef="#ctx0" brushRef="#br0" timeOffset="37876">10195 8409 0,'0'0'0,"25"0"16,-25-25-16,24 25 31,26 0-15</inkml:trace>
  <inkml:trace contextRef="#ctx0" brushRef="#br0" timeOffset="44863.99">22622 8409 0,'0'0'0,"0"-25"16,-25 0-16,25 0 16,0 50 46,25 0-46,-25 0-16,0 0 0,0-1 0,25 26 15,-25-25-15,0 24 0,24-24 0,-24 25 16,0-25-16,25-1 0,-25 26 0,25-25 0,-25 0 16,25-1-16,-25 1 0,25 0 0,0 0 0,-25 0 15,24-1-15,-24 1 0,25-25 0,0 25 0,0 0 16,0-25-16,-1 0 15,1 0 1,0-25-16,0 25 16,-25-25-16,25 0 0,-1 25 0,1-24 0,0-1 15,25 0-15,-26 25 0,1-25 0,0 0 16,25 1-16,-26 24 0,26-25 0,-25 0 0,24 25 16,-24-25-16,25 0 0,-1 25 0,-24-24 0,25-1 15,-25 25-15,24-25 0,26 0 16,-1 25-16,-49-25 0,0 25 15,0 0-15,-1-24 0,1 24 0,0 0 0,-25-25 16</inkml:trace>
  <inkml:trace contextRef="#ctx0" brushRef="#br0" timeOffset="47621">21307 8434 0,'0'24'47,"0"1"-32,0 0 1,25 0-16,-25 0 0,0-1 0,0 1 16,0 0-16,0 0 0,0 24 15,0-24-15,0 0 0,0 0 0,0 0 0,0-1 0,0 1 16,0 0-16,-25 0 0,25 24 16,0-24-16,0 0 0,0 0 0,0 0 0,0 0 15,0-1-15,0 1 0,0 0 16,0 0-16,0 0 0,0-1 0,0 1 15,0 0-15,0 0 16,25-25 0,-25 25-1,25-25 32,-25 24-47,25-24 16,-1 0-1,1 0-15,0 0 16,0 0-16,0 0 16,-1 0-16,1 0 0,0 0 0,0 0 15,0 0-15,-1 0 0,1 0 0,0 0 16,0 0-16,25 0 0,-1 0 0,1 0 16,-25 0-16,24 0 0,-24 0 0,25 0 15,-26 0-15,26 0 0,-25 25 0,24-25 0,-24 0 16,0 0-16,0 0 0,0 0 0,-1 0 15,1 0-15,0 0 0,0 0 0,0 0 16,-1 0-16,1 0 0,0 0 0,0 0 16,0 0-16,-1 0 15,1 0 1,0 0 15,0 0 16,0-25-31,-25 1-1,24 24-15,-24-25 0,25 0 16,-25 0-16,0 0 16,25 1-16,-25-1 0,0 0 0,0 0 15,25-24-15,-25 24 16,0 0-16,0 0 0,0 0 0,0 0 15,0 1-15,0-1 0,0 0 0,-25 0 0,25 0 16,0 1-16,0-1 0,-25 0 0,25 0 0,-25 0 16,25 1-16,-24-1 0,24 0 15,0 0-15,-25 25 16,25-25-16,0 1 0,-25 24 16,25-25-16,-25 25 62,0 0-46,25-25-1,-24 25-15,-1 0 0,-248-50 32,174 26-17,49-1-15,1 25 0,-1-25 0,0 25 16,-24 0-16,24-25 0,1 25 0,-1 0 15,0-25-15,26 25 0,-26 0 0,25 0 16,-24-24-16,24 24 0,0 0 0,-124 0 16</inkml:trace>
  <inkml:trace contextRef="#ctx0" brushRef="#br0" timeOffset="49067">17810 8458 0,'0'-24'0,"0"-1"31,0 50 0,0-1-15,0 1-16,0 0 0,0 0 15,0 0-15,0-1 0,0 1 0,0 0 16,0 25-16,0-26 0,0 1 0,0 25 0,0-25 16,0 24-16,0-24 0,0 0 0,0 24 0,0-24 15,0 0-15,0 0 0,0 0 16,0 0-16,25-1 0,-25 1 15,0 0-15,0 0 0,0 0 16,0-1 0,0 1-1,24-25 1,-24 25-16,0 0 31,25-25-31,0 0 31,0 0-31,0 25 16,-1-25-16,1 0 0,0 0 16,0 0-16,0 0 0,-1 0 15,1 0-15,25 0 0,-25 0 0,-1 0 16,26 0-16,24-25 0,-24 25 16,0 0-16,24 0 0,-24 0 0,-1 0 0,26 0 15,-26 0-15,1-25 0,0 25 0,-1 0 16,1 0-16,-1 0 0,1 0 0,-25 0 15,24 0-15,-24 0 0,0 0 0,0 0 16,0 0-16,-1 0 0,1 0 0,0 0 16,0 0-16,0 0 15,-1 0-15,1 0 0,0 25 16,0-25-16,0 0 16,-1 0-16,1 0 15,-25-25 32,0 0-31,0 0-16,0 1 15,0-1-15,0 0 16,0 0-16,0 0 0,0 1 0,0-1 16,0 0-16,0 0 0,0 0 0,0 0 15,0 1-15,0-1 0,0 0 16,-25-25-16,25 26 0,0-26 0,-24 25 15,24 0-15,0 1 0,-25-26 0,25 25 16,-25 0-16,25 1 0,0-1 0,-25 0 0,25-25 16,-25 50-16,25-24 0,0-1 0,-24 0 15,24 0-15,-25 25 0,25-25 16,-25 25 0,25-24-16,0 48 31,-25-24-16,0 0 1,1 0-16,-1 0 0,0 0 16,0 0-16,-24 0 0,24 25 0,-25-25 0,25 0 15,-24 0-15,-1 0 0,1 0 0,-26 0 16,26 0-16,-26 0 0,26 0 0,-26 0 16,25 0-16,1-25 0,-26 25 0,26 0 15,-1 0-15,-148 25 0</inkml:trace>
  <inkml:trace contextRef="#ctx0" brushRef="#br0" timeOffset="50380.99">15726 9872 0,'0'0'16,"0"-25"-16,-25 25 46,25 25-30,0 0-16,0 0 16,0 0-16,0-1 0,0 1 0,0 0 15,0 0-15,0 25 0,0-26 0,0 26 0,0-25 16,0 0-16,0 24 0,25-24 0,-25 0 16,0 24-16,0-24 0,0 0 0,0 0 15,0 0-15,0-1 0,25 1 0,-25 0 16,0 0-16,0 0 0,0-1 0,0 1 15,25 0-15,-25 0 16,25 0-16,-1-1 16,1-24-1,0 0 1,0 0 0,0 0-16,-1 0 15,1 0-15,0 0 16,0-24-16,0 24 0,24 0 0,-24 0 0,0 0 15,24-25-15,1 25 0,-25 0 0,24-25 16,1 25-16,0 0 0,-1 0 0,1-25 16,0 25-16,-1 0 0,1-25 0,-1 25 15,-24 0-15,25 0 0,-25-24 0,24 24 16,-24 0-16,0 0 0,0 0 0,-1 0 16,1-25-16,0 25 0,25 0 0,-26 0 15,1 0-15,0 0 16,0 0-16,0 0 15,-1 0-15,1 0 16,0 0-16,-25 25 16,25-25-1,-25-25 32,0 0-31,0 0-16,0 0 15,0 1-15,0-1 16,0 0-16,0 0 0,0 0 16,0 1-16,-25 24 0,25-25 15,0 0-15,0 0 0,0 0 0,0 1 16,-25-1-16,25 0 0,0 0 0,0 0 0,-25 1 16,25-1-16,0 0 0,0 0 0,-24 0 15,24 0-15,0 1 0,0-1 0,-25 0 16,25 0-16,0 0 0,-25 1 15,25-1-15,0 0 0,0 0 16,-25 25-16,25-25 16,0 1-16,-25 24 0,1-25 15,-1 25 1,0 0-16,0 0 0,0 0 16,1 0-16,-1 0 0,-25 25 0,25-25 15,-24 0-15,24 0 0,-25 0 0,-49 24 16,25-24-16,24 0 0,-74 0 15,74 0-15,1 0 0,-26 25 16,26-25-16,-26 0 0,26 0 0,-1 0 0,1 0 16,-1 0-16,-198 0 0</inkml:trace>
  <inkml:trace contextRef="#ctx0" brushRef="#br0" timeOffset="55852">7417 8062 0,'-25'0'16,"25"-25"-16,0 0 31,-25 25-31,25-25 16,-25 25-16,25-25 15,-25 25-15,1 0 16,-1-25-16,0 25 15,0 0-15,0 0 16,1 0-16,-1 25 0,0-25 16,0 0-16,0 25 0,1-25 15,-1 0-15,25 25 0,-25-25 0,0 25 16,0-25-16,-24 49 16,24-24-16,0 0 0,0 0 0,25 0 0,-25-25 15,25 24-15,-24 1 0,24 0 0,-25 0 16,25 0-16,0-1 0,0 1 0,-25 0 0,25 0 15,0 0-15,0 24 0,0-24 0,0 0 16,25 0-16,-25-1 0,0 26 16,0-25-16,25 24 0,-25-24 0,24 25 15,-24-25-15,25-1 0,-25 1 0,25 0 16,-25 0-16,25 0 0,-25-1 0,25-24 16,0 25-16,-25 0 0,24 0 0,1 0 0,0-25 15,0 25-15,0-25 0,-1 24 0,1-24 16,0 25-16,25-25 0,-26 0 0,1 0 15,25 25-15,-25-25 0,24 0 0,-24-25 16,99 0-16,-99 1 16,0 24-16,24-25 0,-24 0 0,0-25 0,0 25 15,-1 1-15,1-26 0,0 25 0,0-24 16,0-1-16,-25 0 0,0 1 0,0 24 0,0-25 16,0 1-16,0-1 0,-25 1 0,25-1 15,-25 0-15,0 26 0,0-26 0,1 25 16,-26-24-16,25 24 0,0 0 15,1 0-15,-1 25 0,-124-74 0</inkml:trace>
  <inkml:trace contextRef="#ctx0" brushRef="#br0" timeOffset="56731">3373 9302 0,'-24'-25'0,"-1"0"32,0 25-17,0-25-15,0 25 16,1 0-16,-1 0 0,0 0 15,25 25-15,-25-25 0,0 0 16,1 25-16,-1 0 0,0-25 16,25 25-16,-25-1 0,0 1 0,25 0 15,-24-25-15,24 25 0,-25 0 0,25-1 16,-25 26-16,0 24 16,25-49-16,0 50 0,0-51 0,0 1 0,0 25 15,0-25-15,25-1 0,-25 1 0,25 25 16,-25-25-16,25-1 0,-1 1 0,1 0 15,0 0-15,25-25 0,-26 25 0,1-25 16,0 0-16,25 0 0,-26 0 0,26 0 16,-25 0-16,24-25 0,1 25 0,-25-25 15,24 0-15,-24 0 0,0 1 0,25-1 0,-26-25 16,1 25-16,0 1 0,-25-1 0,25-25 16,-25 25-16,25 1 0,-25-26 0,0 25 0,-25 0 15,25 1-15,-25-1 0,25 0 0,-25 0 16,0 0-16,1 1 0,-1-1 0,0 0 15,0 0-15,0 25 0,-123-74 0</inkml:trace>
  <inkml:trace contextRef="#ctx0" brushRef="#br0" timeOffset="57286">2729 8037 0,'0'0'0,"-25"0"16,0 0 15,0 0-31,0 0 16,0 0 0,1 0-16,-1 0 15,0 25-15,0-25 16,0 24-16,25 1 0,-24-25 0,-1 25 0,25 0 15,-25 0-15,0-1 0,25 1 0,0 0 16,-25 0-16,25 24 0,0-24 0,0 0 16,0 0-16,25 24 0,0-24 0,-25 0 15,25 0-15,74 24 0,-74-24 16,0-25-16,24 25 0,1-25 0,0 0 16,-26-25-16,26 25 0,0-25 0,-1 25 0,-24-24 15,25-1-15,-26 0 0,1 0 0,0 0 16,0-24-16,0 24 0,-25 0 0,24-24 15,-24 24-15,0 0 0,0 0 16,-148-198 0,123 198-16,0 0 0,0 25 15,0-25-15,1 25 0,-1 0 0,0 0 16,0 0-16,-49 0 0</inkml:trace>
  <inkml:trace contextRef="#ctx0" brushRef="#br0" timeOffset="63638.99">16594 14536 0,'0'0'0,"0"24"0,25-24 16,-25 25-16,25 0 15,-25 0 1,25-25-16,-25 25 0,25-1 0,-1 1 16,1 0-16,0-25 15,0 25-15,0-25 16,-1 0-16,1-25 0,0 25 0,0 0 15,-25-25-15,25 25 0,-1-25 0,1 25 16,-25-24-16,25 24 0,0-25 0,0 0 16,-1 25-16,-24-25 0,25 25 15,0 0 1,0 0-16,-25 25 16,25 0-16,-1 0 0,1-1 15,0 1-15,0-25 16,-25 25-16,25-25 0,-1 25 0,1-25 0,0 0 15,0 0-15,0 0 0,-1 0 16,1 0-16,0 0 0,0 0 16,0 0-16,0 0 0,49-25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29:07.311"/>
    </inkml:context>
    <inkml:brush xml:id="br0">
      <inkml:brushProperty name="width" value="0.05292" units="cm"/>
      <inkml:brushProperty name="height" value="0.05292" units="cm"/>
      <inkml:brushProperty name="color" value="#C00000"/>
    </inkml:brush>
  </inkml:definitions>
  <inkml:trace contextRef="#ctx0" brushRef="#br0">13742 5283 0,'25'0'78,"-25"-24"-62,24 24-16,-24-25 15,25 25-15,-25-25 0,25 25 16,0-25-16,0 25 0,-1-25 0,1 25 16,0 0-16,0-24 0,0 24 0,-1 0 15,26 0-15,-25-25 0,0 25 0,24 0 16,-24 0-16,0 0 0,24 25 0,-24-25 15,25 0-15,-25 0 0,0 24 0,24-24 16,-24 0-16,0 25 0,24-25 0,-24 0 16,25 25-16,-25-25 0,49 25 15,-24-25-15,-26 0 0,1 25 0,25-25 16,-25 0-16,-1 0 0,1 0 0,0 0 16,0 0-16,0-25 0,-1 25 0,1 0 0,0-25 15,0 25-15,0-25 0,-1 25 0,1-25 16,0 1-16,25 24 0,-26-25 0,1 0 15,0 25-15,0-25 0,49-24 16,-49 24-16,0 0 16,0 25-16,0 0 0,-1 0 0,-24-25 0,25 25 15,0 0-15,0 0 0,-25 25 0,25-25 16,-1 0-16,1 25 0,0 0 16,0-25-16,0 24 0,-1-24 0,1 25 0,0-25 15,0 25-15,0-25 0,-1 25 16,1-25-16,25 25 15,-1-25-15,-24 0 0,0 0 16,0-25-16,0 25 16,-1 0-16,-24-25 0,25 25 0,0-25 15,0 25-15,0-25 0,-1 25 16,1 0-16,0 0 0,0-24 16,0 48-16,0-24 0,24 0 15,1 25-15,-50 0 0,25-25 16,-1 25-16,1-25 0,0 25 0,0-1 15,0-24-15,-1 25 0,1-25 0,0 25 16,0-25-16,0 0 0,-1 0 16,1 0-16,0 0 0,0 0 0,0-25 15,-1 0-15,1 25 0,0-24 16,0-1-16,0 25 0,-1-25 16,-24 0-16,25 25 0,0 0 0,-25-25 0,25 25 15,0 0-15,-1 0 16,1 0-16,0 25 15,0-25-15,-25 25 0,25-25 0,-1 25 16,-24 0-16,25-25 0,0 24 0,0 1 16,0 0-16,24 0 15,-24-25-15,0 25 0,0-25 0,0 0 16,-1 0-16,100-25 0</inkml:trace>
  <inkml:trace contextRef="#ctx0" brushRef="#br0" timeOffset="2307">1836 6375 0,'24'0'15,"-24"-25"1,25 25-1,-25-25-15,25 0 16,0 25-16,-25-24 0,25-1 0,-1 25 0,26-50 16,24 1-1,-49 24-15,50 0 0,-26 0 0,1 25 16,-25-25-16,24 25 0,1 0 0,-25 0 16,24 0-16,1 0 0,-25 0 0,24 0 0,1 0 15,0 0-15,-26 25 0,26-25 0,0 25 16,-1-25-16,1 0 0,-1 25 0,1-25 0,0 25 15,-1-25-15,1 24 0,-1-24 16,1 25-16,0-25 0,-1 0 0,1 25 0,-1-25 16,1 0-16,0 0 0,-1 0 0,1 0 15,-25-25-15,24 25 0,-24-25 0,0 25 0,25-24 16,-26 24-16,1-25 0,25 0 0,-25 0 16,-1 0-16,1 1 0,0 24 0,0-25 15,0 0-15,24 0 0,-24 25 0,0-25 16,49 1-16,-49 24 0,0 0 15,0 0-15,-1 24 0,1-24 0,0 0 16,0 25-16,0 0 0,-1-25 0,1 25 16,25 0-16,-25-25 0,-1 24 0,26 1 0,-25-25 15,24 25-15,1-25 0,-25 25 0,25-25 16,-1 0-16,-24 0 0,25 0 0,-26-25 0,26 25 16,-25 0-16,24-25 15,-24 25-15,0-25 0,0 25 0,0-24 0,-1 24 16,1-25-16,0 25 0,0-25 0,0 25 0,-1-25 15,1 25-15,0-25 0,0 25 0,0-24 16,-1 24-16,1 0 0,0 0 0,0 0 16,0-25-16,-1 25 0,1 25 0,25-25 0,-25 0 15,-1 0-15,26 0 0,-25 24 16,0-24-16,49 25 0,-49 0 0,25 0 16,-26-25-16,26 25 0,-25-25 0,24 24 0,-24-24 15,0 0-15,0 25 0,24-25 16,-24 0-16,0 0 0,0-25 0,0 25 0,24 0 15,-24-24-15,0 24 0,0-25 0,-1 25 16,1-25-16,0 0 0,0 25 0,0-25 16,-1 25-16,1-24 0,25 24 15,-50-25-15,25 25 0,-1 0 0,1 0 0,0 0 16,0 0-16,0 0 0,0 0 16,-1 0-16,1 0 0,0 0 0,0 25 15,0-25-15,-1 0 0,26 0 0,-25 24 16,0-24-16,-1 0 0,26 0 0,-25 25 0,0-25 15,24 0-15,-24 0 0,0 0 16,49 0-16,-49-25 0,25 25 0,-26 0 16,26-24-16,-25 24 0,24-25 0,-24 25 15,25-25-15,-1 0 0,-24 25 0,25-25 16,-25 25-16,24-25 0,-24 25 0,0-24 0,25 24 16,-26-25-16,1 25 0,0 0 0,0 0 15,0 0-15,-1 0 0,1 25 0,0-25 16,25 24-16,-26 1 0,1 0 15,0 0-15,0 0 0,0-25 0,-25 25 0,24-1 16,1 1-16,0 0 0,0 0 0,0 0 16,-1-25-16,26 24 0,-25-24 0,0 0 15,24 25-15,-24-50 0,0 25 0,24 0 16,-24-24-16,25 24 0,-25-25 0,24 0 16,-24 25-16,25-25 0,-25 0 0,49 1 15,-49-1-15,0 25 0,-1-25 0,1 25 16,0 0-16,0 0 0,0-25 0,74 50 15</inkml:trace>
  <inkml:trace contextRef="#ctx0" brushRef="#br0" timeOffset="17379">9872 7863 0,'0'0'0,"25"0"0,-25-25 0,25 25 16,0 0-16,-1-25 16,1 25-1,0-24-15,0 24 16,0-25-16,0 25 16,-25-25-16,24 25 0,1 0 0,-25-25 0,25 25 0,0-25 15,0 25-15,-1 0 0,1-24 16,0 24-16,0 0 0,0 0 0,-1 0 15,1 0-15,0 0 0,0 0 0,0 0 16,-1 24-16,1-24 0,0 0 0,0 25 0,0 0 16,49 0-1,-49 0-15,24-1 0,-24 1 0,0 0 0,0-25 16,0 25-16,-1-25 0,1 25 0,25-25 0,-25 0 16,-1 0-16,26 0 0,-25 0 0,24 0 15,-24 0-15,0 0 0,25-25 0,-25 25 0,-1 0 16,1-25-16,25 25 0,-25-25 0,-1 0 0,1 25 15,25-24-15,-25-1 16,-1 0-16,1 25 0,-25-25 0,25 25 0,0 0 16,-25-25-16,25 25 0,-1 0 0,1 0 15,0 25-15,0-25 0,0 0 16,-1 25-16,1 0 16,0-25-16,0 25 0,0-25 0,-1 24 0,1-24 15,0 25-15,0-25 0,24 25 16,1-25-16,0 0 0,-26 0 0,26 0 15,-25-25-15,0 25 0,0 0 0,24-25 16,-24 25-16,0-24 0,24 24 0,-24-25 0,0 0 16,0 25-16,0-25 0,-1 0 0,26 25 0,-25-24 15,0 24-15,-1-25 0,1 0 0,0 25 16,0 0-16,-25-25 0,25 25 0,-1 0 0,1 0 16,0 0-16,0 0 0,0 0 0,-1 0 15,1 0-15,0 0 0,-25 25 0,25-25 16,0 0-16,-1 25 0,1-25 0,0 0 0,0 0 15,0 25-15,-1-25 0,1 0 0,0 0 16,0 0-16,0 0 0,0 0 0,-1 0 0,1-25 16,0 25-16,-25-25 0,25 25 0,0-25 0,-1 25 15,1-25-15,0 1 0,0-1 16,0-25-16,-1 50 0,26-74 0</inkml:trace>
  <inkml:trace contextRef="#ctx0" brushRef="#br0" timeOffset="18950">1836 7863 0,'0'-25'0,"0"50"16,24-25-16,1 0 31,0 25-31,0-25 16,0 0-16,-25 25 0,24-25 0,1 0 0,0 0 15,0 0-15,0 0 0,-1 0 16,26 0-16,-25 0 0,0 0 0,-1 0 0,26 0 15,-25-25-15,24 25 0,-24 0 0,25-25 0,-25 25 16,24-25-16,75-49 16,-74 74-16,-25-25 0,0 0 0,24 0 0,-24 25 15,0-24-15,0-1 0,-1 0 0,1 25 16,0-25-16,0 25 0,0-25 0,-1 25 16,1 0-16,0 0 0,0 0 15,0 25-15,24 0 0,-24 0 16,0 0-16,0-1 0,-1-24 15,26 25-15,-25 0 0,0-25 0,-1 25 0,1-25 16,0 25-16,0-25 0,0 0 0,24 0 0,-24 0 16,0 0-16,0 0 0,-1 0 0,1 0 15,0 0-15,0-25 0,49 0 0,-49 0 16,25 0-16,-25 25 0,-1-24 16,1 24-16,-25-25 0,25 25 0,0-25 0,0 25 15,-1 0-15,1 0 16,0 0-16,0 0 0,0 0 15,-1 25-15,1 0 0,0-25 16,0 24-16,0 1 0,-1-25 0,1 25 16,50 0-16,-1 0 0,-49-1 0,24-24 15,1 0-15,-25 0 0,24 0 0,1 0 16,-25 0-16,24 0 0,1 0 0,-25-24 0,25 24 16,-26 0-16,26-25 0,-25 25 0,0-25 0,-1 0 15,1 25-15,0-25 0,0 25 0,0-24 16,-1-1-16,1 0 0,0 25 0,-25-25 15,25 25-15,-25-25 0,49 1 16,-24 24-16,0 0 16,0 24-16,0-24 0,-1 0 0,-24 25 0,25-25 15,0 25-15,0-25 0,0 25 0,-1-25 16,1 25-16,0-1 0,0-24 0,24 25 16,-24-25-16,0 25 0,0-25 0,0 25 0,-1-25 15,1 0-15,25 25 0,0-25 16,-26 0-16,51-25 0,-50 25 0,-1 0 15,1-25-15,0 25 0,0-25 0,24 25 0,-24-25 16,0 1-16,0 24 0,-25-25 0,25 25 16,-1-25-16,1 0 0,0 25 0,0-25 15,0 25-15,-1 0 0,1 0 16,0 0-16,0 25 0,0-25 16,-25 25-16,24-25 0,1 25 0,0 0 15,0-25-15,0 24 0,-1 1 0,1-25 16,0 25-16,0 0 0,0-25 0,-1 25 0,51-1 15,-50-24-15,0 0 0,-1 25 16,1-25-16,0 0 0,0 0 0,24 0 0,-24 0 16,0 0-16,0-25 0,0 25 0,-1 0 0,26-24 15,-25 24-15,0-25 0,-1 25 0,51-50 16,-50 50-16,-1-25 0,1 25 16,0-24-16,25 24 0,-26 0 0,1 0 15,0 0-15,0 0 0,0 0 0,-1 0 16,1 0-16,0 0 0,0 0 0,0 0 0,-1 24 15,1-24-15,0 0 0,0 0 0,24 25 0,-24-25 16,99 50-16</inkml:trace>
  <inkml:trace contextRef="#ctx0" brushRef="#br0" timeOffset="38682">5432 9947 0,'-25'0'0,"50"0"0,-74 24 16,24 1-1,25 0-15,-25-25 16,25 25-16,0 0 0,0 0 16,0-1-16,0 1 0,25 0 15,-25 0-15,25-25 0,-25 25 16,24-25-16,1 0 0,0 0 16,0 0-16,0 0 0,-1-25 15,1 25-15,0-25 0,0 0 16,-25 0-16,0 1 0,0-1 15,0 0 1,0 0-16,0 0 16,-25 25-1,0 0-15,25 25 16,-25-25-16,1 25 16,24 0-16,-25-25 0,25 25 0,0-1 15,-25-24-15,25 25 0,0 0 16,0 0-1,25-50-15,0 25 16,-25-25-16,0 0 16,24 25-16,-24-24 0,0-1 15,25 0-15,-25 0 0,0 0 16,-25 25-16,25-25 0,0 1 16,-24 24-16,24-25 0,-25 25 15,0 0-15,0 0 16,0 49-1</inkml:trace>
  <inkml:trace contextRef="#ctx0" brushRef="#br0" timeOffset="39400.99">9351 9971 0,'0'0'0,"0"-24"16,-24 24-1,-1 0 1,0 24-16,0 1 16,25 0-1,-25-25-15,25 25 0,0 0 0,0 0 16,0-1-16,0 1 16,0 0-16,25-25 15,0-25 1,0 25-16,-25-25 15,25 25-15,-25-24 0,24 24 0,-24-25 16,25 0-16,-25 0 0,25 0 16,-25 0-16,0 1 15,-25 24-15,25-25 16,-25 25-16,1 0 0,24 25 16,-25-25-16,0 24 15,0 26-15</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49:01.825"/>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9475 2158 0,'0'0'0,"-24"0"15,24-25-15,-50-24 32,0 24-17,1 25 1,-26 0-1,1 0 1,0 25 0,-26-1 15,26 26-15,-25 49-1,24 0 1,26 50-1,24-25 1,0 0 0,25 0-1,0-24 1,25-1 0,24-25-1,1 1 1,24 24-1,1-74 1,49 24 0,-25-49 15,25 0-15,0-49-1,25-51 1,-50-48-1,-74-26 1,-25 25 0,-74-74-1,-1 49 1,-49 1 0</inkml:trace>
  <inkml:trace contextRef="#ctx0" brushRef="#br0" timeOffset="1201">13866 2232 0,'0'0'0,"0"-24"0,-25 24 31,25-25-15,-50 25 0,1-25-1,-26 25 1,1 25-1,-50 24 1,50 26 0,-26 74-1,51-50 1,49 50 0,25-25-1,24-25 1,-49-74-16,75 49 15,-51-49 1,51 0-16,-50 0 0,99-1 31,-100-24-31,100 25 16,-24-50 0,-76 25-16,51-49 15,-75 24-15,49-74 16,-49 0-1,-49-50 1,-50-25 0</inkml:trace>
  <inkml:trace contextRef="#ctx0" brushRef="#br0" timeOffset="4683.99">4192 3051 0,'0'-25'79,"-25"25"-48,25-25-31,-25 25 0,1-24 15,-1 24-15,-25-25 0,25 25 16,-49-25-16,-25 50 16,0 0 15,24 24-15,1 26-1,-26 24 1,26 0-1,24 0 1,50 0 0,0-74-16,0 74 15,0-74-15,25 0 0,-25 25 16,25-25-16,0 49 16,0-49-16,49 74 15,-49-99-15,49 50 16,100-1-1,0-74 1,-26-24 0,1-75 15,-74 0-15,-75-75-1,-50 75 1,50 75-16,-74-26 15,49 50-15,-74-24 0</inkml:trace>
  <inkml:trace contextRef="#ctx0" brushRef="#br0" timeOffset="5433">6325 3001 0,'0'0'0,"-25"-24"0,1 24 16,-1-25-1,0 25 1,-99 0-1,50 25 1,-26 24 0,76-49-16,-76 99 15,100-74-15,-74 74 16,49 25 0,25-99-16,0 124 15,25-99-15,24 74 16,76 25-1,73-50 1,50-99 0,-50-75 15,-148 26-31,74-75 16,-99 74-16,0-74 15,-75-50 1,-74 26-1,-50 48 1</inkml:trace>
  <inkml:trace contextRef="#ctx0" brushRef="#br0" timeOffset="8633">15627 4018 0,'25'0'78,"0"-24"-62,-1 24-1,1 0-15,0-25 0,99 0 16,74 0-1,1 25 1,-150 0-16,125 0 16,-149 0-1,124 25 1,-25 0 0,25 0-1,-50-25 1,0-25-1,-25-25 1,-24 25 0,49 1-1,0 24 1,-24 0 0,49 0-1,0 24 1,-25 1-1,0 0 1,-74-25-16,50 0 16,-51 0-1,1-25-15,50 0 32,-26 25-17,1 0 1,24 50-1,-49-50-15,74 50 16,-74-50-16,50 24 16,-1-24-1,0-24 1,-24 24 0,49 0-1,-24 0 1,24 0-1,0 24 1,0-24 15,0 25-15,-24-50 0,-50 25-16</inkml:trace>
  <inkml:trace contextRef="#ctx0" brushRef="#br0" timeOffset="9900">21282 4018 0,'25'0'15,"0"0"17,0-24-32,0 24 15,-25-25-15,24 25 0,76-25 16,24 0-1,25 0 1,-125 25-16,76 25 16,-51-25-1,-24 0-15,99 50 16,-99-50-16,49 25 16,25 24-1,25-49 1,-24-25-1,-26-24 1,-24 24 0,24 0-1,25 25 1,-24 25 0,49 25-1,-25-1 1,75-24-1,-150-25-15,76-25 16,-76 0 0,51 1-16,-1-26 15,-24 25 17,-25 25-17,24 25-15</inkml:trace>
  <inkml:trace contextRef="#ctx0" brushRef="#br0" timeOffset="15899">20365 4787 0,'0'0'0,"0"-25"0,0 1 15,0-1 1,24 0 0,26-25-1,24 50 1,26 25 15,24 0-15,-25 25-1,25-1 1,-74-24 0,24-25-1,-24-25 1,24-49 0,0 24-1,-49 25 1,25 25-1,24 50 1,25-25 0,-24-25-1,49 0 1,-74-25 15,24-25-31</inkml:trace>
  <inkml:trace contextRef="#ctx0" brushRef="#br0" timeOffset="16382.99">23143 4738 0,'0'0'0,"25"0"31,-1 24-15,1 1 0,0-25-16,49 50 15,1 0 1,49-1 0,-75-49-1,1-25 1,24-74-1,-49 49 1,25 26 0,-25 48 15,-1 1-15,26 50-16</inkml:trace>
  <inkml:trace contextRef="#ctx0" brushRef="#br0" timeOffset="48896">1885 8334 0,'0'-24'16,"0"-1"-1,0 0 1,0 0 0,0 0-1,0 1-15,25 24 16,0-25 0,49 25-1,25-25 1,50 25 15,0 0-15,0 25-1,-50-25 1,-24 0 0,24-25-1,-25-25 1,1 26-1,-51-1-15,51 50 16,-50-25-16,24 24 16,26 1-1,49 25 1,-25-50 15,25-25-31,-75-25 16,26 26-1,-25-1 17,24 0-17,0 50 1,50 0 0,-24-1-1,48-24 1,-24 0-1,-74-24-15,49-1 16,-74 0-16,25 0 16,24 0-1,-24 25 1,74 50 0,-25 0-1,-74-26-15,99 1 16,-75 0-1,26-25 1,49-25 0,49-49-1,-98-1 1,-26 50 0,26 25-1,-1 25 1,26 25-1,98 0 1,-74-50 0,25-50-1,-75 25 1,-24 0 0,74 25-1</inkml:trace>
  <inkml:trace contextRef="#ctx0" brushRef="#br0" timeOffset="67842">3398 8830 0,'0'-24'16,"-25"24"-16,50 0 31,-25 24-16,0 1 17,0 0-17,0 0 1,-25 0-16,50 74 16,-25 0-1,0 50 1,0-25 15,0-74-31,0 49 16,0-74-16,0-1 0,25 51 31,-25-1-15,0-49-1,0 0 1,0 24-1,0-24 1,0 0 0,0 25-1</inkml:trace>
  <inkml:trace contextRef="#ctx0" brushRef="#br0" timeOffset="70142">3349 8781 0,'-25'0'15,"50"0"1,-50 0-16,50 0 16,-1 0-1,1 0 1,25 0-1,-1 25 1,-24-25-16,74 24 16,-49-24-1,25 25 1,123-25 0,-24 25-1,-1-50 1,75 25-1,-99 0 1,25-25 0,-25 25-1,-1-24 1,-24 24 0,-99 0-16,74 0 15,-49 0-15,74 0 16,-25 0 15,125 0-15,-175 0-16,75 24 31,-25-24-15,25 0-1,-49 0 1,49 0-1,-50 0 1,25 0 0,1 0-1,49-24 1,-100 24 0,50 0-1,-24 24 1,-1-24-1,1-24 1,-1 24 0,-24 0 15,-26-25-15,-24 50-1,-24-25 1,24 24 15,0 1-15,0 0-1,0 0-15,0 49 16,0-49-16,0 25 16,0 49-1,0 0 1,0-24-1,0 24 1,0 0 0,0-49 15,0-1-15,0-24-1,0 0 1,0 0-1,0 24 1,0-24 0,0 0 15,0 0 0,-25-25 16,0 0-47,-25 0 16,1 0 15,-75 0-15,0 24-1,-25-24 1,25 25-1,-50-25 1,50 25 0,25-25-1,-50 0 1,124 0-16,-74 25 16,50-25-16,-51 0 15,-24 0 1,25 25 15,0-25-31,74 0 16,-49 0-16,49 0 0,0 0 15,-49 24 1,-26-24 0,26 0-1,0 0 1,-100 0-1,100 0 1,-51 0 0,101 0-16,-76 0 15,76 0-15,-76 0 16,26 25 0,-50-25-1,25 0 1,24 0-1,51 25 1,-51-25 0,26 0 15,-26 0-15,1-25-1,-1 25 1,1-25-1,-1 25 1,1 0 0,-25 0-1,24 0 1,1 0 0,-50 0-1</inkml:trace>
  <inkml:trace contextRef="#ctx0" brushRef="#br0" timeOffset="77593.98">8086 8359 0,'0'25'16,"0"0"31,0 0-47,0-1 15,0 1-15,0 50 16,0-51-16,-24 125 15,24-124 1,0 74-16,-25 50 16,25-50-1,-25-123 32,25-51-31,0-24-1,0-75 1,0 50 0,0-25-1,25 50 1,0 50 0,24 24-1,1 0 1,24 25-1,-24 25 1,-1 49 0,1 1 15,-25 24-31,0 25 31,-1 0-15,-24 0-1,0-50 1,0-24 0,0 0-16</inkml:trace>
  <inkml:trace contextRef="#ctx0" brushRef="#br0" timeOffset="77907">7962 8806 0,'25'0'62,"0"0"-46,0 0-16,0 0 16,74-25-1,149-25 1</inkml:trace>
  <inkml:trace contextRef="#ctx0" brushRef="#br0" timeOffset="78323">8806 8731 0,'24'0'31,"1"0"-15,0 0-1,0 0 1,0 0-1,49-25 1,25 1-16</inkml:trace>
  <inkml:trace contextRef="#ctx0" brushRef="#br0" timeOffset="78507">8855 8954 0,'0'25'16,"0"-50"-16,25 25 16,0 0 15,0-24-31,124-51 16</inkml:trace>
  <inkml:trace contextRef="#ctx0" brushRef="#br0" timeOffset="79106">9426 8235 0,'-25'0'0,"25"25"15,-25-25-15,0 0 32,1 25-32,-26 0 15,25-1-15,0 1 16,25 25-1,25 24 1,25-24 0,-1-25-1,26-1 1,-26 1 0,-49 0-1,0 74 1,-24-49-1,24-25-15,-25 49 16,25-49-16,0 49 16,0-49 15,49 0-15,26 0-1,-50 0 1,-25-1-1,0 26 1,-25 49 0,-25-74-1,1 49-15</inkml:trace>
  <inkml:trace contextRef="#ctx0" brushRef="#br0" timeOffset="79680.98">9823 8508 0,'0'25'47,"0"0"-31,0-1-1,-25-24-15,25 25 0,0 25 16,0-25-16,0-1 15,0 1 1,0 0 0,25-50 15,-1 0-15,26 1-1,0-1 1,-1 25-1,1 25 1,-25-1 0,24 51-1,-24-50 1,-50 49 0,1-24-1,-1-26 1,-99-24-1</inkml:trace>
  <inkml:trace contextRef="#ctx0" brushRef="#br0" timeOffset="79923">9823 8458 0,'24'0'47,"-24"-24"-31,25 24-16,0 0 15,25-25 1,-26 25-16,150-25 15</inkml:trace>
  <inkml:trace contextRef="#ctx0" brushRef="#br0" timeOffset="80307">10393 8905 0,'0'0'0,"25"0"78,0 25-62,0-25 0,-25 24-1,24-24-15,-24 25 0,0 0 16,0 0-1,-49 25-15</inkml:trace>
  <inkml:trace contextRef="#ctx0" brushRef="#br0" timeOffset="80823">10765 8384 0,'0'0'0,"0"25"31,-25-25-31,1 0 31,24 25-31,-25-1 16,-25 26-1,1 49 1,24-24 0,0-51-16,25 51 15,0-50-15,25 24 16,24-24-1,26 25 1,49-75 0,-25 0-1,-74-25 1,-75 1 15,-24 49-15,-1 0-1,1 49 1,49 1-16</inkml:trace>
  <inkml:trace contextRef="#ctx0" brushRef="#br0" timeOffset="81440">11212 8161 0,'0'0'0,"-25"0"32,50 0 15,0 25-47,-1-25 15,-24 24-15,75 26 16,-50 24-1,-50 26 1,-25-26 0,1 25-1,49-49 1,24-25 15,26-1-15,24 1-1,-24 25 1,-50-25 0,0 49-1,-25 0 1,25 1 0,0-25-1,0-1 1,25-24-1,-50 0-15</inkml:trace>
  <inkml:trace contextRef="#ctx0" brushRef="#br0" timeOffset="81706">11733 8855 0,'0'25'0,"0"0"31,0 0-15,0-1-16,0 26 15,0 0 1,-50 49-16</inkml:trace>
  <inkml:trace contextRef="#ctx0" brushRef="#br0" timeOffset="82239">12129 8334 0,'0'0'0,"-24"25"31,24 0-15,0 49-1,0-24 1,0 99 0,0-124-16,24 74 15,-24-74 1,0 49-16</inkml:trace>
  <inkml:trace contextRef="#ctx0" brushRef="#br0" timeOffset="82790">12105 8384 0,'0'0'0,"0"-25"0,0 0 31,24 25-31,1-24 15,50-1 1,-1 0 0,-49 25-16,49 25 31,-49 0-31,0-1 0,0 76 31,-75-26-15,25-49-16,-24 24 15,49-24-15,-25 0 16,0-25 0,50-50-1,25 26 1,-1-1 0,-24 25-16,25 0 15,-26 0-15,1 0 16,0 25-16,0-1 15,-25 1 1,25 50-16,-50-1 16,-25 0-1,25-49-15,-24 25 16,24-50 0,-25 0-1,-24 0 1,-50-99-16</inkml:trace>
  <inkml:trace contextRef="#ctx0" brushRef="#br0" timeOffset="83106">12874 8582 0,'24'0'62,"1"-24"-46,0 24-16,0 0 16,49-25-1,75 25 1</inkml:trace>
  <inkml:trace contextRef="#ctx0" brushRef="#br0" timeOffset="83290">12948 8756 0,'0'25'15,"25"-25"17,0 0-32,-25-25 0,24 25 15,26 0 1,99-50-16</inkml:trace>
  <inkml:trace contextRef="#ctx0" brushRef="#br0" timeOffset="83805.98">13568 8062 0,'-25'24'0,"50"-48"0,-50 24 16,1 24-16,-1-24 15,25 25 1,-50 0-16,1 49 31,24-49-31,0 50 16,25-51-16,0 51 15,50-26 1,49 1 0,0-25-1,-74 0 1,0-1 0,-50 26-1,0 24 1,25-49-16,-25 50 15,25-51 1,0 26-16,50 24 16,24-24-1,1-25 1,-51 0 15,-24 24-15,-49 1-1,-75 49-15</inkml:trace>
  <inkml:trace contextRef="#ctx0" brushRef="#br0" timeOffset="84390">13841 8334 0,'0'0'0,"-25"0"0,0 0 31,50 0 1,0 0-17,0-24 1,0 24-16,24-25 15,75 0 1,-25 0 0,-24 0-1,-75 50 32,-25-25-31,0 50-1,0-25 1,25 24 0,0 1-1,0 24 1,0-49-16,0 49 16,-24-49-16,24 50 0</inkml:trace>
  <inkml:trace contextRef="#ctx0" brushRef="#br0" timeOffset="84622">14387 8657 0,'-25'0'31,"25"25"-31,0-1 16</inkml:trace>
  <inkml:trace contextRef="#ctx0" brushRef="#br0" timeOffset="84790">14436 8657 0,'25'0'15,"-50"0"-15,75 0 16,-25 0 0,0 25 15,-25 24 0,-25 1-15,-124 99-1</inkml:trace>
  <inkml:trace contextRef="#ctx0" brushRef="#br0" timeOffset="85440">15106 8384 0,'-25'-25'0,"25"50"16,-25-25-1,1 0 1,-1 25 0,0-25-1,0 25-15,-24-25 16,24 0-16,0 0 15,-25-25 1,1-25 0,24 25-1,25-24 1,25-1 15,0 25-15,24 1-1,26 24 1,-26 24 0,-24 26-1,0 0 1,-25 49 0,-25 0-1,25-25 1,-25 1-1,-24-26 1,-1 1-16</inkml:trace>
  <inkml:trace contextRef="#ctx0" brushRef="#br0" timeOffset="86190">15255 7863 0,'0'0'0,"-25"0"31,25-25-16,-25 50 1,50-25 0,25 50-1,49 24 1,-49 1 0,-26 24-1,-98 0 1,-1 25-1,51-50 1,24-24 0,24 0 15,51-26-31,-25 1 31,-50 0-31,49 0 16,-24 0-16,-25-1 15,-25 51 1,0-1 0,1 25-1,48-49 1,1 0 0,25-1-1,-50-24-15,0 25 16,0-25-16,-25 24 15,0 1 1</inkml:trace>
  <inkml:trace contextRef="#ctx0" brushRef="#br0" timeOffset="90039">1315 10790 0,'24'-25'0,"-48"25"93,-76-49-61,76 49-32,-1 0 15,-25 24 1,1 1-1,-26 74 1,26 25 0,49 25-1,24-49 1,51-1 0,24-25-1,75-49 1,-50-50-1,49-74 1,-73-25 0,-100 25-1,-75-75 1,-24 75 0,-25 24 15,0 51-31</inkml:trace>
  <inkml:trace contextRef="#ctx0" brushRef="#br0" timeOffset="90989.98">4713 10815 0,'0'0'0,"0"-25"16,0 0 15,0 0-16,-25 25-15,0-49 16,-49 24 0,-1 0-1,-24 50 1,25 25 0,-25 49 15,49 25-16,50 49 1,25-73 0,74 49-1,50-100 1,49-24 0,-24-75-1,0-98 1,-150-26-1,-73 25 1,-75 50 0,99 74-16,-124-49 15,124 74 1,-148 24-16</inkml:trace>
  <inkml:trace contextRef="#ctx0" brushRef="#br0" timeOffset="92155">1513 13891 0,'0'0'0,"25"-25"15,-25 0 1,-25 25-16,25-25 16,-50 0-1,1 25 1,-26-24 0,1 48-1,-50 51 1,50 24-1,-1 25 1,75-25 0,25 0-1,49-24 1,50-1 0,50-74-1,0-49 16,-75-26-15,-74 50-16,24-74 16,-49 74-16,-24-74 15,-76-25 1,-49 50 0,75 74-1,-25 0-15</inkml:trace>
  <inkml:trace contextRef="#ctx0" brushRef="#br0" timeOffset="92955">4738 13816 0,'0'0'0,"-25"-25"0,25 1 15,-25 24-15,25-25 16,-50 0 0,1 25-1,-26 50 1,1 24 0,0 50 15,24 25-16,75-50 1,99 0 0,25-49-1,74-75 1,-49-49 0,-100-26-1,-74-48 1,-99 73-1,-75 1 1,-49-1 0</inkml:trace>
  <inkml:trace contextRef="#ctx0" brushRef="#br0" timeOffset="94121">1612 11137 0,'25'0'125,"0"0"-110,0 0 1,0 0-16,-1 0 0,100-25 16,-99 25-1,124 0 1,0-24-1,49 24 1,-49 24 0,-50-24-1,25 0 1,-49-24 0,49 24-1,-99 0-15,49 0 16,-49 0-16,0 0 15,49 0 1,0 24 0,26-24-1,-1 0 1,-25 0 0,1 0-1,-1-24 16,1 24-15,-26-25 0,1 25-1,-25 0 1,24 25-16</inkml:trace>
  <inkml:trace contextRef="#ctx0" brushRef="#br0" timeOffset="94904">4688 11286 0,'0'0'0,"0"25"62,0 0-62,0 0 16,0-1-16,0 1 15,0 0-15,25 124 16,-25-100-16,0 100 16,0-99-16,25 198 15,-1-174-15,-24 75 16,25 74-1,-25-49 1,25 24 0,-25-74-1,0-99-15,0 50 16,25-51 0,-50 26-16,25 0 15,0-1 16,0 26-15,0-1 0,0 1-1,0-26 1,0 26 0,0-1-1,-25 50 1</inkml:trace>
  <inkml:trace contextRef="#ctx0" brushRef="#br0" timeOffset="95871">1265 11460 0,'-25'0'0,"25"-25"31,0 50-16,0 0 17,0-1-17,0 175 1,25-26 0,-25-148-16,25 198 15,-25-173-15,25 173 16,-25-24-1,24 49 1,1-199-16,-25 175 16,0-200-1,0 76-15,0-1 16,0-49-16,0 49 16,0-74-1,0 49-15,0 0 31,-25 1-15,25-26 0,0 26-1,0-1 1,25 25 0</inkml:trace>
  <inkml:trace contextRef="#ctx0" brushRef="#br0" timeOffset="96705">1687 14163 0,'-25'0'16,"50"0"31,0 0-32,-1 0 1,1 0 0,50 0-1,49 25 1,-75-25-16,125 0 15,-125 0-15,1 0 0,124-25 16,99 25 0,-100 0-1,26 0 1,-26-24 0,1 24-1,-25-25 16,0 0-15,-25 0 0,-50 25-1,75-25 1,24 1 0,-98 24-1,98-25 1,-73 0-1,-1 0 1,-50 25 0,26-25-16</inkml:trace>
  <inkml:trace contextRef="#ctx0" brushRef="#br0" timeOffset="99138">695 10170 0,'0'-25'15,"24"25"16,1 0 16,0 0-15,-25 25-32,25 0 15,0 0-15,49 74 16,0 0-1,-49-49 1,0-50 0,-25 24-16,25-24 15,-25-24 1,25-1 0,-25 0-1,0 0 1,24-74 15,-24 49-15,25-24-1,-25 49-15,0 0 16,0 1-16,25 24 16,-50 0-16</inkml:trace>
  <inkml:trace contextRef="#ctx0" brushRef="#br0" timeOffset="99520">1339 10195 0,'25'0'0,"-25"-25"16,0 50-1,0 0 16,-25-25-15,25 24-16,0 1 16,25 50-1,-25-26 1,25 50 0,0-24-1</inkml:trace>
  <inkml:trace contextRef="#ctx0" brushRef="#br0" timeOffset="100539">1017 14635 0,'0'0'0,"25"0"46,-25 25 1,25-25-47,-25 24 0,49 51 16,1 24 0,24 0-1,1-24 16,-51-51-15,1 1 0,0-25 31,-25-25-16,0 1-31,25-51 15,-25-24 1,0 0 0,0 24-1,0 26 1,0 24 0,0 0-1</inkml:trace>
  <inkml:trace contextRef="#ctx0" brushRef="#br0" timeOffset="101059">1687 14808 0,'0'-24'31,"25"24"-15,-1-25 0,1 25-1,25 0 1,-1 25 0,-24 24-1,0 50 1,-50 25-1,0-49 1,1-26 0,48-49 31,1 0-32,-25-24-15,50-1 16,-25 25-1,24-50 1,50 25-16</inkml:trace>
  <inkml:trace contextRef="#ctx0" brushRef="#br0" timeOffset="102170">5308 14139 0,'-25'0'0,"50"0"16,0 0 15,-25 24-15,25-24-1,-25 25-15,25 0 16,49 49-1,-24 1 1,24-1 0,-24 1-1,-1-50 1,-24-25 0,0 0-1,0-25 32,-25 0-31,0 0-1,24-24 1,-24 24-16,0-75 16,0 76-16,0-26 15,0 25-15,25-49 16,-25 49-16,-25-25 15</inkml:trace>
  <inkml:trace contextRef="#ctx0" brushRef="#br0" timeOffset="102753">6003 14412 0,'0'0'0,"-25"0"0,25-25 31,25 25-16,0 0 17,-1-25-32,1 25 15,25 0 1,-1 50 0,-49-1-1,-24-24 1,24 0-1,-25-25 1,50 0 15,-1 0-15,1 0 0,0 0-1,0 25 1,-25-1 15,0 1-31,0 50 16,-75 24-1,26-50 1,-50-73-16</inkml:trace>
  <inkml:trace contextRef="#ctx0" brushRef="#br0" timeOffset="103620.01">5085 10344 0,'-25'0'31,"50"24"0,0 1-15,0 0 0,-25 0-16,24-25 15,51 99 1,-26-49 0,-24-1-1,0-24-15,25 25 16,-26-26-16,1-24 15,0 0 1,0 0 0,-25-24 15,25-1-31,-1-25 16,1-24-1,0-1 1,0-24 15,0 50-15,-1-26-1,-24 50 1,-24 25 0</inkml:trace>
  <inkml:trace contextRef="#ctx0" brushRef="#br0" timeOffset="104037">5978 10616 0,'0'-24'31,"0"48"-31,0-48 0,0 48 15,0 1 1,0 0 0,25 25-1,0-1 1,-25-24-16,24 25 16,-24-26-16,0 26 15,0 49 1</inkml:trace>
  <inkml:trace contextRef="#ctx0" brushRef="#br0" timeOffset="104470">5854 10567 0,'0'25'63,"0"-1"-48,-25 1-15,25 25 31,-25-1-15,0-24-16,1 25 16,24-25-16,-25-25 15,25 24 1,25-24 0,-1 0-1,1 0 1,0-24-1,74 24 1,1-25 0,24 25-16</inkml:trace>
  <inkml:trace contextRef="#ctx0" brushRef="#br0" timeOffset="106803">3845 11063 0,'25'0'62,"-25"-25"-62,24 25 0,1 0 31,0 0-15,0 0 0,24-25-1,-24 25 16,0 0 16,0 0 0,0 0-31,-1 0-1,1 0-15</inkml:trace>
  <inkml:trace contextRef="#ctx0" brushRef="#br0" timeOffset="113819">1463 10542 0,'-24'-25'157,"-1"25"-157,0 0 15,0-25-15,-49 25 16,-1-24 0,1 24-1,-25 0 1,74 0 31,0 0-32,0 0 17,1 0-1,24 24-31,-25-24 15,0 0 1,0 25 0,-24 0-1,24 0 17,0 0-17,0 24-15,-49 125 16,49-50-1,25-50 17,0 1-17,25-1 1,-25-24 0,25-1-1,-25 26 1,24-26-1,1 1 1,0 0 0,0-1-1,0 1 1,24-1 0,-24-24-1,0 0 1,0 0-1,24 0 1,26-1 15,-26-24-15,26 0 0,-51 0-16,26 0 15,-25 0-15,24 0 16,26-24-1,-1 24 1,-24-25 0,-25 25-16,49-25 15,-49 0 1,0 25-16,49-25 16,-24 1-1,-25-26 1,24 25-1,1-24 17,-25-1-17,-1 0 1,1-24 0,-25 24-1,0-24 1,0-25-1,-25 24 1,1-24 0,-26 25-1,-24-1 1,-1 26 0,75 24-16,-74-25 15,49 50-15,0-25 16,-25 1-16,-24 24 15,24 0 1</inkml:trace>
  <inkml:trace contextRef="#ctx0" brushRef="#br0" timeOffset="115004">1736 9798 0,'0'25'78,"0"-1"-62,0 1-16,0 0 16,0 0-16,25 24 15,-25 76 1,25-26-1,-25 0 1,25-49 0,-25-26-1,0 1 1</inkml:trace>
  <inkml:trace contextRef="#ctx0" brushRef="#br0" timeOffset="115668">1712 9798 0,'0'-25'0,"0"0"47,0 0-16,24 25-15,1-24-16,0 24 15,25-25 1,-1 0-1,50 25 1,-24 25 0,-1 24-1,-49-24 1,25 0 0,-50 0-1,0 24 1,-25-24-1,0 25 17,0-1-17,-49 1 1,24 0 0,1 24-1,-1-49 1,50 0-16,-74 24 15</inkml:trace>
  <inkml:trace contextRef="#ctx0" brushRef="#br0" timeOffset="116135">1885 10170 0,'0'-25'31,"25"25"-15,0 0 15,-25 25-15,25-25 0,-25 25-16,24-25 0,1 49 15,50 1 1,-1 0-1,-24-1 1,-1 1 15,1-25-15,-50-1 0,25-24-16</inkml:trace>
  <inkml:trace contextRef="#ctx0" brushRef="#br0" timeOffset="129866">5060 13643 0,'0'-25'0,"-25"25"16,25-25 0,-24 25-16,-1-25 31,0 0-15,0 25-1,25-24 1,-49-1-1,24 0 1,-25 0 0,0 0-1,1 1 1,-1 24 0,25 0-1,-24 0 1,-1 24-1,1 1 1,24-25 15,-50 25-15,26 0 0,-1 24-1,25-49 1,25 25-16,-49 0 15,49 0-15,-25-25 16,25 49 0,-25-24-1,25 50 1,0-26 0,0 26-1,0-26 1,0 1-1,0 24 1,25-24 0,-25 24 15,25-24-15,24-1-1,-24-24 1,25 25-1,-25-25 1,24 0 0,1-1-1,-1 1 1,-24 0 0,0-25-16,25 25 15,-26-25-15,1 0 16,25 0-1,24-25 1,-24 25 0,0-25 15,-26 25-31,26-25 16,-25 25-16,0 0 15,24-24 1,1-1-1,-25 0 1,24-25 0,-49 25-16,25-24 15,0 24-15,-25-25 16,25 1 0,-50-50-1,25 24 1,-25 1-1,25 49-15,-50-49 16,50 49 0,-24 0-16,-26-49 31,-24-1-31</inkml:trace>
  <inkml:trace contextRef="#ctx0" brushRef="#br0" timeOffset="130400">5407 13196 0,'0'-25'0,"-24"25"0,48 0 63,-24 25-63,0 0 15,25 0 1,-25 0-1,50 49 1,-25 25 0,-25-74-16,24 74 31,-24-74-31,25 49 16,-25-24-1,0-25-15</inkml:trace>
  <inkml:trace contextRef="#ctx0" brushRef="#br0" timeOffset="130901">5383 13171 0,'0'-25'0,"0"50"0,-25-50 31,25 1-31,25 24 16,-25-25 15,24 0-16,51-25 1,24 1 0,25 24-1,-50 25 1,1 0 0,-25 25-1,-26 24 1,-24 1-1,-24 24 1,-1-49 0,0 25-16,0 24 31,-49-24-15,49-25-1,-25 24 1,-24-49-16</inkml:trace>
  <inkml:trace contextRef="#ctx0" brushRef="#br0" timeOffset="131250">5606 13419 0,'0'0'0,"0"-24"16,25 24 15,-25 24-15,24-24-1,1 0 1,25 25-1,-25 0-15,24 25 16,-24-50-16,50 49 16,-1 26-1,0-51 1,-49 51 0</inkml:trace>
  <inkml:trace contextRef="#ctx0" brushRef="#br0" timeOffset="138599.01">7789 10418 0,'0'-25'31,"0"0"16,-25 25-47,25-24 16,0-1-16,-25 25 16,0-25-1,-24 0 1,-1 25-1,-24 25 1,-1 0 0,26 0-1,24 24 1,25 1 0,0-25-1,0 24 1,49-24-1,-49 0-15,50 0 16,-25-25 0,0 0-16,74 24 15,-50 1 17,26-25-17,-50 0-15,-1 25 16,1-25-16,0 25 15,-25 0 1,25-1 0,-50 1-1,25 0 1,-50 0 0,50 0-16,-49-1 15,24-24-15,-25 25 16,-74-50-1,50 25 1,24-49 0,-24 24-1</inkml:trace>
  <inkml:trace contextRef="#ctx0" brushRef="#br0" timeOffset="138999.01">8037 10740 0,'25'0'0,"-25"25"32,0 0-1,0 0-16,0 0 1,0-1 0,0 1-16,24 25 15,-24-1 1,0 1 0</inkml:trace>
  <inkml:trace contextRef="#ctx0" brushRef="#br0" timeOffset="139385">8359 10616 0,'25'0'31,"0"0"0,0 0-15,-1 0 0,1 0-16,0 0 15,0 0-15,49 0 16,25-24 15</inkml:trace>
  <inkml:trace contextRef="#ctx0" brushRef="#br0" timeOffset="139648">8483 10815 0,'-25'0'0,"50"0"63,0 0-32,0 0-15,0 0-16,-1 0 15,100-25-15</inkml:trace>
  <inkml:trace contextRef="#ctx0" brushRef="#br0" timeOffset="140365">9302 10170 0,'0'0'15,"-25"-25"-15,0 0 32,0 25-17,1 25 1,-26 25 0,0 24-1,26 25 1,24-24-1,24-26 1,26-24 0,0 25-1,-26-50 1,1 49 15,0-24-15,-50 25-1,25-1 1,0 1 0,25-25-1,25 0 1,-26-1 0,26 26-1,-25 0 1,-25 24-1,0 0 1,0 1 0,-25-25-1,0 24 1</inkml:trace>
  <inkml:trace contextRef="#ctx0" brushRef="#br0" timeOffset="141665">9575 10344 0,'-25'0'0,"25"-25"16,-25 25 15,25 25-31,25-25 32,-25 24-32,0 1 15,25 25 1,-1-1-1,26 26 1,24-1 0,-24-24-1,0-25 1,-26-25 0,1 0-1,-25-25 1,25-25-1,-25 25-15,25 1 16,-25-1 0,0 0-1,25-74 1,-25 0-16,0 24 31,0 26-15,-25 73-16</inkml:trace>
  <inkml:trace contextRef="#ctx0" brushRef="#br0" timeOffset="142030.99">10195 10592 0,'25'0'62,"-25"24"-46,0 1-1,0 0 1,24 0-16,-24 24 16,0 1-1,0 0 1</inkml:trace>
  <inkml:trace contextRef="#ctx0" brushRef="#br0" timeOffset="142431">10468 10666 0,'0'0'0,"-25"0"47,50 0 15,-1 0-46,1 0 0,0 0-1,0 0 1,0 0-16,-25 25 0,24 24 31,-24-24-15,0 0-16,-24 25 15,-1-26-15,-50 51 16</inkml:trace>
  <inkml:trace contextRef="#ctx0" brushRef="#br0" timeOffset="142965">10740 10220 0,'0'24'63,"25"-24"-63,-25 25 0,25 0 15,0 25 1,24 24 0,26 25-1,-26-24 1,-24-51-1,25 26 1,-25-50 0,-25-25-1,0-24 1,0-1 15,0-24-15,0-1-1,0-24 1,0 74-16,0-49 16,24 74-16,-24-50 0</inkml:trace>
  <inkml:trace contextRef="#ctx0" brushRef="#br0" timeOffset="143531">11336 10517 0,'0'0'0,"0"-25"32,25 1-17,-1 24 1,1 0 0,0 0-1,0 24-15,-25 1 16,0 25-1,0-25 1,-25 24 0,25-74 15,25 25-15,0-24-1,-25 48 1,24-24-16,-24 25 15,0 0 1,0 0 0,0 24-1,-24 1 1,-1-50 0,-50 0-1,-24-50 1</inkml:trace>
  <inkml:trace contextRef="#ctx0" brushRef="#br0" timeOffset="144214">11708 9922 0,'0'0'0,"0"-25"0,25 25 63,-25 25-48,24-25-15,1 25 16,0 49-1,-25 50 1,-50-25 0,50-74-16,-24 50 15,24-51-15,0 1 16,0 25 0,49-25-1,1-1 1,-1 1-1,-24 25 1,0-1 0,0 26-1,-25-26 1,25 26 15,-1-50-15,26-1-1,-50 1 1,-25 25 0,-49 24-16</inkml:trace>
  <inkml:trace contextRef="#ctx0" brushRef="#br0" timeOffset="145599">7838 11410 0,'0'25'16,"0"-50"-1,0 0 32,-25 25-31,25-24-16,0-1 15,-24 25-15,-1-25 16,-25 25 0,-24 0-1,-1 25 1,26 24 0,-1 26-1,25-1 1,1-49-16,48 25 15,-24-26 1,25 1-16,25 0 16,24 0-1,1-25 1,-51 25-16,51-25 31,-50 0-31,-25 24 0,49-24 16,1 25-1,-25 0 1,-1 25 0,-24-26-1,0 1-15,-24 0 16,-26 49 0,25-49-1,-49-25 1,-25 0-1,-1-25 1,26-24 0,49 24-16,-24-74 15</inkml:trace>
  <inkml:trace contextRef="#ctx0" brushRef="#br0" timeOffset="146164">8062 11906 0,'0'0'0,"0"-25"16,24 25 15,1 0 0,0 0-31,-25 25 16,50 0-1,-26 49 1,-48 1 0,-1-1-1,0 1 1,0-50-1,50-50 32,0 0-31,0 25 0,-1-25-1,26 25 1,24-25-16</inkml:trace>
  <inkml:trace contextRef="#ctx0" brushRef="#br0" timeOffset="146498">8632 11981 0,'0'-25'0,"0"50"15,25-25 1,0 0-1,-1 0 1,1 0 0,50-25-1,-26 25 1,75 0 0</inkml:trace>
  <inkml:trace contextRef="#ctx0" brushRef="#br0" timeOffset="146665">8756 12154 0,'0'0'0,"25"0"32,0 0-17,-1-25 1,150-49-1</inkml:trace>
  <inkml:trace contextRef="#ctx0" brushRef="#br0" timeOffset="147231">9500 11485 0,'-25'0'16,"-24"0"15,24 24-15,-25 1-16,-24 25 15,24 24 1,26 1 0,24-1-1,0-49-15,74 49 16,-49-49 0,0-25-16,49 25 15,0 0 1,-24 24-1,-50-24 1,-25 74 0,0 1-1,25-26 1,25 0 15,0-49-15,25 50-1,-1-26 1,-49-24 0,0 25-1,-49-1 1</inkml:trace>
  <inkml:trace contextRef="#ctx0" brushRef="#br0" timeOffset="153382.99">4787 10592 0,'0'-25'47,"0"0"-16,-25 25 16,1-25-32,-1 25-15,0 0 16,0-25 0,-24 25-1,-26-24 1,26 24 0,-1 0-1,-24 0 1,49 0-1,-25 0 1,1 24 0,24-24-1,0 25 1,0-25 0,0 25-1,1-25 1,-1 25-1,0 0 1,0-25 0,0 24-1,1 26 1,24 0 0,0-26-1,-25 26 1,25 0-1,0-26 1,25 26 0,-25-25-16,0 24 15,0-24-15,0 25 16,24-1 0,-24-24-1,0 25 1,25-50-16,-25 50 15,25-1 1,0 1 0,-25-1-1,25-49-15,-25 50 16,24-50-16,-24 50 16,25-26-1,0 26 1,0-25-1,0 24 1,24-24 0,1 0-1,-1-25 1,-49 25-16,75-25 31,-50 0-31,-1 25 16,26-25-1,0 0 1,24 0 0,-24 0-1,24-25 1,-24 25 0,24-25-1,-24 0 1,24 0-1,-24 1 1,-1-1 0,-24 0-1,-25 0-15,25 0 16,0 1 0,-25-1-16,25-25 15,-1 1 16,1-26-15,-25 50 0,0-49-1,0 24 1,0-24 0,-25-25-1,-24-1 1,-1 51-1,1-26 1,-26 1 0,1 0-1,24 24 1,-49 0 0</inkml:trace>
  <inkml:trace contextRef="#ctx0" brushRef="#br0" timeOffset="154065">4440 10120 0,'-25'0'0,"50"0"47,-25 25-31,0 0-1,25 0 1,-25 24 0,0-24-16,25 25 15,-1-25-15,-24 24 16,25-49-16,-25 50 15,25-25-15,0 24 16</inkml:trace>
  <inkml:trace contextRef="#ctx0" brushRef="#br0" timeOffset="154813">4490 10120 0,'0'-24'31,"24"24"-15,1 0 0,-25-25-16,25 25 15,0 0 1,24-25 15,1 25-15,24 50-1,-49-26 1,-25 26 0,0-25-1,0 0-15,-25-1 16,25 1-16,-24 0 16,-1-25-1,25 25 1,0-50-1,25 0 32,-1 25-31,1 0 0,0 0-1,0 0-15,0 25 31,24 0-15,-49 0 0,25-1-1,-25 26 1,-25-25 0,1 0-1,-51-1 1,-24 1-1,-25-25 1</inkml:trace>
  <inkml:trace contextRef="#ctx0" brushRef="#br0" timeOffset="164480.99">1637 13593 0,'0'0'0,"-25"0"0,25-25 16,-25 25-1,-24 0 1,24-25 0,-25 25-1,1-24 1,-26 24 0,26 0-1,-1 0 1,1 24 15,-1-24-15,-24 25-1,-1 0 1,26 25 0,24-1-1,-25 1 1,1-1-1,24 1 1,0 0 0,25-1-1,-25 1 1,25-1 15,0-24-15,0 0-16,25 25 0,-25-26 15,0 1-15,25 0 16,0 49 0,-1-24-1,1-25-15,0 0 16,-25 0-16,25-1 16,0 26-1,-1-25 1,1 0-1,50-1 1,-51 1 0,51 0-1,-26 0 1,1-25 0,0 0-1,-1 0 1,26 0 15,-26-25-15,1 25-1,24-50 1,-24 26 0,-25 24-16,24-25 15,-24 0 1,0 0-16,-25 0 15,50-24 1,-26-26 0,-24 26-1,0-26 1,0 1 15,-24-1-31,24-24 16,-50 25 15,25 24-15,25 25-16,-49-24 15,24 49-15,-99-124 16</inkml:trace>
  <inkml:trace contextRef="#ctx0" brushRef="#br0" timeOffset="165780.99">546 13146 0,'0'25'62,"0"0"-46,0 0-1,0 0-15,25 0 16,-1 99 0,1-100-16,0 76 15,-25-76-15,25 76 16,0-26 0,-25-24-1,24-75 1</inkml:trace>
  <inkml:trace contextRef="#ctx0" brushRef="#br0" timeOffset="166528">471 13221 0,'0'-25'15,"0"0"1,25 25-1,-25-25 1,25 1 0,25-1-1,24 25 1,0 0 0,-24 25-1,0 24 1,-26-24 15,1 50-15,-50-1-1,-24 0 1,24-24 0,0-25-1,0-25 1,25-25-1,0 0 1,25 0 0,0 1-1,25 24 1,-1 0 15,1 0-31,-1 24 16,-24 26 15,-25 0-15,0-1-1,-25 26 1,-74-1 0,25-24-1,-25-50 1</inkml:trace>
  <inkml:trace contextRef="#ctx0" brushRef="#br0" timeOffset="174110">9798 11609 0,'0'0'0,"0"-25"15,0 0 17,25 25-17,-1 0 32,-24 25-31,25-25-16,0 49 15,25 26 1,-1 24 0,1-49-1,-25-1 1,0-24 15,-1-25-31,1-25 78,-25 0-46,0-24-17,0 24-15,0-25 16,0-49-1,0 25 1,0 24 0,0 25-1,0 50 1</inkml:trace>
  <inkml:trace contextRef="#ctx0" brushRef="#br0" timeOffset="174610">10319 11881 0,'0'-24'15,"25"24"17,-1-25-17,1 25 1,0 0-16,0 0 15,0 0-15,-1 25 32,-24 49-17,-24 0 1,-1-24 0,0 0-1,0-26 1,50-24-1,-25-24 1,25 24 0,-25-25-1,149 0 1</inkml:trace>
  <inkml:trace contextRef="#ctx0" brushRef="#br0" timeOffset="175010">10864 11981 0,'0'0'0,"25"0"63,-25-25-63,25 25 16,-25-25 15,25 25-31,0 0 15,-25-25-15,49 50 0,-24 0 16,-25 0 0,25-1-1,-25 26 1,-25 0 0,-99 74-16</inkml:trace>
  <inkml:trace contextRef="#ctx0" brushRef="#br0" timeOffset="175595">11187 11509 0,'0'0'0,"0"-24"0,0 48 16,0 1 31,25 0-32,0 25 1,-1 49 0,26-25-1,0 50 1,-26-74 0,1-1-1,0-49 1,-25-24 15,0-1-15,0 0-1,0-25 1,25-24 0,-25 49-16,25-49 15,-25 49-15,24-49 16,-24-1-1,25 1 1,0 74 0,-25 25-1</inkml:trace>
  <inkml:trace contextRef="#ctx0" brushRef="#br0" timeOffset="175980">11832 11807 0,'0'0'0,"0"-25"0,0 50 47,-25-25-47,0 0 16,25 25 0,0 49 15,0-24-31,0 24 15,25 1 17,0-26-17,0 1-15</inkml:trace>
  <inkml:trace contextRef="#ctx0" brushRef="#br0" timeOffset="176410">11757 11832 0,'0'-25'16,"-24"50"31,24 0-32,0-1 1,0 1-16,-25-25 0,25 25 16,0 0-1,-25 24 1,0-24 0,50-25 62,0 0-63,-25 25 1,25-25-16,-1 0 16,1 0-1,74-25 1,50 25-16</inkml:trace>
  <inkml:trace contextRef="#ctx0" brushRef="#br0" timeOffset="177110">12179 11336 0,'0'0'0,"0"-25"15,-25 25 1,25-25 0,-25 25-1,25-25 1,25 25-1,0 50 1,0 24 0,-25 26-1,-25 24 1,25-100-16,-25 51 16,25-50-16,0-1 15,25 26 1,0-25-1,25 0 1,-26-1 15,1 26-15,0 0 0,-25 24-1,0 0 1,0-24-1,25 25 1,-25-26 0,0 1-1,0 74 1</inkml:trace>
  <inkml:trace contextRef="#ctx0" brushRef="#br0" timeOffset="184842">16173 10468 0,'0'24'63,"24"1"31,1 0-94,0-25 15,25 50-15,-26-26 0,26 1 16,25 50-16,-1-26 16,-24-24-1,-50 0 1,24-25-1,-24-25 17,0 0-1,0 0-15,0 1-1,25-26 1,-25-49-1,25 49 1,-25 1 0,0 24-16</inkml:trace>
  <inkml:trace contextRef="#ctx0" brushRef="#br0" timeOffset="185209">16818 10691 0,'0'25'63,"0"-1"-48,0 1 1,0 0-1,0 0-15,0 0 16,0-1 0,24 51-16</inkml:trace>
  <inkml:trace contextRef="#ctx0" brushRef="#br0" timeOffset="186009">16942 10096 0,'0'0'0,"-25"-25"0,25 0 15,-25 25 1,-25-50 0,1 1-1,-50-1 1,24 50-1,-49 0 1,50 25 0,-75 24-1,50 26 1,-1 24 0,26 25-1,24 0 1,26-25-1,-26 25 1,50 0 0,25-24 15,24-1-15,-49-74-16,75 74 15,-75-74-15,74 74 16,25-25-1,50-24 1,-25 0 0,25-26-1,-124-24-15,99 0 16,-99 0-16,74-24 16,0-51-1,0-49 1,-24-50-1,-50 1 1,-50-50 0,0 99 15,-74-100-15,-50 26-1</inkml:trace>
  <inkml:trace contextRef="#ctx0" brushRef="#br0" timeOffset="187125">20662 10220 0,'-25'0'15,"50"0"1,-25 24 15,25-24-31,-25 25 16,25 0-16,0 0 15,49 74 1,1-25 0,24 26-1,-50-51 1,1 1-1,-25-25 1,-25-1 0,25-24 15,-25-24-15,0-26-1,24-24 1,-24-26-1,25 1 1,-25 0 0,0 0-1,0 0 1,0 74-16</inkml:trace>
  <inkml:trace contextRef="#ctx0" brushRef="#br0" timeOffset="187692">21357 10542 0,'0'0'0,"0"-25"16,0 0 15,25 25-15,-1 0-16,1 0 15,0 0 1,0 25 0,-50 25 15,0 24-15,-24-49-1,49 0 1,0-25-1,49 0 1,-24-25 0,0 25-1,24 25 1,-49 24 0,0-24-1,-24 0-15,-1 0 16,0 0-16,0-25 15,-124 0 1</inkml:trace>
  <inkml:trace contextRef="#ctx0" brushRef="#br0" timeOffset="188409">21481 9847 0,'0'0'0,"0"-24"0,-25 24 0,25-25 15,-25 0 1,-49-49 0,-25 49 15,-75 0-15,50 50-1,-50 24 1,1 75-1,73 0 1,1 25 0,50 50-1,24-174-15,25 123 16,0-123-16,0 74 16,25-74-16,-1 74 15,1-74-15,50 74 16,-1-49-1,100 99 1,-50-75 0,25-24 15,-1-25-15,-98-25-16,99 0 15,-124-25-15,74 0 16,74-74-1,-48-50 1,-76 25 0,-74-99-1,-49 24 1,-25 26 0,-50 24-1,25 74-15</inkml:trace>
  <inkml:trace contextRef="#ctx0" brushRef="#br0" timeOffset="189659">16247 13940 0,'25'0'47,"-25"25"-47,25-25 15,-1 25-15,1 0 16,0-1-16,25 51 15,-1 24 1,26 0 0,-50-49 15,24 0-15,-24-26-1,0-24 1,0-24-1,-25-51 1,0 50 0,0-99-1,0 50 1,0 49-16,0-74 16,0 74-16,0-49 15,0 24 1,0 25-16</inkml:trace>
  <inkml:trace contextRef="#ctx0" brushRef="#br0" timeOffset="190158">16966 14337 0,'0'-25'0,"0"0"31,25 25-16,-25-24-15,50 24 16,24 0 0,-74 24 15,25 51-15,-75-1-1,1 1 1,-1-26-1,25-24 1,50-25 0,-25-25-1,50 25 1,-1-24 0,1-1-1,-25 25-15</inkml:trace>
  <inkml:trace contextRef="#ctx0" brushRef="#br0" timeOffset="190926">17066 13568 0,'-25'-25'16,"0"1"-1,25-1-15,-25 0 0,-74-99 16,-75 25 0,75 49 15,-25 25-15,0 25-1,0 25 1,25 50-1,0 73 1,49 1 0,-24 50-1,49-1 1,25-24 0,25-75-1,49 25 1,0-50-1,50 1 1,50-1 0,49 25 15,-99-24-15,0-50-1,0-25 1,0-75-1,0-24 1,-49 0 0,-26-25-1,-49-100 1,-49 100 0,-75-99-1,25 50 1,-1 98-16</inkml:trace>
  <inkml:trace contextRef="#ctx0" brushRef="#br0" timeOffset="191992">20935 13866 0,'0'0'0,"0"-25"16,0 50-16,0 0 46,25-1-30,0 1 0,0 25-16,49 24 31,25 25-15,-24 1-1,-1-26 1,0-24-1,-24-25 1,-25-50 15,-25 0-31,0 0 16,0 0-16,0-24 16,0 24-1,0-25-15,25-99 16,-25 25-1,0 25 1,0 50 0,0-1 15,24 0-31</inkml:trace>
  <inkml:trace contextRef="#ctx0" brushRef="#br0" timeOffset="192377.99">21927 14213 0,'0'0'0,"0"-25"0,25 25 31,-25 25 0,0 0-31,25 0 16,-25 24-1,25 1 1,0 49 0,-25-49-1,24-1 1,-24-24-16</inkml:trace>
  <inkml:trace contextRef="#ctx0" brushRef="#br0" timeOffset="192792">21903 14163 0,'0'0'15,"0"-24"-15,0 48 16,0-24-1,-25 0 1,25 25 0,0 0-16,-25 0 15,25 0-15,-25-1 16,0 26 0,-24 0-1,24-25 1,25-1 15,0-48-31,50 24 16,-1 0 15,26 0-15,-1 0-1,-24 0 1,49 24-16</inkml:trace>
  <inkml:trace contextRef="#ctx0" brushRef="#br0" timeOffset="193558">22002 13717 0,'0'0'15,"0"-25"-15,0 0 0,0 1 16,-25-1-1,0-25 1,-24-24 0,-26-1-1,1 26 1,-26-26 0,-73 51-1,49 48 1,99 1-16,-74 0 15,49 0 1,-49 49-16,0 50 16,0 25-1,49-25 17,50-99-32,-25 99 15,0-75-15,25 26 16,25 49-1,50 25 1,24-50 0,25 25-1,0-50 1,-25-24 0,50 24-1,0-24 1,24-50-1,1-50 1,-50-24 0,-99 49-16,49-74 31,-74 74-31,75-99 16,-51-99-1,-73-25 1,-50 74-1,-149-99-15</inkml:trace>
  <inkml:trace contextRef="#ctx0" brushRef="#br0" timeOffset="194591.01">15180 9525 0,'-24'0'15,"24"25"16,-25-25-31,25 25 16,0-1-16,25 224 16,-1-49 15,51 99-15,-50-249-16,24 150 15,-24-150-15,0 75 16,0-74-16,24 99 15,-49-100-15,25 75 16,0-74 0,0 49-1</inkml:trace>
  <inkml:trace contextRef="#ctx0" brushRef="#br0" timeOffset="196691.01">15180 9302 0,'0'0'0,"-24"0"31,24-25-16,24 25 17,-24 25-17,25-25 1,99 25 0,124-25-1,0 0 1,75 0-1,-1 0 1,-98 24 0,98-24-1,0 0 1,1 25 0,-100-25-1,-148 0-15,123 25 16,-148-25-16,98 25 15,125 0 1,-49-25 0,48 24-1,-98-24 17,-124 0-32,148 0 15,-148 0-15,99 0 16,99 0-1,-50 0 1,-24 0 0,49-24-1,-25-1 1,-24 25 0,74-25-1,-50 25 1,-49 0-1,-74 0 1,24 0 0,-49 0 15,24 0-15,25-25-1,-49 25 1,-25 0-1,-1 0 1,1 0 0,0 0-1,-50 0 17,25 25-32,-25 0 15,1 24 1,24 26-1,-25 49 1,25 49 0,25 26-1,-1-1 17,1-49-17,0-25 1,-25 50-1,0-25 1,0-25 0,0 0-1,0 0 1,0-25 0,0-25-1,25-24 1,-25 0-1,0-26 1,0 1 0,0 0 15,0 0-15,-25 0-1,-25-1 1,1-24-1,-1 25 1,-24-25 0,-75 0-1,-74-25 1,49 1 0,-74-1-1,25 0 1,-25 0-1,-25 0 1,25 25 0,49 0-1,-49-24 17,75 24-17,-26 0 1,-24 0-1,25 0 1,148 0-16,-124 0 16,125 0-16,-125 0 15,0 0 1,26 0 0,-26 0-1,149 0-15,-124 24 16,100-24-16,-50 0 15,-75 25 1,0 0 0,75-25 15,-25 0-15,-25 0-1,50 0 1,49-25-16,-74 25 15,75 0-15,-26-25 16,-24 25 0,-50 0-1,25 0 1,50 0 0,49 0-16,-74 0 15,74-24-15,-74 24 16,24 0-1,-49-25 1</inkml:trace>
  <inkml:trace contextRef="#ctx0" brushRef="#br0" timeOffset="197476.99">15304 13122 0,'0'0'0,"-24"0"0,24 24 31,0 1-15,24 75 0,1 48-1,50 150 1,-26-124 0,1 98-1,-25 1 1,0-25-1,-1-198-15,1 173 16,-25-173-16,25 123 16,0 1-1</inkml:trace>
  <inkml:trace contextRef="#ctx0" brushRef="#br0" timeOffset="199476.99">15404 12849 0,'0'25'47,"25"-25"-31,-1 0-1,1 0-15,0 0 0,49 24 16,100-24 0,24 0-1,100 25 1,49-25-1,-74 0 1,50 0 0,-125 0 15,125 25-15,-1-25-1,-24 0 1,-50 25-1,99 0 1,-248-1 0,149 1-1,50-25 1,-100 0 0,50 0-1,-74-25 1,-25 25-1,-25 0 1,74 0 0,-148 0-16,148 0 15,-173 0 1,99 0 0,50 0-1,-25 0 1,-1 25-1,76-25 1,-51 0 0,-24 25-1,-25-25 1,-49 0 0,-26 0-1,-24 0 1,0 0-1,-25 25 32,0 0-31,0-1 0,0 51-1,25 49 1,-1 0-1,1 74 1,25-24 0,-25 0-1,-25 49 1,0-198-16,24 148 16,-24-148-16,0 25 0,0 49 15,0 99 1,-24-74-1,24 25 1,-25-25 0,0-49-1,25-51 1,0 1-16,0 0 31,0 0 0,0 0 1,-25 0-32,0 49 15,1-24 1,-26-50 0,-24 0-1,-50-25 1,74 25-16,-99 0 15,100 0-15,-150-25 16,25 25 0,125 0-16,-199 25 31,198-25-31,-198 0 16,149 25-1,-174-25 1,99 0-1,-24 0 1,173 0-16,-148 0 16,123 0-16,-99 24 15,100-24-15,-200 0 16,225 0-16,-100 0 16,-75 0-1,1 25 1,24-25-1,1 0 1,-76 0 0,101-25-1,-51 1 1,26 24 15,-26-25-15,1 25-1,-50-25 1,24 0 0,76 0-1,-1 25 1,99 0-16,-74 0 16,75 0-16,-150 0 15,50 0 1,-24 0-1,49-24 1,-75 24 0,1-50-1</inkml:trace>
  <inkml:trace contextRef="#ctx0" brushRef="#br0" timeOffset="210443">16644 11286 0,'-25'0'0,"0"25"47,25 0-32,-24-25-15,-1 49 16,25 1-1,0-25 1,25-25 0,-1 0 15,1-25-31,0 0 31,-25 0-15,0 50 15,-25-25-15,25 25-16,-25-25 15,25 25 1,0-50 31,25 25-47,-25-25 15,0 0 1,0 1 0,0-26-1,0 25 17,-25 25-17,25 25 16,0 0 16,0 0-31,0-1 0,-24 51-1,24 24 1,0 0-1,0 25 1,0-25 0,0-24-1,0 24 1,0-25 15,0 1-15,0-1-1,-25 1 1,25-1 0,0 1-1,0-1 1,-25 0 0,25-24-1,0 0 1,0-1-1,0 1 1,0-1 0,0 1-1,0 0 1,0-1 0,0-24 15,0 25-16,0-1 1,0-24 0,0 0-1,0 0 1,0 0 0,0-1-1,25-24 16,0-49-15</inkml:trace>
  <inkml:trace contextRef="#ctx0" brushRef="#br0" timeOffset="212455">16694 11336 0,'0'25'78,"0"-1"-62,0 1-1,24 0-15,1 0 16,-25 0-16,25-25 0,-25 24 16,99 51-16,0-26 15,75 26 1,-50-50 0,25 24 15,49 50-16,-24 1 1,-50-26 0,0 25-1,0-49 1,0 24 0,25 1-1,-100-75-15,51 49 16,-75-24-16,123 50 15,-123-75-15,99 74 16,-74-74-16,24 50 16,75 24-1,-50-24 17,0-1-32,1 1 31,24-1-16,0 1 1,-50 0 0,25-1-1,1 1 1,-1-1 0,-25-24-1,25 25 1,-49-25-1,24 24 1,1-24 0,-26 0-1,26 25 1,-1-1 0,-24-24 15,24 25-16,1-1 1,24 1 0,-49-25-1,24-1 1,-74 1-16,50 0 16,-26-25-16,1 25 15,-25 0 1,25-25-16,-25 24 15,25-24-15,49-24 16</inkml:trace>
  <inkml:trace contextRef="#ctx0" brushRef="#br0" timeOffset="-210607.75">20662 10939 0,'-25'0'32,"25"25"30,-24-25 47,24 24-93,-25-24-16,0 0 0,-25 50 16,-49 0-1,-25 49 1,50-25 0,-25 26-1,-1-26 1,-24 0-1,0 26 1,-49-26 0,49-24-1,-25 24 1,50-24 0,-75 24-1,50 0 16,0-24-15,74-25-16,-74 24 16,100-49-16,-26 25 0,-49 25 15,-25 24 1,0 1 0,24-1-1,1 1 1,25-26-1,74-24-15,-75 25 16,51-50-16,-26 49 16,-24 1-1,-1-1 1,1 1 0,-1-25-1,50 0 1,-24-1-1,24-24-15,-25 25 16,26 0 0,-26 0-1,0 24 1,1-24 0,-1 0-1,25 0 1,-24-25-1,-1 25 1,1-1 0,-1 1-1,25 0 1,-24-25 0,49 25-1,-25-25 16,0 0-15,50 0 15,-25-25 1,25 0-32</inkml:trace>
  <inkml:trace contextRef="#ctx0" brushRef="#br0" timeOffset="-208542.73">20637 10914 0,'0'-25'31,"0"50"16,0 0 0,25-25-31,-25 25-16,0-1 15,0 1-15,25 0 16,0 74 0,0-24-1,0 24 1,-25-74-16,24 99 15,-24-99 1,0-1-16,25 76 16,-25-1-1,25-25 1,0 25 0,0-24-1,-1 24 16,-24-74-31,0 24 16,0-24-16,25 50 16,-25 49-1,25-50 1,-25 75 0,25-75-1,-25 1 1,25-1-1,-1-24 1,1 24 0,-25-24-1,25-25-15,-25 49 16,0-49 0,25-25-16,-25 74 15,0-49 16,25 25-15,-1-25 0,-24-1-1,0 26 1,25-25 0,-25 24-1,0-24 1,0 25-1,25-50 1,0 25 0</inkml:trace>
  <inkml:trace contextRef="#ctx0" brushRef="#br1" timeOffset="-200959.73">794 2307 0,'0'0'0,"0"-25"0,0 0 16,-25 25 0,25-25-16,0 1 15,-25-1 1,25 50 46,25-1-62,-25 1 16,25 0-16,24 99 16,1-50-1,0 1 16,-1-26-15,1-49 0,-50 25-16,25-25 15,-25-25 1,24 1 0,26-51-1,24 1 1,75-125-1,25 51 1,-25 24 0,-50 49-1,-74 50 1,0 25 0,-1 0 15,1 0-31</inkml:trace>
  <inkml:trace contextRef="#ctx0" brushRef="#br1" timeOffset="-198806.75">6722 9823 0,'0'0'0,"-25"0"16,25-25-16,-25 25 31,50 25 0,-25-1-31,0 26 16,25 99 0,0-99-16,0 173 15,-25-149-15,49 174 16,1 25 0,0 74-1,-26-99 1,1-24 15,0-175-31,0 150 16,-25-150-16,0 100 15,0-99-15,25 99 16,-25-100-16,0 75 16,0-25-1,0-24 1,0-26-1,0-73 1</inkml:trace>
  <inkml:trace contextRef="#ctx0" brushRef="#br1" timeOffset="-196560.73">6747 9971 0,'0'-24'15,"-25"-1"17,25 0-32,25 0 15,0 25 48,-1 0-63,1 25 0,0-25 15,50-25 1,173 0 0,24 1-1,51-1 1,-50-25 0,-199 50-16,125-49 15,-125 49 1,124-25-16,150 0 31,-51 0-15,-24-24-1,-74 49 1,24 0 0,-74 0-1,49-25 1,-24 25-1,-149 0-15,148-25 16,-123 25-16,49-25 16,99 25-1,-74-25 1,50 25 0,-25-24-1,-25-1 1,25 25 15,-25-25-15,49 0-1,-123 0-15,74 25 16,-99-24-16,74 24 16,-24 0-1,-51 0 1,-24 24 46,0 1-46,0 0 0,0 0-16,0 0 0,0 49 15,25 75 16,25 74-31,-1 50 32,-24-75-17,-25-148-15,25 148 16,-25-148-16,25 74 16,0 124-1,-25-74 1,24 49-1,1-124 1,-25-49-16,0 99 16,0-125-16,25 26 15,-25 24 1,0-24-16,0 74 16,0-99-1,0 24-15,0-24 0,-25 99 16,25-99-1,0 25 1,0 74 0,0-75-1,0 1 1,0-25-16,-25 0 16,25-1-1,0 1 1,-24-25-16,24 25 15,-25 0 1,-25-25 0,1 25-1,-1-1 1,-49 1 0,-50 0-1,-25 0 16,-49 0-15,99-1 0,-74-24-1,148 0-15,-124 25 16,125-25-16,-75 0 16,-50 25-1,-49-25 1,74 25-1,99-25-15,-98 25 16,98-25-16,-74 24 16,-75 1-1,26-25 1,24 0 0,-25 0-1,1 25 1,148-25-16,-149 0 31,150 0-31,-101 25 16,-48-25-1,-1 0 1,25 0 0,1 0-1,48 0 1,-48 0-1,48 0 1,-24 0 0,-25-25-1,25 0 1,0 0 0,75 1-1,-26-51 16,26 26-15,-1-1 0,25 0-1,1 26 1,24-26 0,-25 25-1,25-24 1,-50 24-1,50-25-15</inkml:trace>
  <inkml:trace contextRef="#ctx0" brushRef="#br1" timeOffset="-194244.73">3870 14858 0,'0'0'0,"0"25"47,24-25-32,-24 49 1,25 75 15,25 50-15,-25 25-1,24-1 1,-24-24 0,0-26-1,0 51 1,-1-125-1,1-24 1,-25-1 0,25-24-1,0-25 1,0 25 0,-1-25-16,51 25 15,-50-25-15,74 0 16,25 0 15,-99 0-31,99 0 16,-100 0-16,76 0 15,49 25 1,-1-25 0,-24 25-1,-99-1-15,99 1 16,-99 0-16,74 0 15,-49-25-15,74 25 16,-75-1-16,76 1 16,73 0-1,-173-25-15,74 0 16,-49 0-16,74 0 16,74 0-1,-49 0 16,-50 0-31,-24-25 16,-26 25-16,100 0 16,-99 0-16,98 0 15,-123 0-15,124-25 16,-25 25 0,74 0-1,-49-24 1,50 24-1,-150-25-15,75 25 16,-99 0-16,50 0 16,-26 0-16,50 25 15,-49-25-15,99 0 16,49 0 0,-24 0-1,24 0 1,-49 0-1,-25 24 17,50-48-17,-50 24 1,74 0 0,-24 0-1,-50 0 1,50 0-1,-50-25 1,49 25 0,1 25-1,-75-25 1,25 0 0,25 0-1,-25-25 1,25 25-1,-25 0 17,0 0-17,25-25 1,0 0 0,-50 0-1,50 1 1,-50-26-1,-74 50-15,74-50 16,-50 50-16,51-49 16,24-1-1,-100 25-15,100 0 16,-99 1-16,50-1 16,-50 0-16,123-25 15,-123 26 1,50-1-16,73-50 31,1 26-15,-50-26-1,25 26 1,-24-1 0,24 1-1,-50-1 1,25 0-1,-49 1 1,0 24 0,-1 0-1,-24 0 1,25 50-16</inkml:trace>
  <inkml:trace contextRef="#ctx0" brushRef="#br1" timeOffset="-193511.73">14015 15180 0,'0'-24'0,"-25"24"0,25-25 16,-25 0-1,0 25 1,50 0 31,0 0-31,49 0-1,25 25 1,25 0-1,1-25 1,23 24 0,-73-24-1,-50 0 1,-25 25 46,0 0 1,-25 0-47,25 0-16,-25-1 15,25 1 1,-25 25-16,0 49 15,-24 25 1,24 0 0,-25 25-1,1 25 1</inkml:trace>
  <inkml:trace contextRef="#ctx0" brushRef="#br1" timeOffset="-187743.73">21729 9500 0,'0'0'0,"0"-25"16,-25 25-16,25-24 16,-25-1 15,25 50 16,25-25-32,-25 24-15,0 1 16,50 25 0,-1 49-1,51 25 1,-51-50-1,1-24 1,-25-25 0,-1-25 15,-24-25 0,0 0-15,25 0-16,50-74 15,98-50 1,50 1 15,224-76-15,-224 125 0,-49 50-1,-125 49 1,-73 0 15,24 24 32</inkml:trace>
  <inkml:trace contextRef="#ctx0" brushRef="#br1" timeOffset="-186577.75">22399 13915 0,'0'-24'15,"0"48"64,0 1-64,0 0-15,0 0 0,24 0 16,1 74-1,0 0 1,25-49 0,-26-1-1,1-24 1,0-25 0,25-25-1,-1 0 16,75-24-15,25-26-16,50 1 31,-1 0-15,0-1 0,-24 26-1,-100 49 1,-49-25-16,0 25 15,0-25-15</inkml:trace>
  <inkml:trace contextRef="#ctx0" brushRef="#br1" timeOffset="-164430.75">22250 8186 0,'-25'0'63,"25"24"-47,-25-24-16,0 25 0,-24 25 15,-50 123 1,24-49-1,50-74-15,-49 74 16</inkml:trace>
  <inkml:trace contextRef="#ctx0" brushRef="#br1" timeOffset="-164098.75">21828 8186 0,'0'-25'32,"0"0"-17,-25 25-15,25-25 0,25 25 31,-25 25-15,75 25 0,49 98-1,24 51 1,-48-50 15,-76-50-31</inkml:trace>
  <inkml:trace contextRef="#ctx0" brushRef="#br1" timeOffset="-163813.75">21754 8458 0,'0'0'0,"-25"0"15,50 0 32,0 0-47,-1-24 16,76 24-16,48-25 31,26 0-15,-75 0-1,-24 25-15</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18:06.473"/>
    </inkml:context>
    <inkml:brush xml:id="br0">
      <inkml:brushProperty name="width" value="0.05292" units="cm"/>
      <inkml:brushProperty name="height" value="0.05292" units="cm"/>
      <inkml:brushProperty name="color" value="#C00000"/>
    </inkml:brush>
  </inkml:definitions>
  <inkml:trace contextRef="#ctx0" brushRef="#br0">23986 18132 0</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53:50.336"/>
    </inkml:context>
    <inkml:brush xml:id="br0">
      <inkml:brushProperty name="width" value="0.05292" units="cm"/>
      <inkml:brushProperty name="height" value="0.05292" units="cm"/>
      <inkml:brushProperty name="color" value="#00B050"/>
    </inkml:brush>
  </inkml:definitions>
  <inkml:trace contextRef="#ctx0" brushRef="#br0">397 6921 0,'25'0'0,"-25"-25"63,24 25-63,-24-25 15,0 0-15,25 25 16,0-50-16,25-24 31,24 24-15,-24 26-1,-1 24 1,1 24 0,0 1-1,24 50 1,0-51-1,-49 1-15,50 0 16,-51-25-16,51 0 16,-1 0-1,1-50 1,-26 26 0,-24-26-1,0 50-15,0 0 16,-1 0-1,1 0 1,25 25 0,-50 0-16,74-1 15,-49 1-15,50 0 16,24-25 0,0 0-1,-49-50 1,-26 26-16,26-26 15,-25 25 1,0 25-16,-1 0 16,1 25-1,25 49 1,74-24 15,0-25-31,49-50 16,-73-25 15,-1-24-15,-74 49-1,0 0 1,-25 50 0,49 25-16</inkml:trace>
  <inkml:trace contextRef="#ctx0" brushRef="#br0" timeOffset="11919">17835 5829 0,'0'-25'47,"0"0"0,0 50 31,0 0-46,24 0-17,1 99-15,0 25 16,0-100-16,-25 1 15,0-25 1,0 0 0,-25-25 62,25 24-78,-25-24 15,0 0-15,-24 25 16,-100 74 0,50-49-1,-25 24 1,24-24 0,26-25 15,49 0-31</inkml:trace>
  <inkml:trace contextRef="#ctx0" brushRef="#br0" timeOffset="47694">9847 11981 0,'0'-25'0,"0"50"0,0-75 31,-24 50-31,24-25 16,0 0-16,0 1 15,0-1-15,-25 25 16,25 25 15,0-1-15,0 26-1,0 74 1,25 25 0,-25 49-1,24-24 1,1-50 0,0-25-1,0-74 1,-25 0-1,25-25 1,-1 0 0,26 0-1,25-25 1,24 0 0,-74 25-1,99-25 1,-100 25-16,26 0 0,49 0 15,25-24 1,50 24 0,-50 0-1,25 0 1,-125 0-16,76 0 16,-75 0-16,-1 0 0,76-25 15,48 25 1,-48 0-1,-1 0 1,0 0 0,0 25-1,75-25 1,-25 0 0,-25 0 15,-25 0-16,75-25 1,-50 25 0,-25 0-1,50 0 1,-25 0 0,0 0-1,25 0 1,24 0-1,-98 0 1,24 0 0,-25 0-1,1 0 17,49 0-17,-100 0-15,76 0 16,-76 0-16,51 0 15,49 0 1,-25 0 0,25 0-1,-25 0 1,25 0 0,-24 0-1,-1 0 1,0-25-1,75 25 1,-1 0 0,-49 0-1,25 0 1,-25 0 0,0 0 15,0-25-16,-25 25 1,-74 0-16,99 0 16,-74 0-16,74 0 15,0-25 1,25 25 0,-25 0-1,0-24 1,-25 24-1,25 0 1,25 0 0,-50-25-1,25 25 1,-25 0 0,1 0 15,-1 0-16,0 0 1,0 0 0,-24 0-1,-51 0-15,76 0 16,-76 0-16,100 0 16,-49 0-1,49 0 1,0 0-1,-50 0 1,100 0 0,-75 0-1,-24 25 1,49-25 0,-25 24 15,25-24-16,0 25 1,-99-25-16,74 0 16,-74 0-16,74 0 15,25 0 1,-25 0 0,0 0-1,-24 0 1,-50 0-16,49 0 15,-49 0-15,24 0 16,51 0 0,-26 0-1,50 25 1,-25-25 0,-24 25 15,24 0-16,-25-25 1,-49 0-16,50 0 16,-51 24-16,51-24 15,-50 0-15,49 0 16,-49 0-16,49 0 16,1 0-1,-51 0-15,51 0 16,-50 0-16,24 25 15,26-25 1,74 0 0</inkml:trace>
  <inkml:trace contextRef="#ctx0" brushRef="#br0" timeOffset="60043">2803 2927 0,'0'0'16,"0"-25"0,-25 25-1,25 25 48,25 0-63,-25 0 15,0-1-15,25 125 16,24 50 0,-24-26-1,0 1 1,0-50-1</inkml:trace>
  <inkml:trace contextRef="#ctx0" brushRef="#br0" timeOffset="60462">2629 2877 0,'0'25'47,"-25"-25"-32,25 25-15,0 0 0,-49 74 16,-1 0 15,1 75-15,49-149-16,-50 74 15,50-74-15,0 49 16,0-24 0,25-50-1,0 0 1,-1-50-1,76-24 1,24-1 0,-99 50-16,99-49 15,49-25-15</inkml:trace>
  <inkml:trace contextRef="#ctx0" brushRef="#br0" timeOffset="60958.99">2729 2431 0,'0'0'16,"-25"-25"-16,25 0 0,-50 0 15,0 1 1,-49 48 0,-25 100-1,-25 75 1,1 99 0,48 24-1,100-74 1,75 50 15,123-50-15,125-149-1,-26-149 1,75-173 0,-74-124-1,-199 24 1,-148 75-1,-199 0 1,-50 75 0,-49 148-1</inkml:trace>
  <inkml:trace contextRef="#ctx0" brushRef="#br0" timeOffset="61643">2853 10145 0,'0'0'0,"-25"0"0,25-25 0,0 1 31,-25 24-15,25 24-1,25 1 1,-25 50 0,49 49-1,26 74 1</inkml:trace>
  <inkml:trace contextRef="#ctx0" brushRef="#br0" timeOffset="62008">3001 10294 0,'-24'0'0,"24"-25"15,24 25-15,1 0 32,0 0-17,25-25 1,49 25 0,-74 0-16,74 25 15,-74-25-15,24 50 16,-24-50-16,25 49 15,-50-24-15,0 50 16,-25 24 0,-25 25-1,-49-25 1,25-49 0,-75-1-16</inkml:trace>
  <inkml:trace contextRef="#ctx0" brushRef="#br0" timeOffset="62259">2853 10170 0,'0'-25'0,"24"25"47,-24-25-32,25 25-15,-25-24 16,50-1-16,24-50 16,-74 50-16,174-99 15</inkml:trace>
  <inkml:trace contextRef="#ctx0" brushRef="#br0" timeOffset="62758">3101 9475 0,'0'0'0,"-25"0"0,0 0 0,25-24 16,-74 24 0,-26 0-1,-24 74 1,-25 75 0,125-100-16,-76 175 15,76-175 1,-26 125-16,50-124 0,0 173 31,0-174-31,50 100 16,74 50-1,74-51 1,1-73 0,-1-75-1,100-124 1,-100-25-1,-49-74 1,-124-25 0,-75 0-1,-99-75 1,-24 150 0,123 148-16,-248-74 15</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55:17.309"/>
    </inkml:context>
    <inkml:brush xml:id="br0">
      <inkml:brushProperty name="width" value="0.05292" units="cm"/>
      <inkml:brushProperty name="height" value="0.05292" units="cm"/>
      <inkml:brushProperty name="color" value="#00B050"/>
    </inkml:brush>
  </inkml:definitions>
  <inkml:trace contextRef="#ctx0" brushRef="#br0">11906 9500 0,'0'25'0,"0"0"47,0-50-16,-25 25 32,1-25-32,-1 25-15,25-25-16,-25 25 15,0-24-15,-24 24 16,24-25-1,-25 25 1,1 0 0,-1 0 15,0 0-15,1 0-1,-1 25 1,-24-25-1,49 24 1,-25-24 0,1 25-1,-1-25 1,25 25 0,-24 0-1,-1 0 1,25-1-1,0 1 1,-24 25 0,24 24 15,0 1-15,0-1-1,1-24 1,24-26-16,0 26 15,-25-50-15,25 50 16,0 24 0,25 1-1,-25-26 1,24 1 0,1 24-1,0-24 1,0-1-1,24 1 1,-24 0 0,25-26 15,-25 1-15,-1-25-16,1 25 15,25 0 1,-25-25-16,0 25 15,24-25 1,1 0 0,-25 0-16,24 24 15,-24-24-15,25 0 16,-26 0 0,51 0-1,-1 0 1,1 0-1,24-24 1,-25-1 0,1 0 15,24-25-15,-50 26-1,26-51 1,-25 50-1,-26-24 1,1-50 0,0 24-1,-25-49 1,-25 25 0,0 0-1,-49-50 1,24 50-1,-99-50 1,100 99 0,-75 1 15,25 24-15,-1 25-1,-24 0 1,25 25-1,-25 24 1,25 1 0,-25-1-1,25 51 1,-1-26 0,76-49-16,-51 74 15,75-49-15,-49 49 16,24 0-1,25 50 1,25-75 0,-1 26 15,26-1-15,0-25-1,-1 1 1,1-1-1,-1-24 1,26-1 0,-50-24-16,74 25 15,-74-50-15,49 24 16,25-24 0,1-24-1,-1-1 1,0 0-1,0-49 1,0 24 0,1-49 15,-100 74-31,74-49 16,-74 49-16,25-50 15,0-73 1,-50 48-1,0-73 1,-49 49 0,-1 0-1,-49 0 1,25 49 0,74 50-16,-74-24 15,74 49-15,-74-25 16,-25 25-1,-25 74 1,50 26 0,0 24 15,-25 124-15,99-149-1,0-49-15,25 74 16,0-75-16,0 75 15,50 0 1,-1-25 0,75 1-1,-25-26 1,50 0 0,-25-49-1,0-25 1,50-25-1,-25-24 1,49-50 0,-74 24 15,-24-24-15,-76 0-1,-48-50 1,-51-25-1,-24 1 1,-75-51 0,75 125-1,25 74-15</inkml:trace>
  <inkml:trace contextRef="#ctx0" brushRef="#br0" timeOffset="2016">12576 9103 0,'0'-24'31,"-25"24"-31,25-25 47,25 25-16,0 0-31,0 0 0,-25 25 16,124 49-1,-75 0 1,26 1 0,-1-1-1,-24 1 1,-26-51 0,1 1-1,0-25 1,-25-25 15,25 25-15,-25-49-1,25-50 17,-25 24-17,24-74 1,-24 50-1,0 74-15,-24-74 16,24 74-16,0 0 16,0 1-16,0-1 15,-25 25-15,25 25 16</inkml:trace>
  <inkml:trace contextRef="#ctx0" brushRef="#br0" timeOffset="2465">13370 9203 0,'-25'0'31,"25"24"-15,25-24 15,-25 25-31,0 0 16,0 25-1,25 49 1,-1 0-1,1-25 1,0 1 0</inkml:trace>
  <inkml:trace contextRef="#ctx0" brushRef="#br0" timeOffset="7615">6747 13047 0,'0'-25'31,"0"1"-15,-25 24-1,25-25-15,0 0 16,0 0 0,-25 25-16,0-25 15,-74-24 1,0 49 15,0 0-15,24 25-1,-24-1 1,50 1 0,24-25-16,-25 25 15,50 0-15,-74 0 16,24 24 0,1 1-1,-1-25 1,0 49-1,1 1 1,-1-1 0,25 25-1,50 25 1,-25-25 15,25 1-15,24-26-1,-24 0 1,0-24 0,25 0-1,-1-1 1,26 1 0,-1-25-1,1-1 1,-1 1-1,-49-25-15,49-25 16,-49 25-16,49 0 16,26-24-1,24-1 1,-25 0 15,0-25-15,0 1-1,-24-75 1,-26 25 0,1-100-1,-50 50 1,-50-24 0,-24 98-1,-50 1 1,-50 24-1,50 25 1,50 25 0,-1 25-1</inkml:trace>
  <inkml:trace contextRef="#ctx0" brushRef="#br0" timeOffset="9081">16942 13345 0,'0'0'0,"0"-25"0,0 0 16,-25 25-16,25-24 15,-25-26 1,0 25-1,-24-49 1,-1 24 0,-49 0-1,0 26 1,-25 48 15,-1 51-15,1-1-1,100-49-15,-26 25 16,25-25-16,0 49 16,1-49-16,-1 124 15,25-100-15,-25 50 16,25 50 0,25 0-1,0-25 1,-1-25-1,-24-74-15,50 49 16,-25-49-16,24 50 16,-24-50-16,50 49 15,-51-74 1,76 50 0,24-1-1,49-49 1,-49 0-1,0-49 1,-99 49-16,74-75 16,-74 50-16,25-74 15,24-50 1,-49-99 0,-75 25-1,50 173-15,-99-148 16,99 148-16,-74-49 15,-125 0 1</inkml:trace>
  <inkml:trace contextRef="#ctx0" brushRef="#br0" timeOffset="11747">17090 10443 0,'0'-25'31,"0"0"1,25 50 15,25 25-47,74 74 15,49 74 1,-24-74-1,-99-74 1,-25-50-16,-25 24 16,25-24-1,-25 25-15,0-50 16,0 1-16,0-26 31,0 25-31,0-74 16,0-75-1,-25 75 1,0 0 0,0-50-1,0 75-15</inkml:trace>
  <inkml:trace contextRef="#ctx0" brushRef="#br0" timeOffset="12264">18008 10790 0,'0'0'0,"-25"0"0,25-25 16,25 0 46,0 25-62,0 0 16,0 0-16,24 0 15,1 25 1,-25 0-16,-1 49 16,-24-49-1,0 50-15,-24 73 16,-26-48 15,0-51-15,50-24-16,25-25 31,0-25-15,0 25-1,24-49 1,125-1 0</inkml:trace>
  <inkml:trace contextRef="#ctx0" brushRef="#br0" timeOffset="12747">18554 9227 0,'0'0'0,"-25"0"15,25 25 1,-25 0 0,-49 124-1,-1 0 1,-49 173 15,-49 100-15,24-75-1,50-49 1,-75 148 0,25-24-1,0-25-15</inkml:trace>
  <inkml:trace contextRef="#ctx0" brushRef="#br0" timeOffset="33397.99">9550 7888 0,'0'0'0,"0"-25"15,0 0 17,-25 25-32,25-25 15,-50-24 1,1-1 0,24 25-16,-49-24 15,49 49-15,-74-50 16,-50 25-1,0 1 1,0 48 0,-25 51-1,150-75-15,-100 99 16,99-49-16,-50 74 16,51-100-16,-51 125 15,50-99 1,1 99-16,48 74 31,26-99-15,99 25-1,124 0 1,49-125 0,1-48-1,-125-51 1,-49-49-1,-100-25 1,-73-74 0,-76-25-1,-24 124 1,-49-25 0</inkml:trace>
  <inkml:trace contextRef="#ctx0" brushRef="#br0" timeOffset="34878">20786 11757 0,'-24'0'16,"48"0"-16,-48-24 16,-1-1 15,25 50-15,-75 49-1,1 25 1,-50 100-1,-50 98 1,25 1 0,50-100-1,0 1 1</inkml:trace>
  <inkml:trace contextRef="#ctx0" brushRef="#br0" timeOffset="35161">19993 11906 0,'0'0'0,"-25"-25"0,25 1 15,0 48 16,0 1-15,25 25-16,24 74 16,50 50-1,75 123 1,0-24 0,49 25-1</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56:08.22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92D050"/>
    </inkml:brush>
  </inkml:definitions>
  <inkml:trace contextRef="#ctx0" brushRef="#br0">1463 7913 0,'0'-25'16,"-24"25"-16,24-25 15,-25 25-15,25 25 32,-25-25-17,0 25 1,25 24 0,-25-24-16,25 50 15,0-51-15,25 1 16,25-25-1,-1 0 1,26-74 0,-26-1-1,-49 26 1,-49 24 0,-1 25-1,1 25 1,-1 24 15,25 1-15,50-25-1,0 0 1,49-50 0,-24-25-1,-25 0 1,-50 1-1,-25 24 1,1 25 0,-1 50-1,25-1 1,25-24 0,50 0-1</inkml:trace>
  <inkml:trace contextRef="#ctx0" brushRef="#br0" timeOffset="996">3373 8235 0,'-24'0'16,"24"25"46,-25 0-46,25 0-16,0-1 0,-25 26 16,-49 99-1,-26 124 1,51-149 0,-26 124-1</inkml:trace>
  <inkml:trace contextRef="#ctx0" brushRef="#br0" timeOffset="1297.99">2853 8384 0,'0'0'0,"0"-25"16,24 25 15,1 25-15,50 25 0,73 49-1,26 50 1,-75-75 15,149 75-31</inkml:trace>
  <inkml:trace contextRef="#ctx0" brushRef="#br0" timeOffset="2412">8334 8062 0,'-24'0'16,"24"-25"-16,24 50 47,1-25-32,-25 24-15,25-24 16,49 75 0,26 24-1,-1-25 1,0 1-1,-74-50 1,0-25 0,24 0-1,1-50 1,-1-24 0,76-26-1,-1-24 1,24 0-1,1 0 17,25 0-32,-100 75 31,-49 49-15,-50 0-1,50 0 1,-25-25-1</inkml:trace>
  <inkml:trace contextRef="#ctx0" brushRef="#br0" timeOffset="6828">12948 7119 0,'0'-25'47,"-25"25"15,25-25-62,0 1 32,-25 24-32,1-25 15,-26 0 1,-24 0 0,-1 25-1,26 0 1,-1 25 15,-24 25-31,24 24 16,25 0 15,0 1-15,1-1-1,24-49-15,0 25 16,0-26-16,0 1 15,0 50 1,24-1 0,1-24-1,0-26 1,0 1 0,24 0-1,1 0 1,24-25-1,-24 25 1,24-25 0,-24-25 15,0 25-15,24-25-1,-24 0 1,-1-24-1,-24 24 1,-25 0-16,25 0 16,-25 0-16,25-24 15,-25-26 1,0 1 0,0 24-1,-25 26-15,0-51 16,0 50-16,0 1 15,-24-51 1,-26 1 0</inkml:trace>
  <inkml:trace contextRef="#ctx0" brushRef="#br0" timeOffset="9061">17388 7119 0,'0'0'0,"0"-25"47,0 0-16,-25 25-31,25-24 16,-49-1-1,24 0 1,0 25-16,0 0 15,0 0-15,-24 0 16,24 0 0,-49 25-1,-26 24 1,51 1 0,24-25-16,-25 24 15,50-24-15,-24 50 16,24-26-1,0 50 1,0-74 0,24 25-16,-24-25 0,50 24 31,0 26-15,24-26-1,-24-24 1,49 0-1,25 0 1,-25-50 0,-74 25-16,74-50 15,-74 25-15,0 1 16,24-51 0,-24-24-1,-50-25 1,-74-50-1,0 100 1,-75-25 0</inkml:trace>
  <inkml:trace contextRef="#ctx0" brushRef="#br0" timeOffset="10561">16570 9153 0,'-25'0'16,"25"-25"15,-25 25-31,0-25 32,0 25-32,1-24 15,-76 24 1,75-25-16,-49 50 15,49-25-15,-24 24 16,-1 1 0,0 25-1,1 24 1,-1-24 0,50-25-16,-25 49 15,25-49-15,-24 49 16,48-24-1,-24 49 1,25 0 0,25 0 15,-1-49-15,1 0-1,-25-26-15,49-24 16,-49 0-16,74 25 15,1-50 1,48 1 0,-24-1-1,-49-50 1,-26 1 0,-49-75-1,-24 25 1,-76-49-1,1 98 1,0 1-16</inkml:trace>
  <inkml:trace contextRef="#ctx0" brushRef="#br1" timeOffset="16610">15081 5556 0,'0'0'0,"-25"0"0,1 0 16,-1 0-16,25-25 16,-25 25 15,0 0-15,-24 0-1,-1 25 1,0 0-1,1 49 1,-1-24 0,1 24-1,-1 26 1,25-1 0,25-25-1,0-49-15,0 74 16,0-74-16,0 25 15,25 24 1,25 1 0,-1-26-1,-24-24 1,0 0 0,24 0-1,-24-25-15,25 0 16,-1 24-1,1-24 1,49 0 0,-24 0-1,24-49 1,-50-1 0,26-24-1,-25-25 1,-75-25-1,-25-25 1,50 99-16,-74-24 16,49 49-16,-50-50 31,-24-24-15,-25 50-16</inkml:trace>
  <inkml:trace contextRef="#ctx0" brushRef="#br1" timeOffset="17679.99">13816 9103 0,'0'0'0,"-25"-24"16,1 24 15,-1 0-31,-25-25 15,1 25 1,-26-25 0,26 50-1,49 0 1,-50 24-16,25-49 16,0 75-1,-24-1 1,-1 50-1,25 25 1,50-75 0,0 25-1,0 1 1,24-51 0,1 1-1,49-1 1,0-49-1,-74 0-15,99-24 16,-99 24-16,49-50 16,1-24 15,-1-75-15,-99 0-1,-24 0 1,-26 25-1,51 99-15,-51-49 16,1 74-16</inkml:trace>
  <inkml:trace contextRef="#ctx0" brushRef="#br2" timeOffset="33075">19645 7615 0,'-24'0'0,"24"-25"32,24 25-17,-48-25 95,24 1-110,-25-1 15,25 0-15,-25 0 16,0-24 0,0 24-1,0 0 1,1 25-1,-1-25 1,-124 50 0,0 25-1,100-1 1,-26 26 0,26-26-1,24 26 16,0-26-15,25-24-16,0 25 16,0-26-16,0 1 15,25 50 1,-25-51 31,25 1-16,-1 25-15,1 24-16,50 26 15,-1-1 1,-24-74 0,24-25 15,0-25-16,50 0 1,-24-25 0,-75 26-16,49-26 15,-49 25-15,0 0 16,-25 1-16,24-51 16,-24 50-16,-24-49 15,-26-50 1,0 49-1,26 51-15,-26-26 16,25 50 0,0-25-16,-24 50 15</inkml:trace>
  <inkml:trace contextRef="#ctx0" brushRef="#br2" timeOffset="35957">23217 5879 0,'-25'0'32,"25"-25"-32,0 0 15,-24 0 1,-1 0 0,0-24-1,0 49-15,-24-25 16,49 0-16,-50 25 15,-24 0 1,49 0-16,-74 50 16,74-25-1,-50 24-15,1 1 16,-1 24 0,26 26-1,49-1 16,0-74-31,0-1 0,0 51 16,25 24 0,24 0-1,1-24 1,74-1 0,25 0-1,-25-24 1,-25-25-1,0-25 1,0-25 0,-49 0-1,-25 0-15,24-49 16,-49 49-16,25-124 16,0 1-1,-50-1 16,0 99-31,-24-74 16,49 99-16,-50-49 16,-24 24-1,-1 25-15</inkml:trace>
  <inkml:trace contextRef="#ctx0" brushRef="#br2" timeOffset="37158">24309 7615 0,'0'0'0,"0"-25"16,0 0-1,-25 1 1,0-1-1,0-25 1,-24 25 0,24 1-1,-74 24 1,-1 49 0,1 1-1,25-1 16,-1 51-15,26-1 0,-1 25-1,50-50 1,25 26 0,24-26-1,51 0 1,-76-49-16,125 25 15,-124-50-15,74 0 16,75-50 0,-75 1-1,-74-26 1,0 50-16,-25-74 16,-25 74-1,0-124-15,-49 25 31,-75-24-31</inkml:trace>
  <inkml:trace contextRef="#ctx0" brushRef="#br2" timeOffset="38357">23267 9227 0,'0'0'0,"0"-24"31,-25 24-31,25-25 16,-25 0 0,0-25-1,1 26 1,-26-1 0,-24 50-1,49-25-15,-25 0 16,25 24-16,-49 26 15,-50 24 1,49 1 0,1 24-1,49-49 1,0 98 0,1-48-1,48 48 16,1-24-15,50-49 0,98 24-1,-24-74 1,-25 0 0,0-50-1,-49-49 1,-1-1-1,-49-24 1,0-50 0,-25 124-16,-25-99 15,0 75-15,-25-51 16,-74-24 0</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06:18.9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92D050"/>
    </inkml:brush>
  </inkml:definitions>
  <inkml:trace contextRef="#ctx0" brushRef="#br0">16396 9203 0,'0'-25'16,"0"0"31,-25 25-32,25-25-15,-25 0 16,0 25 0,1-24-1,-26-1 1,0 25 15,1 0-15,-1 25-1,25-25-15,1 24 16,24 1-16,-25 0 16,0 25-1,0-1 1,0 1-1,1-1 1,24 1 0,0 0-1,0-1 1,0 1 15,0-25-31,24 24 16,-24 1-1,50 24 17,-25 1-17,0-26 1,-25-24-16,24 0 16,-24 0-16,25-1 15,-25 1-15,50 0 16,-25 0-1,49 0 1,-49 0 0,24-25-1,26 0 1,-25 0 0,-26 0-16,26 0 15,-25 0 1,0-25-16,24 0 31,1-25-15,-1 1-1,-49 24-15,50-25 16,-50 25-16,25-24 16,-25-26-1,25 1 1,-25 24-1,0-24 1,-25 24 0,0-49-1,0 50 1,-24-1 15,-1 0-31,-24 1 16,-1 24-1,26 0 17,-26 25-17,25 25 1,1 0 0,-1 24-1,1-24 1,24 0-16,0 25 15,0-50-15,0 49 16,1 26 0,24-51-1,-25 51 1,25-26 0,0 1-1,25 49 1,-25-24 15,24-1-15,1-24-1,25-1 1,-25-24-16,49 0 16,-74 0-16,50-25 15,24 25 1,1-25-1,-1-25 1,0 0 0,-24 0-1,0-25 1,-1 1 15,-24-26-31,0 1 16,0-25-1,-25 0 17,0 24-17,-25-24 1,0 49 0,0 26-16,-24-1 15,49 0-15,-25 25 0,-25-25 16,-24 0-1,-25 25 1,24 0 0,25 25-1,26-25-15,-76 25 16,100 0-16,-49 0 16,24-1-16,-25 26 15,50-25 1,-24 0-16,24 24 15,0 50 17,0-24-17,0-50-15,24 74 16,-24-74-16,25 49 16,50 25-1,-1-49 1,0-25-1,-49 0-15,75-25 16,-76 0-16,51-25 16,-50 25-16,49-75 15,-49 50-15,24-24 16,-24 24-16,0-49 16,0 49-1,-25-74-15,0-50 16,0 124-16,-25-99 15,0 99 1,-49-49 0,-1-1-1,-24 26 1,-25-1 0,0 50-1,50 0 1,49 0-16,-25 50 15,25-25-15,1 49 16,24 25 0,0 0-1,0 50 1,0-124-16,49 74 16,-24-49-16,25 24 15,74 1 1,25-75 15,-25-25-15,24-74-1,-73-25 1,-50 99-16,-25-74 16,24 74-16,-48-74 15,-1-50 1,-50 50-1,1 24 1,74 50-16,-124 1 16,99 24-16,-49 24 15,-75 26 1,25 74 0,74-50-1,25 100 1,25-50-1,100 50 17,-1-75-17,75-25 1,-50-74 0,-100 0-16,125-49 15,-124 24-15,0 0 0,24-49 16,-24-50-1,-50-75 1,-49 50 0,-25 25-1,-25 50 1,0 74 0,-25 50-1,50 24 1,99-49-16,-50 49 31,50-49-31,-25 124 16,50 0-1,49 49 1,75-99 0,0-74-1,0-99 1,-25-26-1,-50-73 1,-98 24 0,-51 25-1,-49 50 1,99 49-16,-123 0 16,123 25-16,-75 25 15,-24 74 1,50 0-1,49 50 17,75-25-17,-25-74-15,49 24 16,-49-49-16,74 0 16,-74-25-16,74-50 15,-74 25-15,0 0 0,0 1 16,-1-125-1,-73 25 1,-26 49 0,-24 26-1,-25 98 1</inkml:trace>
  <inkml:trace contextRef="#ctx0" brushRef="#br0" timeOffset="932.99">16768 8607 0,'-25'0'16,"25"-25"-1,-25 25 1,1 0 0,-1-24-16,0 24 15,-25 0 1,-49 24 0,-25 1-1,99 0-15,-49 0 16,24 0-16,-49 49 15,-75 50 1,75 0 0,-25 25-1,50-25 1,-1 50 0,26-50-1,-1 49 1,25-24-1,25 25 17,25-50-17,0-25 1,0 25 0,0-50-1,-1-24 1,1-25-16,0-25 15</inkml:trace>
  <inkml:trace contextRef="#ctx0" brushRef="#br0" timeOffset="7631.99">14312 11361 0,'0'-25'31,"0"0"-15,0 0 0,0 0-1,0 1-15,0-1 16,25 25-1,-25-25 1,0 0 0,25-25-16,0 26 31,49-1-15,-49 25-16,25 49 15,-26-49-15,26 50 16,-25 0-1,24-1 1,1-24 0,0-25-1,-50-25 1,24 1 0,26-51-1,-50 50 1,25 25-1,0 25 1,-1 0 15,-24 0-31,50 0 16,-50-1-16,25-24 0,0 0 31,24 0-31,-24 0 16,0-24-16,0-26 15,-1-25 1,1 51 0,0-1-1,0 50 1,24 24 0,1 1-1,-25-50-15,25 25 16,-26 0-16,1-50 15,25 0 1,-25-25 0,24-24 15,1 24-31</inkml:trace>
  <inkml:trace contextRef="#ctx0" brushRef="#br0" timeOffset="10283.99">14932 7417 0,'0'0'0,"0"-25"16,-24 25 31,24 25-32,-25-1 1,-50 125-1,-24 74 1,0-49 0,25 25-1,49-175-15,-50 125 16,75-124-16,-74 149 16</inkml:trace>
  <inkml:trace contextRef="#ctx0" brushRef="#br0" timeOffset="10597.99">14238 7516 0,'0'-25'16,"0"50"31,25-25-47,-25 25 0,24-1 16,1 1-16,99 99 15,50 50 1,-50-50-1,99 50 1,0 24 0</inkml:trace>
  <inkml:trace contextRef="#ctx0" brushRef="#br1" timeOffset="28812.99">19571 7516 0,'-25'0'157,"25"-25"-142,0 0 1,-25 25-16,25-25 15,-25 1 17,1-1-1,-1 25-15,0-25-1,-25 25-15,-74-25 16,100 25-16,-51 50 15,50-25 1,1-1 0,-26 26-1,25 0 1,25-1 0,-25 26-1,25-26 1,-24 26-1,24-26 1,0 26 0,0-26 15,0 26-15,24-50-1,1 24 1,0 1-1,25-25 1,-26-1 0,26 26-1,24-25 1,-24 0 0,0-25-1,-1 24 1,26-24-1,-26-24 1,1-1 0,-25 25-16,24-50 15,-49 25 1,50-24-16,-25-26 31,0 26-15,-25-26-1,-25-24 1,0 25 0,0-1-1,-24 1 1,-1-1 0,-25 26-1,26-1 1,24 50-16,-25-25 15,26 25-15,-26-24 16,25 24 0,0 24 15,-24 1-15,-50 50-1,49-1 1,0 0-1,26-24 1,-1 24 0,25-24-1,0 24 1,25 1 0,-1-25-1,26 24 1,0-24-1,-1-1 1,26-24 0,-26 0-1,26-25 1,-1 0 15,0-25-15,1 0-1,-25-24 1,-50 24-16,24-25 16,1 25-16,-25 1 15,0-76 1,-25 26 0,-24-1-1,-26 1 1,-24 24-16</inkml:trace>
  <inkml:trace contextRef="#ctx0" brushRef="#br1" timeOffset="33811.99">23316 5904 0,'25'-50'0,"-25"25"78,-25 0-46,1 0 15,24 1-16,-25-1 0,0 25-15,-25-25-1,-24 0-15,-100-24 16,150 49 0,-26 0-1,50 24-15,-25-24 16,0 0-16,1 0 15,-1 0-15,0 0 16,0 25 0,0-25-1,0 0 1,-24 25 0,24-25-1,0 25 1,0-25-1,25 25 1,-24-1 0,24 1-1,-25 0-15,25 0 16,0 0 0,0 0-1,0 24 1,0 26-1,25 24 1,-25-25 0,0-49-16,24 49 15,-24-49-15,25 25 16,0-1 0,25 1-1,-1 0 1,1-26-1,0 26 1,24 0 0,-24-26-1,-1 1 1,50 0 15,-49-25-15,24 0-1,-24 0 1,0 0 0,-1-25-1,26-24 1,-51-1 0,-24 25-16,25-24 15,-25 24-15,25-50 16,0 1-1,-25-25 1,-25-25 0,25 99-16,0-49 15,-25 49-15,0-50 16,1 26 15,-1 24-15,0 0-1,0-25 1,0 50 0,1-24-1,-1 24 1,0-25 0,-25 25-1,-24-25 1,24 0-1,-24 25 1,24 0 0,1 0 15,-50 25-31,49-25 31,0 25-15,25 0-16,1-1 15,-1-24-15,0 25 16,0 25 0,0 0-1,1 24 1,24 0 0,0-49-16,0 50 15,0-51-15,0 26 16,24 24-1,1 26 1,0-26 0,25-24-1,-26-26-15,51 26 16,-50-50-16,49 50 31,1-26-15,24 1-1,0 0 1,0-25 0,-99-25-16,75 25 15,-75-25-15,49 1 16,-24-26 0,-25-49-1,0 24 1,0-49-16</inkml:trace>
  <inkml:trace contextRef="#ctx0" brushRef="#br1" timeOffset="44510.99">23192 9327 0,'0'-25'47,"0"0"-16,0 0-15,0 0 0,-24 1-1,-1-1 1,-25-50-1,-24 26 1,-1 24 0,26 25-1,-26-25 1,26 25 0,-1 25-1,25-25 1,-24 25-1,24-25-15,0 25 16,0-1 0,0 1-1,25 0 1,-24 25 0,-1-1-1,25 26 1,-25-51-1,25 51 1,0-50-16,0-1 16,0 1-16,0 25 15,0 24 1,0-24 0,25 24-1,-25-24 16,25 24-15,-1-24 0,-24-1-1,50 1 1,0-25 0,-1 25-1,1-26 1,-25-24-16,24 25 15,-24-25-15,25 25 16,-25-25 0,-1 0-16,26 25 15,-25-25 1,0 0-16,-1 0 16,51-25-1,-26 0 16,26-24-15,-26-1 0,-24 0-1,25-99 1,-25 75 0,-1-25-1,-24 74-15,0-49 16,0 49-16,0-50 15,0 26 1,-24-50 0,-26 24-1,0 26 1,26 24-16,-26-25 16,25 50-1,0-25-15,-24 1 31,-1-26-15,1 25 0,-1 25-1,0 0 1,1 0 0,-1 25-1,-24 25 1,49-50-16,0 24 15,0 1-15,0 0 16,-24 49 0,24 1-1,0 24 1,25 0 0,0-24-1,25 49 16,0-25-15,24 0 0,1-49-1,49 49 1,1-49-16</inkml:trace>
  <inkml:trace contextRef="#ctx0" brushRef="#br2" timeOffset="53759.99">20886 5854 0,'0'-25'16,"-25"25"-16,25-25 46,-25 25-30,25-25 0,-25 25-1,25-24 1,-25 24-16,1-25 16,-26 0-1,0 0 1,-24 0-1,24 25 1,-24 0 0,24 25-1,1 25 1,24-1 0,-25 26-1,25-25 1,1-50-16,-1 74 31,25-49-31,-25 24 16,25-24-1,0 25-15,0-1 16,0-24-16,0 50 16,25-1-1,0-24 1,-1 24-1,26 0 1,0-24 0,-1-25-1,26 24 1,-1-24 0,0-25-1,1 0 1,24-25 15,0 1-15,-24-26-1,-26-24 1,-49-1 0,25-74-1,-25 25 1,-25 0-1,1 50 1,-1 49-16,-25-49 16,25 49-1,-24 0-15,-1 0 16,-24 0-16,24 1 16,25 24-16,-24 0 15,-51 0 1,51 24 15,-1 26-15,1-25-1,24 0-15,-25 49 16,25-74-16,25 25 0,-24 25 16,-1 24-1,25-49-15,0 74 16,0-74-16,0 24 15,25 51 1,49-26 0,-49-49-16,24 24 15,-24-24-15,0-25 0,74 50 16,50-50 0,25-50-1,-75 1 1,-25-51 15,-74 1-15,-24 0-1,24 74-15,-50-74 16,50 74-16,-74-49 0</inkml:trace>
  <inkml:trace contextRef="#ctx0" brushRef="#br2" timeOffset="55125.99">24383 7665 0,'0'-25'15,"0"0"1,-25 25-16,25-25 16,0-24-1,-49-26 1,-1 50-1,-24 1 1,-50 48 0,0 51-1,24-1 1,1 25 0,49 50-1,26-50 1,73 75 15,1-99-15,99-1-1,24-24 1,-24-50 0,0-50-1,25-24 1,-100-26-1,-24-24 1,-75 0 0,-50-25-1,-49 50 1,50 74 0,-100 50-1,150-25-15,-76 50 16,76-25-1,-26 49 1,0 25 0,26 75-1,24-149-15,49 49 16,-49-49-16,25 0 0,49 49 16,50-49-1,50-25 1,-149 0-16,99-74 15,-99 49-15,24-25 16,-24-99 0,-25 124-16,-74-99 15,49 100-15,0-1 0,-198-74 16</inkml:trace>
  <inkml:trace contextRef="#ctx0" brushRef="#br2" timeOffset="56608.99">20861 9252 0,'0'0'0,"-25"-25"16,25 1-16,-25 24 15,0-50 1,-49 0 0,-1 26-1,-49 48 17,100 1-32,-1 0 0,-50 49 15,51-49 1,-1 50-16,-25 73 31,50-48-15,25 24-1,25 0 1,-50-100-16,74 76 16,-49-76-16,24-24 0,51 50 15,49-50 1,24-74-1,-49-26 1,-25-48 0,-74 24-1,-74 0 1,-75 0 0,-25 49-1,0 50 1,0 50 15,50 50-15,74-51-16,-49 76 15,74-76-15,-25 76 16,0 98 0,50-74-1,49 25 1,25-99-1,50-50 1,50-75 0,-75 1-1,-25-50 1,-49-50 0,-75 25-1,-99 0 1,0 75-1,-50 49 17,50 50-17,0 74 1,74 25 0,26 0-1,73 75 1,26-75-1,123-50 1,-49-74 0,99-124-16</inkml:trace>
  <inkml:trace contextRef="#ctx0" brushRef="#br2" timeOffset="59641.99">18380 6747 0,'0'-25'15,"25"50"63,-25 0-62,25-25-16,0 24 16,-1 1-16,51 75 15,-1-1 1,-24-25-1,0-74 17,-26 25-17,-24-50 1,25 25 0,-25-49-1,25-26 1,0 50-16,-25-49 15,25 49-15,-25-25 16,0-24 0,0 24-1,0 26 1</inkml:trace>
  <inkml:trace contextRef="#ctx0" brushRef="#br2" timeOffset="59992.99">19050 6945 0,'0'-24'16,"0"48"-16,0 1 62,0 0-62,0 0 16,0 0-16,0-1 16,0 51-1,25 74 1</inkml:trace>
  <inkml:trace contextRef="#ctx0" brushRef="#br2" timeOffset="60807.99">20365 5085 0,'-25'0'15,"50"0"17,-25 25-17,24-25 1,-24 25-16,50 49 15,-25-74-15,24 74 16,51 26 0,-51-51-1,1 1 1,-25-25 0,0-25-1,-25-25 16,0 0-15,24-25-16,1-49 31,-25-25-15,25 0 0,-25 50-1,0 24 1,0 25-16</inkml:trace>
  <inkml:trace contextRef="#ctx0" brushRef="#br2" timeOffset="61241.99">20960 5333 0,'0'-25'32,"25"25"-17,0 0 1,24 25-1,1 0 1,-1 24 0,-49 1-1,-49 24 1,-26-24 0,51 0-1,24-26 16,24-24-15,26 0 0,49-24-1,124-51-15</inkml:trace>
  <inkml:trace contextRef="#ctx0" brushRef="#br2" timeOffset="61891.99">23143 5011 0,'25'24'47,"-25"1"-32,24 0-15,-24 0 16,50 74-16,24 25 15,1-50 1,-50-49 0,49 50-1,-74-51-15,50 1 16,-26 0 0,1-25-1,-25-25 1,0 0-1,25-74 1,-25-50 0,0 25-1,0 25 1,25 0 0</inkml:trace>
  <inkml:trace contextRef="#ctx0" brushRef="#br2" timeOffset="62409">23763 5383 0,'25'-25'0,"-25"0"31,24 25-15,-24-25-16,25 25 16,0 25-16,25-25 15,-25 50 1,-1 24-1,-73-24 17,-1-1-17,25-49 1,50 0 0,0 0-1,25 0 1,-1 0-1,26 25 1,-51 25 0,-48-1-1,24-24-15,-50 49 16,25-49-16,-24 25 16,-51-25-1</inkml:trace>
  <inkml:trace contextRef="#ctx0" brushRef="#br2" timeOffset="63091.99">24457 6821 0,'0'25'63,"25"-25"-63,-25 25 0,0 25 15,25 49 1,25 25 0,-1-25-1,1-49 1,-25-26-1,-25-73 17,24 24-32,-24-49 15,0 49-15,25-74 16,-25 74-16,25-74 16,-25 74-16,0 0 0,0-25 15,25-74 1,-25 99-1,0 1 1,0 73-16</inkml:trace>
  <inkml:trace contextRef="#ctx0" brushRef="#br2" timeOffset="63407.99">24954 7193 0,'0'0'0,"0"25"62,0 0-46,0 0-16,0 0 0,0-1 16,0 76-1,-25 24 1,25-75 0,25-24-1</inkml:trace>
  <inkml:trace contextRef="#ctx0" brushRef="#br2" timeOffset="63740.99">24904 7094 0,'0'0'31,"-25"25"0,25 0-31,-25 0 16,-24 49-1,-1 50 1,25-50 0,25 1-1,25-50 1,25-25-1,24 0 1,25-25 15,100 25-15</inkml:trace>
  <inkml:trace contextRef="#ctx0" brushRef="#br2" timeOffset="64557.99">23664 9376 0,'0'-25'0,"24"25"16,-24 25-1,0 0 1,0 0-16,25 0 15,25 49 1,24 50 0,1-25-1,-50-74-15,24 49 16,-24-49-16,0 0 16,0-50-1,-25-24 1,24-51-1,26-24 1,-25 25 15,0-25-15,-1 50 0,-24 24-1,0 100 1</inkml:trace>
  <inkml:trace contextRef="#ctx0" brushRef="#br2" timeOffset="65040.99">24383 9649 0,'0'-25'0,"0"50"0,-25-50 16,25 50 0,-25 0-1,25 0 1,0 24-1,0 26 1,25-26 0,25 1-1,-1-25 1,1 24 0,0-24-1,-1 25 1,-24-25-1,-25-1 1,-25 26 15,-24-25-15,-51-25 0,26-25-1,-50-74-15</inkml:trace>
  <inkml:trace contextRef="#ctx0" brushRef="#br2" timeOffset="65207.99">24383 9624 0,'0'0'0,"25"0"0,-25-25 0,25 25 32,-1 0-17,51 0 1,49 25-1,-25-25 1</inkml:trace>
  <inkml:trace contextRef="#ctx0" brushRef="#br2" timeOffset="66091.98">19323 9500 0,'0'0'16,"25"25"46,-1 0-46,1-25-16,-25 25 0,50 24 16,24 50-1,26 1 1,-26-1 0,-49-99-16,0 25 15,-25-1-15,24-24 16,1 0-1,0 0 1,-25-74 0,25-50 15,-25 50-15,0-1-1,0 1 1,25 24-1,-25 25 1,24-49 0</inkml:trace>
  <inkml:trace contextRef="#ctx0" brushRef="#br2" timeOffset="66674.98">20216 9872 0,'0'-25'31,"-25"25"-16,0 0 1,0 0 0,1 25-16,-1 0 15,-25 74 1,-24 25 0,49-24-1,50-1 1,-25-74-16,49 24 15,-24-49-15,50 25 16,24-50 0,0-49-1,-49 24 1,-100 1 0,-24 49-1,49 0-15,-149 49 16</inkml:trace>
  <inkml:trace contextRef="#ctx0" brushRef="#br2" timeOffset="70523.98">3473 12576 0,'-25'0'47,"50"0"-31,-1-25-1,1 25 1,50-49 0,98-1-1,26-49 1,24-25-1,-173 99-15,173-50 16,-198 51 0,49-1-16,-24 25 31,-75 0-15,0 0-16</inkml:trace>
  <inkml:trace contextRef="#ctx0" brushRef="#br2" timeOffset="71156.98">3671 14139 0,'0'0'0,"-25"0"0,50 0 63,0-25-48,0 25-15,-25-25 16,74 0-16,75-74 15,99-50 1,25 25 0,-50 0 15,-173 99-31,49 1 16,-74-1-16,0 25 15,-50 0 1,25 25-1,-25-25 1,25 24 0,-25 1-1,0-25 17,25 25-17</inkml:trace>
  <inkml:trace contextRef="#ctx0" brushRef="#br2" timeOffset="71672.98">3696 15205 0,'0'0'0,"25"0"15,-25-25 32,25 25-47,-1 0 0,1-24 16,0 24-16,149-124 15,-125 99-15,50-50 16,125-73 0,73-26-1,-98 100 1,-150 49 0,-49 50-1</inkml:trace>
  <inkml:trace contextRef="#ctx0" brushRef="#br2" timeOffset="74622.98">19769 12799 0,'0'0'0,"-24"0"0,-1 0 15,25-25 32,25 25-31,-1-24-16,1 24 16,74-50-1,75-49 1,-25 0-1,49 24 1,-24 1 0,-25 49-1,-124 75 1</inkml:trace>
  <inkml:trace contextRef="#ctx0" brushRef="#br2" timeOffset="74991.98">19819 13742 0,'25'-25'47,"0"0"-32,-25 0-15,24 25 0,100-99 16,50-25-1,24 50 1,-173 49-16,174 0 16,-175 25-1,150 0-15</inkml:trace>
  <inkml:trace contextRef="#ctx0" brushRef="#br2" timeOffset="75291.98">19769 14932 0,'0'0'0,"25"0"16,0-24 0,0 24-16,74-50 31,99-49-15,-24 24-1,273-73 1</inkml:trace>
  <inkml:trace contextRef="#ctx0" brushRef="#br2" timeOffset="79389.98">17983 12626 0,'25'-50'0,"-25"25"62,-25 25-62,1 0 16,-1 0 0,0 0-16,0 25 15,-24 0 1,49 0-1,-25 24 1,25 26 0,74-26-1,-24-24 17,-1-25-17,1-74 1,-50-1-1,-50-24 1,1 49 0,-1 50-1,1 25 1,-1 124 0</inkml:trace>
  <inkml:trace contextRef="#ctx0" brushRef="#br2" timeOffset="79972.98">17909 14287 0,'0'0'0,"0"-24"16,-25 24 15,25 24-31,-25 1 15,1 25 1,-1 0 0,25-26-16,0 26 15,0-25-15,25 0 16,49-1 0,-24-24-1,24-74 1,-74-25-1,-50 24 1,-74 26 0</inkml:trace>
  <inkml:trace contextRef="#ctx0" brushRef="#br2" timeOffset="91437.98">2853 11931 0,'0'-25'47,"0"0"-16,0 1-31,24-1 16,-24 0-16,0 0 15,0-74 1,0 25 0,-24-26-1,24-24 1,-50 25-1,50 25 1,-25 74 0,25 49-1,25 175 1,-25 48 15,0-197-31,25 297 16,0-273-16,-1 298 15,26 74 1,24-24 0,-24-50-1,-25-75 1,0-123 0,-25-150-16,0 125 15,0-125-15,0 51 16,0 24-1,0-25 1,0-50 0,0 26-1,24-26 1,26 26 15,-25-25-15,49 24-1,1 0 1,49 26 0,0-26-1,0 0 1,25 26 0,-100-76-16,50 26 15,-49-50-15,124 50 16,-125-26-16,174 26 15,-148-50-15,-26 25 16,125-25-16,74 25 16,99-25-1,-74 0 1,-198 0-16,198 0 31,-224 0-31,26 0 0,123 0 16,149-25-1,75 0 1,-224 0 0,150-24-1,-76 24 1,76 0 0,24 0-1,-25 0 1,75 1-1,-1-1 1,-24 0 0,-74 0-1,98 0 1,-98 1 15,-1-1-15,-222 0-16,247 25 15,-273-25-15,199 0 16,-174 25-16,249-49 16,-249 49-16,248-50 15,0 25 1,100-24 0,-100 24-1,124 0 1,-99 0-1,100 1 1,-125-1 0,50 25-1,-75 0 1,50 0 15,-74-25-15,-223 25-16,222 0 15,-222 0-15,173 0 16,0 0 0,25 0-1,24 0 1,-24 0 0,-75 0-1,26-25 1,24 50-1,-50-25 1,-148 0-16,123 0 16,-148 0-16,149 0 15,0 0 1,-1 25 15,26-25-15,-51 25-1,1-25 1,-50 24 0,50-24-1,-25 0 1,0 0 0,0 0-1,-99 0-15,74-24 16,-74 24-16,74-25 15,1 0 1,-51-25 0,-49 25-1,25-49-15,-25 49 16,0-74-16,-25-75 31,0-74-15,25 25-1,-24 0 1,-1-100 0,0 75-1,-49-99 1,24 49 0,-24 100-1,24 0 1,0 74-1,1 0-15,24-25 16,25 124-16,-25-74 16,0 74-16,1-74 15,24 74 1,-25-50-16,0 1 31,0 0-15,25-1-1,-25 26 1,1-26 0,-1 26-1,25-26 1,-25 1 0,0-1-1,25-49 1,-25 0-1,0 50 1,1 24 0,-1 25-16,0 1 15,0-1-15,-24 25 16,-1 0 15,25 25-15,-24-1-1,24-24-15,-50 50 16,51-25-16,-1-25 0,-50 49 16,-49 1-1,-74 0 1,-1-26 0,-98 26-1,74-25 1,173-25-16,-198 25 15,174-25-15,-100 25 16,-124-25 0,100 24-1,-50-24 1,49 0 15,-24 0-15,49 0-1,26 0 1,24 0 0,-50 0-1,25 0 1,-74 25 0,99-25-1,74 0-15,-99 25 16,125-25-16,-125 25 15,0-25 1,-74 25 0,173-25-1,-99 0-15,100 0 16,-150 0-16,1 24 31,-100-24-15,50 0-1,-25 25 1,149-25-16,-74 25 16,148-25-16,-223 0 15,0 25 1,199-25-16,-224 0 16,224 0-16,-124 25 15,-175-25 1,76 0-1,-50 0 1,74 0 0,198 0-16,-198 0 15,199 0 1,-124 0-16,148 0 0,-198 0 31,198 0-31,-24 0 0,-100 0 16,-49 0-1,-50 0 1,50 0 0,-75 24-1,75-24 1,-75 25 0,1-50-1,49 25 1,-25 0-1,-25-24 1,100 24 0,-100 0-1,75-25 1,173 25-16,-173-50 31,173 50-31,-148-49 16,-75-1-1,99 25 1,125 0-16,-174 1 16,173-1-16,-99 0 15,-99-25 1,0 1 0,50 24-1,-1 0 1,-24 0-1,0 25 1,24 0 0,150 0-16,-125 0 15,124 0 1,-74 0-16,75 0 0,-100-25 31,124 25-31,-124 25 16,1-25-1,123 0-15,-124 25 16,99-25-16,-99 0 16,-49 25-1,74-25 1,74 0-16,-74 0 16,100 0-16,-76-25 15,-24 25 1,50 0-16</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08:13.820"/>
    </inkml:context>
    <inkml:brush xml:id="br0">
      <inkml:brushProperty name="width" value="0.05292" units="cm"/>
      <inkml:brushProperty name="height" value="0.05292" units="cm"/>
      <inkml:brushProperty name="color" value="#C00000"/>
    </inkml:brush>
  </inkml:definitions>
  <inkml:trace contextRef="#ctx0" brushRef="#br0">6028 5308 0,'0'-25'63,"-25"25"30,25-24-93,-50-1 32,25 25-32,25-25 15,-24 25 1,-26 0 0,50-25-16,-25 25 15,0 0-15,0 0 16,1-25-1,-26 25 1,25 0 0,-24 0-1,24 0 1,0 0 15,0 0-31,-24 0 16,-1 25 15,25-25-15,-24 25-1,24 0 1,0 0 0,-25-1-1,26 1 1,-1 25-1,0-25 1,25-1 0,-25 1-1,0 0 1,25 0 0,-24 24-1,24 1 1,-25-50-16,25 25 31,0 0-31,0 24 16,0 1-1,-25-25 1,25 49 0,0-24-1,25-1 1,-25 1-1,0 0 1,0-1 0,25-24-1,-25 0-15,24 24 16,-24-24 0,0 0-1,50 25-15,-25-1 16,-25-24 15,25 0-15,-1 24-1,1-24 1,50 0 0,-26 0-1,-24-25 1,49 25-1,-49-25 1,25 0 0,-1 0-1,1 0 1,0-25 0,24 25-1,-24-25 1,-1 0 15,-24 0-31,0 25 16,0-49-1,49-1 1,-49 1 0,25-1-1,-50 25 1,49-24-1,-24-26 1,-25 1 0,25-1-1,-25 26 1,-25-26 15,0-24-31,-24-25 16,-1 50 15,-24-1-15,74 50-16,-75-24 15,50 49-15,1-25 16,-51-25-16</inkml:trace>
  <inkml:trace contextRef="#ctx0" brushRef="#br0" timeOffset="9500.99">9699 5755 0,'-25'0'0,"0"0"16,0 0-16,0-25 15,1 25 1,-1 0 0,25-25-1,-50 25 1,1 0-1,-26 0 1,1 0 0,49 0-1,0 0-15,-24 25 16,24-25 0,0 0-16,-25 25 15,-24 24 1,24-24-1,25 0 17,-24 0-17,24 0 1,0 49 0,0-24-1,25-1 1,0-24-1,0 0 1,0 24 0,0 1-1,0-25 1,0 24 0,0 1-1,0-25-15,0 0 16,0-1-16,0 26 15,25 0 1,-25-26 0,25 1-1,-25 0-15,25 0 16,0 0 0,-25-1-16,49 1 15,-24 0-15,0-25 0,-25 25 16,50-25-1,-26 25-15,26-1 16,-25-24-16,24 0 16,1 25-1,-25-25-15,49 25 16,-49-25-16,25 0 16,24 25-1,0-25 1,1 0-1,49-25 17,-25 0-17,0 0 1,-24 1 0,-1-26-1,-24 25 1,-1-24-1,-24-26 1,-25 1 0,25-25-1,-25-1 1,0 1 0,-25 0-1,-24-25 1,-51 25-1,1 49 1,-99 0 15,49 50-15,25 0-16</inkml:trace>
  <inkml:trace contextRef="#ctx0" brushRef="#br0" timeOffset="11164">9922 9996 0,'0'-25'15,"-25"25"1,25-24-1,0-1 1,-25 25 15,0-25-15,-24 25 0,-26-25 15,51 25-31,-26 0 0,25 0 15,-24-25-15,-26 25 16,-24 25 15,0-25-15,24 25 0,1 25-1,24-26 1,1 26-1,24-50-15,-50 75 16,51-75-16,-1 24 16,-50 26-1,26 49 1,-1-24 0,25 24-1,1-25 1,48 25-1,-24-24 17,25-50-32,0 49 15,-25-49-15,25 24 16,24 51 0,1-26-1,-25 0 1,24 1-1,1-1 1,25-24 0,-26-25-1,-24-25-15,49 25 16,-49-25 0,25 0-16,24 0 15,-49 0-15,49-25 16,-49 25-1,25-25-15,49 0 16,-25 0 15,1-24-15,49-51 0,-50 26-1,1-50 1,-50 0-1,-25 0 1,-25-25 0,0 50-1,0 49-15,-25-24 16,26 49-16,-51-49 16,1-1-1,-1 26-15</inkml:trace>
  <inkml:trace contextRef="#ctx0" brushRef="#br0" timeOffset="26996">3547 6722 0,'0'-25'47,"0"0"-16,-25 25-15,25-24 0,-25 24-16,1-25 15,-51-25 1,26 50-1,24-25-15,-50 25 16,51 0-16,-51-24 16,1 48 15,-25 1-15,74 0-16,-50 25 15,51-50-15,-51 49 16,1 1-1,-26 49 1,51-49 0,-50 49-1,24 0 1,50-24 0,1 24-1,48 0 1,1 25-1,25 0 1,24 0 0,1-25-1,24-49 17,25-1-17,0 1 1,0-25-1,74-50 1,1-25 0,-50-24-1,0-50 1,-50 0 0,-99 74-16,49-74 15,-24 75-15,-25-100 16,0 0-1,-74-24 1,-25 48 0,-26 51 15,-123 49-31</inkml:trace>
  <inkml:trace contextRef="#ctx0" brushRef="#br0" timeOffset="27761.99">3646 8880 0,'0'0'0,"-25"0"16,25-25 0,-24 0-1,-26-24 1,0-1 0,-49-49-1,-25 49 1,0 1-1,-25 74 1,25 24 0,100-24-16,-76 25 31,76-26-31,-51 76 16,25-51-16,1 50 15,24-74-15,0 25 0,-24 49 16,24 100-1,25-75 1,25-100-16,-1 76 16,26-26-16,24 25 15,75 50 1,75-75 0,-26-98-1,100-150 1,-50-49-1,-149 74 1,-99-49 0,-99-1-1,-25 75 17,-25 74-32</inkml:trace>
  <inkml:trace contextRef="#ctx0" brushRef="#br0" timeOffset="28611.99">6276 9872 0,'0'0'0,"0"-25"0,-25 25 16,25-24 0,-50 24-1,50-25-15,-74 25 16,74-25-16,-99 25 15,-25 50 1,99-50-16,-124 99 16,124-74-16,-124 99 15,25 25 1,25 24 0,74 26-1,50 24 1,99 0-1,0-49 1,74-1 0,-24-123 15,99-100-15,49-123-1,-98-125 1,-150 75-1,-99 0 1,-124-50 0,-24 124-1,-75 25 1</inkml:trace>
  <inkml:trace contextRef="#ctx0" brushRef="#br0" timeOffset="29763.99">12129 7317 0,'0'0'15,"0"-24"-15,-24 24 16,24-25 0,-25-25-1,-25 1 1,-24 24-1,-1 0 1,51 25-16,-76-25 16,76 25-16,-76 25 15,1 0 1,0 24 0,-25 100-1,50-25 1,49-74-16,-50 99 15,75-125-15,-25 76 16,1-76-16,24 125 16,0-124-16,24 99 31,51 25-15,-1 0-1,1-50 1,-1 0-1,-49-74-15,49 49 16,-49-49-16,0-25 0,25 25 16,123 0-1,-49-25 1,50-75 0,24-49-1,-24-49 1,-100-1-1,-49 1 1,-99-76 0,-50 1-1,-25 75 1,-25-1 15,1 75-31</inkml:trace>
  <inkml:trace contextRef="#ctx0" brushRef="#br0" timeOffset="38727.99">2952 15701 0,'0'25'0,"0"-50"0,0 1 16,0-1-1,0 0 1,0-74-1,0 74-15,25-49 16,-25 49-16,24 25 0,1-75 16,25 26-1,24-26 1,25 75 0,1 50-1,48 24 1,-48 1-1,-1-26 1,-25-24 0,-24-50-1,24-49 1,-24-1 15,0 26-15,-26 24-1,26 25-15,-25 25 16,0-25-16,49 25 16,0-1-1,26-24 1,-1-24 0,-25-26-1,1 0 1,24-49-1,-25 74 1,1 50 0,24 50 15,50 24-31,-25-50 31,25-24-15,-50-25-1,-25-49 1,-49 24-16,25-50 16,-26 51-16,1-1 15,0 0-15,49 0 16,-49 25-16,50 25 16,98 49-1,-24 1 1,25-50-1,-25-50 1,-1-25 0,51-148-1</inkml:trace>
  <inkml:trace contextRef="#ctx0" brushRef="#br0" timeOffset="41777.99">18157 12254 0,'0'-25'15,"0"0"17,-25 0-17,25 0-15,0 0 16,-25 25-16,1-49 31,-1-1-15,-50 1-1,26-1 1,-26 25 0,51 25-16,-100-25 15,99 25-15,-50 25 16,-24 0 0,-25 25-1,0 49 1,25 0-1,24 25 1,26 50 0,-1-25-1,50-75 1,25 100 15,-25-100-15,25-49-16,24 74 15,-24-74-15,0 0 16,49 49 0,75 1-1,-25-51 1,-99 1-16,198 0 16,-198-25-16,99 0 15,99-74 1,-123-1-1,-1-49 1,0-50 0,-99-24-1,0 148-15,-50-148 16,26 148 0,-76-74-16,-172-124 15</inkml:trace>
  <inkml:trace contextRef="#ctx0" brushRef="#br0" timeOffset="45326.99">16123 5085 0,'0'25'15,"-25"-25"63,25-25-78,-25 25 0,1-25 16,-100-24 0,49 24-1,50 25-15,-24-25 16,24 25-16,0 0 16,-49 0-1,-1 0 1,26 0-1,-50 0 1,24 0 0,1 25-1,-1-25 17,26 25-32,-26 24 31,1 1-16,24-25 1,1 24 0,24 1-1,0-1 1,0 1 0,0 24-1,1 1 1,-1-1-1,0-24 1,25 24 0,0 1-1,0-51-15,25 26 16,-25-25 0,0 25-16,25-26 15,-1 76 1,-24-76-16,25 26 15,25 24 1,-1 1 0,1-26-1,0 26 1,24-50 0,0 24-1,-74-24-15,75 0 16,-50 0-16,49-1 15,25 1 1,1 0 0,-1 0-1,25-25 1,-25-25 0,25 25 15,-25-50-16,-74 50-15,99-24 16,-99-1-16,49 0 16,50-25-1,-49 1 1,-1-1 0,-24 1-1,-50 24-15,49-50 16,-49 51-16,25-76 15,0-48 1,-25 23 0,-25 1-1,-24 0 1,-26 0 0,1 50 15,-50-25-16,99 74-15,-74-25 16,49 50-16,-148-49 0</inkml:trace>
  <inkml:trace contextRef="#ctx0" brushRef="#br0" timeOffset="59812">13940 7590 0,'0'-25'31,"0"1"16,-25 24-47,25-25 31,0 0 16,-24 25-47,24-25 47,-25 0 0,0 25-32,25-24 1,-25-1-16,0 25 16,1 0-1,-1 0 1,25-25 0,-25 25-1,0 25 16,-24-25-15,24 0 0,0 0-1,0 0 1,0 0 0,1 0-1,-26 0 1,25 0-1,0 0 1,1 0 0,-1 0-1,0 25 1,0-25 0,0 24-1,1-24 1,-26 25 15,25 0-15,0-25-1,25 25-15,-25-25 16,1 25-16,-1-25 16,0 24-1,0 1 1,0-25-1,25 25 1,-49 0 0,24 0-1,0 24 1,0-49-16,25 25 16,-24-25-16,24 25 15,-25 0 1,0 24 15,25-24-15,-25 0-1,25 0 1,-25 24 0,25-24-1,-24 0-15,24 25 16,0-26-1,0 1-15,0 25 16,0-25 0,24-1-16,-24 1 15,0 0-15,0 0 16,0 24-16,0-24 16,0 0-1,0 0-15,25 24 16,-25 1 15,0 24-15,0-49-1,25 25 1,-25-25-16,0-1 16,0 1-16,25 0 15,0 25 1,-25-26-1,24 26 1,1-50-16,0 50 16,0-26-1,-25 1 1,25-25-16,-1 25 16,1-25-1,25 25 16,-1 0-15,1 0 0,0-1-1,-25-24-15,24 0 16,-24 0-16,0 25 16,74-25-1,-74 0 1,49 0-1,-24-25 1,-25 25-16,24 0 16,-24 0-16,0-24 15,74-1 1,-49 0 0,24 0-1,0 0 1,-24 0 15,24 1-15,-24-1-1,24-25 1,-49 1 0,25 24-1,-25-25 1,0 1-1,-1-1 1,-24 25-16,25-24 16,-25 24-16,25-25 15,-25 1 1,0-26 0,0 50-1,0-24 16,-25-26-15,0 1 0,1 24-1,-26-24 1,0 49 0,25-25-1,-24 1 1,-1-1-1,25 1 1,-24-1 0,-1 25-1,50 0-15,-25 1 16,1 24-16,-1-25 16,-25 0-1,25 0 1,1 0 15,24 1-15,-50-1-1,25 0 1,-49 25 0,24-25-1,25 25 1,-24 0-1,24 0 1,0 0 0,0 0-16,1 0 15,-1 25 1,0-25 0,0 0 15</inkml:trace>
  <inkml:trace contextRef="#ctx0" brushRef="#br0" timeOffset="73891">18579 11559 0,'0'0'16,"0"-25"-16,-25 25 0,25-25 15,0 1 1,-25-1-1,50 25 17,-25 25-32,50 49 31,24 25-15,25 50-1,-24-75 1,-51-49-16,51 25 15,-50-50-15,49 0 16,25-50 0,50-24-1,25-25 1,49-25 0,-173 99-16,173-74 15,-174 74-15,75-50 16,25 1-1,-99 49 1,-25 25 15,-25 25 16</inkml:trace>
  <inkml:trace contextRef="#ctx0" brushRef="#br0" timeOffset="77721.98">12551 14709 0,'0'-25'16,"25"25"31,-25-24-32,25 24-15,-25-25 16,49 0-16,51-74 16,-1 49-1,25-24 1,25 49-1,-50 25 1,25 50 0,-50 24 15,50 0-15,-74 1-1,0-50 1,-1-1-1,1-48 1,24-26 0,-24 25-1,24 25 1,-24 25 0,24 49-1,-49-74-15,49 50 16,-49-25-16,25 0 15,-25-25-15,74 0 16,-74 0 0,24-25-16,1-25 31,0 1-15,-26-1-1,26 50 1,24 0-1,50 50 1,0-1 0,0-24-1,-99-25-15,50 0 32,-51 0-32,1 0 0,74-50 15,-49 26 1,0 24-1,24 24 1,50 26 0,50 0 15,-50-50-15,-99 0-16,123-50 15,-123 25-15,25 0 16,24-49-1,-49 49 1,25 25 0,49 25-1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2T18:34:10.137"/>
    </inkml:context>
    <inkml:brush xml:id="br0">
      <inkml:brushProperty name="width" value="0.05292" units="cm"/>
      <inkml:brushProperty name="height" value="0.05292" units="cm"/>
      <inkml:brushProperty name="color" value="#C00000"/>
    </inkml:brush>
  </inkml:definitions>
  <inkml:trace contextRef="#ctx0" brushRef="#br0">4043 15205 0,'25'0'62,"-25"-25"32,-25 25-78,25-24-16,0-1 0,-25 0 15,1 25 1,24-25-1,-25 50 17,25 0-17,-50 24 1,25 26 0,25-26-1,0 1 1,0-25-1,50 25 1,24-50 0,1-25-1,-26 0 1,-24 0 0,-25-25-1,0 26 1,0-1-16,-25 0 15,1 25 1,-1-25-16,-25 0 16,25 25 15,1 0-15,-1 25-1,25 0-15,0 25 16,0-26-16,25 1 15,-1-25 1,1 0 0,0-25 15,-25 1-31,25-26 0,-25 25 16,-25 0-16,25-24 15,-25 49-15,0 0 16,25-25-16,-24 25 15,24 25-15,-50 0 32,25 24-17,25 50-15</inkml:trace>
  <inkml:trace contextRef="#ctx0" brushRef="#br0" timeOffset="1466.78">9227 12353 0,'0'0'16,"0"-25"15,25 25-31,-25-25 16,25 0-1,0 1 1,0-26 0,-1 25-1,26-25 1,-25 26 0,-25-1-1,25 0 1,-50 25-1,0 0 17,0 0-17,0 25 1,-24 24 0,24 26-1,25-25 1,0-1-1,25-24 1,49 25 0,-49-50-16,25-25 15,-26 25-15,1-25 16,-25-25 0,0 26 15,-25-51-31,-24 25 15,24 50 1,-25 25 0,1 25 15,24 49-15,25-49-1,0-25-15,50-1 16,-50 1-16,49-25 15,26-25 1,-1-49 0,-49 0-1,-50-1 1,25 50-16,-50-24 16,26 49-16,-26 0 15,-24 24 1,49 26-1,0-50-15,50 75 16</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10:10.087"/>
    </inkml:context>
    <inkml:brush xml:id="br0">
      <inkml:brushProperty name="width" value="0.05292" units="cm"/>
      <inkml:brushProperty name="height" value="0.05292" units="cm"/>
      <inkml:brushProperty name="color" value="#C00000"/>
    </inkml:brush>
  </inkml:definitions>
  <inkml:trace contextRef="#ctx0" brushRef="#br0">15801 6747 0,'-50'0'0,"75"0"94,-25 25-94,25-25 15,-1 0-15,51 0 16,24 0 0,-74 0-16,173 0 15,-148 0-15,124 0 16,98 24 0,-172-24-1,-76 0 1,-48 25-1,-1-25-15,-25 0 16,25 0-16,-148 25 16,24-25-1,50 0 1,49 0 0,50-25-1,25 25 1,24 0 15,125 0-15,0-25-1,-75 25 1,-49 0 0</inkml:trace>
  <inkml:trace contextRef="#ctx0" brushRef="#br0" timeOffset="1041.99">1836 7863 0,'24'0'46,"1"0"-30,0 0-16,0 0 0,99 0 16,198 0-1,100 0 1,-100 0 0,26 25-1,-100-25 1,-75-25 15,-98 25-15,-26 0-16,1 0 15</inkml:trace>
  <inkml:trace contextRef="#ctx0" brushRef="#br0" timeOffset="15297.99">9897 9699 0,'0'0'0,"0"-25"0,0 0 15,0 0 1,0 0 0,25 25-1,-25-24 1,74 24 0,1 0-1,-50 0-15,99 24 16,-100-24-16,76 25 15,73 25 1,-49-1 0,-25-73-1,-24 24 1,-50-25-16,24 0 16,-24 25-1,25-25-15,24 0 16,0 50-1,26 25 1,-1-1 15,0-24-15,-24-25 0,24-25-1,0-49 1,-49 0-1,24 24 1,-24 25 0,-1 25-1,26 50 1,24-25 0,0-1-1,-49-24 1,-25 0-1,24-49 17,-24 49-32,25-50 15,-50 25-15,24 25 16,26-24 0,0 48-1,-1 26 1,26 0-1,-51-50-15,26 24 16,-50 1-16,25-25 16,24-25-1,1 1 1,-25-1 0,24 0-1,-24 0 1,25 50-1,-1 25 1,1-26 15,0 1-15,-26-25-16,51-25 16,-50 25-16,0-24 15,49-1 1,25-25-1,-24 25 1,-1 25 0,0 25-1,-49-25-15,50 25 16,-51 0-16,51 0 16,-26-25-1,26 0 1,-26-25 15,26 0-15,-1 0-1,1 25 1,-1 25 0,1 25-1,24-1 1,-50-24-1,51 0 1,-1-75 0,0 25-1,-25 1 1,-24 24 0,24 0-1,-49 0-15,50 24 16,-51-24-16,51 50 15,49-25 1,-99-25 0,74 0-1,-49-25-15,74-25 16,-25 26 0,-25-1-16,50-25 15,-99 50-15,0-25 0,24 25 16,51-24-1,73 98 1</inkml:trace>
  <inkml:trace contextRef="#ctx0" brushRef="#br0" timeOffset="27401">868 10368 0,'0'0'0,"25"0"47,-25 25 15,0 0-62,0 0 0,0 0 32,0-1-17,0 26 16,0 173-15,0-74 0,0-124-1,0 0 32,25-25-31,-25 24-16,0 1 15,25 25 1,-1-1 0,1-49 15,0 0-15,0 0-1,49 0 1,1-24-1,24 24 1,0-25 0,-25 25-1,1-25 1,-50 25-16,24 0 16,-24 0-16,0-25 15,0 25 16</inkml:trace>
  <inkml:trace contextRef="#ctx0" brushRef="#br0" timeOffset="54358.99">11112 13097 0,'0'0'0,"0"-25"16,0 0-16,-24 25 31,24 25-15,0 0 15,24-25-31,-24 25 16,25 49-1,-25-49-15,50 124 16,0 24 0,-1 1-1,1-50 1,-25-99-16</inkml:trace>
  <inkml:trace contextRef="#ctx0" brushRef="#br0" timeOffset="54941.99">11088 13047 0,'0'0'0,"-25"0"0,25-25 0,0 1 31,0-1-15,25 25 0,24-50-1,26 1 1,74 49 0,-50 49-1,-50 75 1,-49 0-1,0-74-15,-74 74 16,49-99-16,-24 74 16,-1-74-1,50 0 1,25-50 0,24-25-1,-24 25 1,50 1-1,-51 24-15,51 24 16,-26 26 0,-24 0-1,0-26-15,0 175 16,-25-174-16,0 49 16,-75 50-1,-24-50 1,0-49-1,0-50 1,-50-99 0</inkml:trace>
  <inkml:trace contextRef="#ctx0" brushRef="#br0" timeOffset="55276">11956 13295 0,'25'25'47,"-25"0"-32,0 0-15,24-25 0,1 49 16,25 51 0,-1-1-1,-24-50 1</inkml:trace>
  <inkml:trace contextRef="#ctx0" brushRef="#br0" timeOffset="55442.99">11931 13072 0,'0'0'0,"0"-25"15,0 0 1,-25 25-16,25 25 16</inkml:trace>
  <inkml:trace contextRef="#ctx0" brushRef="#br0" timeOffset="89297.98">12129 12750 0,'0'0'0,"0"-25"0,0 0 15,-24 25 17,24 25-17,-25-25 1,50 74 0,-25 25-1,24 1 1,51 173-1,24 24 1,-49-148 0,24 74-1,-24-74 1,-25 0 0,-1-50-1,-24 0 1,25-99-16,-25 50 15,25-50 1</inkml:trace>
  <inkml:trace contextRef="#ctx0" brushRef="#br0" timeOffset="89804.98">12303 13246 0,'0'0'0,"0"-25"0,25 25 0,-25-25 31,25 0-15,24 0-1,51 1 1,-1 24-1,0 49 1,-25 26 0,-49-26-1,-25 26 1,-49 49 0,-51-25-1,1-49 1,74-50-16,-49 0 15,49 0-15,-24-124 16</inkml:trace>
  <inkml:trace contextRef="#ctx0" brushRef="#br0" timeOffset="90837.98">13122 13221 0,'0'0'0,"0"-25"0,0 0 16,-25 0-1,0 1 1,-25-26-1,-24 50 1,49 0 0,-49 99 15,49-24-15,25-1-1,50 1 1,-1-51-1,26-24 1,24-74 0,-50 0-1,-24-26 1,-25 26 0,0 24-1,0 75 1,0 0-1,0 24 1,0 26 0,50-25 15,0-50-15,-1-25-1,-24 25-15,0-50 16,0 25-16,-25-49 15,0-1 1,0 51 0,0-1-1,0 74 1,0-24-16,24 25 16,1-25-16,0 49 15,25-24 16,49-25-15,-74-25-16,74-75 16,-74 50-16,-1 0 0,26-99 31,-50-49-15,-25 24-1,-24-25 1,-1 50-1,25 50 1,0 49 0,1 50-1,24 49 1,0 75 0,24 25-1,-24-125-15,75 75 16,-75-99-16,74 74 15,1-24 1,-1-26 15,-49-49-31</inkml:trace>
  <inkml:trace contextRef="#ctx0" brushRef="#br0" timeOffset="91238">13692 12923 0,'0'0'0,"0"-25"15,25 25 17,-25 25-32,50-25 15,24 0 1,50-25-1,-25 1 1,-74-1-16,74-25 16,-74 25-1,25 1 1,-50-1 0,0 50 15,-25-25-31,25 24 15,0 51 1,25-1 0,-1-24-1,26-1 1,-25-49-16</inkml:trace>
  <inkml:trace contextRef="#ctx0" brushRef="#br0" timeOffset="91355.98">14263 12551 0,'0'0'0,"-25"0"0,25-25 0,0 1 31</inkml:trace>
  <inkml:trace contextRef="#ctx0" brushRef="#br0" timeOffset="91746.98">14412 12129 0,'0'0'0,"0"25"47,24 0-32,-24 0 1,25 25-16,25 74 16,-25 0 15,-1 0-15,1-50-1,-25 0 1,25 1-1,0-26 1,0-24 0,24-25-1,-24 0 17,49-49-17,1-26-15</inkml:trace>
  <inkml:trace contextRef="#ctx0" brushRef="#br0" timeOffset="91904">14560 12601 0,'0'-25'0,"25"25"15,0 0 1,49 0-1</inkml:trace>
  <inkml:trace contextRef="#ctx0" brushRef="#br0" timeOffset="92338.98">14908 12700 0,'0'-25'0,"24"50"16,1-25 15,-25-25-15,25 25-1,25-49 1,-26-1-1,1-24 1,-50 24 0,1 25-1,-1 25-15,-25 25 16,50 0-16,-49 24 16,24 51-1,0-1 1,75 0-1,24-49 1,50-50 0,124-100-1</inkml:trace>
  <inkml:trace contextRef="#ctx0" brushRef="#br0" timeOffset="97220.98">1315 10468 0,'0'0'0,"-25"0"15,25-25 1,-25 25 0,25-25-16,0 50 62,0 0-46,0-1-16,25 76 15,-25 123 1,25-50 0,-1 1-1,-24-50 1,25-49 0,-25-26-1,0-24 1,0 0-1,0 0 1,25-25 62,-25 24-78,25-24 16,0 0-1,-1 0-15,26 0 16,49 0 0,1-24-1,48 24 1,-48 0 0,-1-25-1,25 25 1,-25 0-1,50-25 1,-75 25 0,25 0-1,1 0 1,-51 0 15,1 0-15,49 0-1,-24 0 1,-26 0 0,1 0-1,-25-25 1,24 25 0,-24-25-1,0 25 1,0-24-1,-25-26 1,24-49 0,1-50-1,-25 0 1,0 50 15,0 24-15,-25 51-16,25-76 15,0 76-15,0-1 16,-24-50 0,24 26-1,-25 24 1,0 25 0,0 0 30,0 0-14,1 0-32,-51 0 15,-98 50 17,24-26-17,-25 1 1,-49 25-1,0-25 1,24-1 0,-24-24-1,0 25 1</inkml:trace>
  <inkml:trace contextRef="#ctx0" brushRef="#br0" timeOffset="98369.98">2356 11658 0,'-24'0'16,"24"-25"15,-25 25-31,25 25 47,0 0-32,0 0 1,0 0-16,0-1 0,0 76 16,0-76-16,25 200 15,-25-26 1,0 50-1,24 50 1,-24-100 0,0 1-1,25-26 1,-25 26 15,0-50-15,0-25-1,0-100-15,0 51 16,0-50-16,0-1 0,0 26 16,0 49-1,0 25 1,0-24 0,-25 24-1,25 49 1,0-49-1,0 25 1,0-25 0,0 0-1,0-25 1,0 25 0</inkml:trace>
  <inkml:trace contextRef="#ctx0" brushRef="#br0" timeOffset="101685.98">2480 11832 0,'-24'0'47,"48"0"16,-24 25-48,25-25-15,0 0 0,99 49 16,25 26-1,-50-26 1,25 1 0,-25-1-1,25 1 1,-99-50 0,74 50-1,-49-50-15,24 74 16,1-24-1,49-1 1,-25 26 0,0-26-1,-24 1 1,-1 0 0,1-26-1,-1 26 1,0 0-1,1-26 1,-50-24-16,49 25 16,-49-25-1,49 25-15,25 0 16,1 24 15,-1 1-15,-25-25-1,1 24 1,-1-24 0,-49-25-16,49 25 15,-74 0-15,75 0 16,-1-1 0,25 26-1,1 0 1,-76-50-16,76 25 15,-76-25-15,51 24 16,24 26 0,0 0-1,-24-1 1,-50-49 0,24 25-1,-24-25-15,49 50 16,1-26-1,-26 26 1,1-25 0,0 0-1,-50-1-15,74 1 16,-49-25-16,0 25 16,49 25-1,-24 24 1,-1-49-1,1 24 1,-1 1 0,26 0-1,-25-26 1,-1 26 15,1-25-15,-1 24-1,-24-49-15,0 25 16,0-25-16,24 50 16,-24-50-16,25 25 15,-25-1-15,24 1 16,26-25 0,-75 25-16,74-25 15,-49 25-15,49 0 16,-49-25-16,25 25 15,-26-25-15,1 0 0,25 24 16,-25-24-16,24 25 16,-24 0-16,25 0 15,24 0 1,-24-1 15,24 26-15,-24 0-1,-1-1 1,26 50 0,-26-74-1,26 25 1,-1 24 0,1-24-1,24 24 1,-25-49-1,1 25 1,49-1 0,-75 1 15,1-50-31,0 49 0,-26-49 0,-24 25 16,50 0-1,24 0 1,-49 0-16,50 0 15,-51-25-15,51 24 16,24 1 0,-49 0-1,-1 25 1,50-26 0,-24 26-1,-26-25 1,26 24-1,-26-24 1,26 0 0,-25 0-1,24 0 1,-24 24 15,24 1-15,-24-1-1,-1 26 1,26 49-16</inkml:trace>
  <inkml:trace contextRef="#ctx0" brushRef="#br0" timeOffset="102986.98">10790 15701 0,'0'0'0,"-25"0"16,25-24-16,0-1 16,-25 0-1,25 0 1,-24-24-1,-1 24 1,0 0 0,-25 25-1,-74 25 1,100 0 0,-76 74-1,26 50 1,24-1-1,50-123-15,0 124 16,25-124-16,25 124 16,-50-125-1,74 76-15,-49-100 0,0 25 16,99-1-16,74-48 31,-148 24-31,148-125 16,-148 101-16,99-175 15,-124 100 1,-75-75 0,-25 100-1,-123 0 1,0 74-16</inkml:trace>
  <inkml:trace contextRef="#ctx0" brushRef="#br0" timeOffset="104035.98">2307 15329 0,'0'-25'16,"-25"25"31,25-24-47,-25 24 15,0 0-15,1 0 16,-1 0-16,-50 49 15,51-49-15,-26 100 16,25-76 0,0 51-16,-24 74 15,49-125-15,25 76 16,-25-76 0,74 100-1,75 25 1,74-99-1,-49-50 1,49-174 0,-149 75-1,-74 0 1,0 74-16,-74-99 16,49 99-16,-74-49 15,74 49-15,-49-25 16,24 50-16,-74 0 15</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12:18.970"/>
    </inkml:context>
    <inkml:brush xml:id="br0">
      <inkml:brushProperty name="width" value="0.05292" units="cm"/>
      <inkml:brushProperty name="height" value="0.05292" units="cm"/>
      <inkml:brushProperty name="color" value="#C00000"/>
    </inkml:brush>
  </inkml:definitions>
  <inkml:trace contextRef="#ctx0" brushRef="#br0">16793 1761 0,'25'0'31,"-25"-25"-31,0 1 31,0-1-15,24 50 46,-24-1-46,0 1-16,0 0 0,0 25 16,25 74-1,-25 0 1,0-50-1,0-49-15,25 74 16,-25-74-16,0 49 16,0 1-1,0-1 1,0-49 0,0 0 15,0-1-16,0 26 1,0 25 0,0-51-16,0 1 15,0 0-15,0 0 16,0 0 0,0-1-1,0 1 1,0 25-1,25-1 1,-25 1 0,0-25-1,25 0 1,-25-1 15,0 1-31,0 0 16,24-25 78,-24 25-79,25-25-15,0 0 16,0 0-1,0 0-15,-1 0 16,26 0 0,-25 0-1,0 0-15,24 0 16,-24 0-16,25 25 16,-1-25-1,26 0 1,-26 0 15,1 0-15,-25 0-1,24 0 1,1 24 0,0-24-1,-1 0 1,1 0-1,-25 0-15,-1 25 16,1-25-16,0 0 16,0 0-16,0 0 15,49 0 1,-49 0 15,24 0-31,1 0 16,0 25 15,-26-25-15,26 0-1,-25 0 1,24 0 0,-24 0-1,0-25 1,0 25 109,-25-25-94,0 1 0,25-1-15,-25 0 0,0 0-1,0 0 1,0 1-1,0-26 1,0-24 0,-25 24-1,25-24 1,-25-1 15,25 1-31,-25 74 16,25-75-16,0 50 15,-25-24 1,25-1 0,-24-24-1,24 24 1,-25-24 0,25 24-1,0 1 1,-25-1-1,25 25 1,0-24 0,0 24-1,0 0-15,0 0 16,-25 0 0,25 1-1,0-1 32,-25 25 0,1 0 15,-1 0-46,0 0-16,0 0 0,0 0 16,1 0-16,-51-25 15,-49 25 1,50 0 15,-25-25-31,-50 0 16,74 25 15,-24 0-15,49 0-1,26 0 1,-26-24 0,25 24-1,-24 0 1,-1 0-1,25 0 1,-24 0 0,-1 0-1,0 0 1,26 0 0,-26 24-1</inkml:trace>
  <inkml:trace contextRef="#ctx0" brushRef="#br0" timeOffset="10964.99">21382 4192 0,'24'0'63,"-24"25"-63,25-25 15,0 0-15,-25 25 16,99-1 0,100 26-1,-1-25 1,50 0-1,-49-25 1,-100 0 0,-74 0-1,-1 0 1</inkml:trace>
  <inkml:trace contextRef="#ctx0" brushRef="#br0" timeOffset="12314">1265 5383 0,'25'0'78,"0"0"-63,-1 0-15,1 0 0,0 0 16,0 0-16,124 0 16,-125 0-16,26 0 0,99 0 15,99-25 1,74 25-1,-24 0 1,-75 25 0,-74-1-1,-50-24 1,-74 0 15,0 0 0,0 25-31,24-25 32,-24 0-32</inkml:trace>
  <inkml:trace contextRef="#ctx0" brushRef="#br0" timeOffset="13248">5383 5383 0,'-25'0'15,"25"-25"-15,-25 25 0,25-25 32,25 25-17,0 0 1,-1-25-16,125 0 16,74 1-1,1-1 1,49 0 15,74 0-15,-273 25-16,224 0 15,-224 0-15,150 0 16,123 0 0,-298 0-16,150 0 15,-125-25-15,100 25 16,49 0-1,-74-24 1,0 24 0,-50 0-1,-25 0 1,-24 0 0,0 0-16</inkml:trace>
  <inkml:trace contextRef="#ctx0" brushRef="#br0" timeOffset="16896.99">8037 5308 0,'0'0'0,"-25"0"0,25-25 0,0 1 15,0-1 1,-25 0 0,0-25-1,0 1 1,-24-1-1,-75 25 1,25 50 0,-75 25 15,75-1-15,74-24-16,-49 74 15,49-74-15,-25 25 16,-24 123-1,49 1 1,25-75 0,50 50-1,-1-25 1,75-25 0,50 1-1,198-26 1,-124-99-1,-50-74 1,-123-25 0,-50-25 15,-50-74-15,0 173-16,-49-99 15,-26 50 1,100 74-16,-148-74 15</inkml:trace>
  <inkml:trace contextRef="#ctx0" brushRef="#br0" timeOffset="19097">15528 5035 0,'-25'-24'0,"50"48"0,-50-73 32,0 49-17,25 25 16,0-1-15,0 51 0,25 98-1,-25-24 1,0 0 0,25 49-1,0 1 1,-25-75-1,0 25 1,24-75 0,-24-49 15,0 25-15,0-26-1,25-24 48,0 0-32,0 0-31,0 0 16,-1 25-16,51-25 15,49 25 1,0-25 15,25 25-31,49-25 16,-24 0 15,-50 25-15,-99-50-16,74 25 15,-74 0-15,-1 0 16,51 0-1,-50 0 1,-25-25 31,0 0-47,24 0 16,-24-74-1,0-50 1,-24-24-1,24-1 1,-25 25 0,0 25 15,25-25-15,-50 50-1,26 50 1,24 24-1,-25 25 1,25 25 0,-25-25 31,0 0-16,0 0-31,-24 0 15,-125 0 1,-49 0 0,24-25 15,150 25-31,-274-25 0</inkml:trace>
  <inkml:trace contextRef="#ctx0" brushRef="#br0" timeOffset="30111.99">5259 13791 0,'0'0'0,"0"-24"15,0-1 17,0 0-17,24 25 1,-24-25-16,25 0 31,25 25-15,-1 0-1,1 0 1,24 25 0,-24 0-1,24 0 1,-24 0 0,-25-50-1,24 25 1,-49-25-16,25 0 15,0 25-15,0-25 16,0 25 0,24 25 15,1 0-15,-25 0-16,49 0 15,-74-1-15,75-24 16,-26 0-1,1-24 1,-25-1 0,-1-50-1,1 26 1,0 49 0,25 25-1,-1-1 1,26 26-1,-26-25 1,1-50 0,-25 0-1,-1-24 1,1-51 0</inkml:trace>
  <inkml:trace contextRef="#ctx0" brushRef="#br0" timeOffset="34930.99">4887 9252 0,'0'-25'0,"-25"1"31,25-1 0,0 0-15,-25 25 0,0 0-1,25-25-15,-25 25 16,0 0 0,-49-25-1,49 25 1,-49 25-1,24 0 1,1 0 0,-1 0-1,0 24 1,26 1 0,-26-1-1,50 1 1,0 0-1,-25 24 1,50-49 0,-25 24-1,25 1 1,0-25 15,24 49-15,1-49-1,-1 25 1,26-26 0,-26-24-1,51 25 1,-51-25 0,26-25-1,-26 25 1,1-24-1,-25-1-15,24 0 16,-49 0-16,50-24 16,-25-1 15,0 0-31,-50-49 31,0 25-15,-25-25-1,-24 49 1,-25 50-16</inkml:trace>
  <inkml:trace contextRef="#ctx0" brushRef="#br0" timeOffset="37001">7268 9178 0,'0'-25'15,"-25"25"-15,25-25 31,-25 25-31,0 0 16,25-25-16,-49 1 16,24 24-16,0 0 15,-24 0 1,24 24-16,0-24 16,0 25-1,0-25-15,1 25 0,-1 0 16,-25 49-16,0 50 15,50-25 1,0 1 0,50-1 15,0-25-31,49 1 31,25-51-15,25-73-1,-25-26 1,-75 51-16,1-26 16,-25 25-16,24-49 15,-73-50 1,-26 49 0,25 51-16,-74-26 15,25 25-15</inkml:trace>
  <inkml:trace contextRef="#ctx0" brushRef="#br0" timeOffset="38720.99">8731 10046 0,'0'25'78,"25"-25"-78,-25 25 16,25-25-16,0 24 15,-25 1 1,99 74 0,-25 1-1,1-76 1,-1-24-1,1-24 1,73-51 0,76-49-1,24-25 1,74-49 15,-99 74-15,-49 49-1,-149 51 1,24 24 0,-24 0-1</inkml:trace>
  <inkml:trace contextRef="#ctx0" brushRef="#br0" timeOffset="41577">17239 12502 0,'-25'0'32,"25"24"-17,0 1 1,0 0-16,0 0 0,25 74 31,-25 50-15,0-50-1,0 99 1,0-73 0,0-101-16,25 125 15,-25-124-15,0 49 16,25-24 0,-25 0-1,0-26 1,25-24-1,24 0 1,26 0 0,24 0 15,0 0-31,-74 0 16,99 0-1,-74 0-15,49 0 16,74 25-1,-73-25 1,24 0 0,0-25-1,-50 25 1,-49 0-16,49-24 16,-49 24-16,0 0 15,25 0 1,-26 0-1,-24-25 1,25 0 0,-25-25-1,25-49 1,-25 25 0,0-25 15,25-26-16,-50-23 1,25 123-16,0-50 16,-25 26-16,25-1 15,0 25-15,-25-49 16,25 49-16,-24-24 16,24 24-1,-25 0 1,25 0-1,-25 25 1,25-25 0,-25 25 15,-24-49-31,-1 24 16,-74 0 15,0 25-16,99 0-15,-124 0 16,100 0-16,-75 25 16,-25-25-1,124 0-15,-124 25 16,100-25-16,-51 0 16,75 25-16,-123-25 15,123 0-15,-50 24 16,-24-24-1,74 0 1,1-24 0,-1-1-16</inkml:trace>
  <inkml:trace contextRef="#ctx0" brushRef="#br0" timeOffset="42517">20737 9475 0,'0'-24'16,"0"-1"15,25 25 32,-25 25-48,24-25 17,26 24-32,49 51 15,0-26 1,-49-73 0,0 24 15,49-50-16,-25 0 1,75-24 0,-75 49-1,50-24 1,-49 24 0,-50 0-1,-25 50 1</inkml:trace>
  <inkml:trace contextRef="#ctx0" brushRef="#br0" timeOffset="43092.99">20861 11559 0,'0'0'15,"25"0"32,-25 25-47,0 0 16,49 74-1,1 0 1,-1 0 0,26-49-1,-1-25 1,25-75-1,1-24 1,-76 49-16,125-74 16,-124 74-16,99-50 15,99-73 1</inkml:trace>
  <inkml:trace contextRef="#ctx0" brushRef="#br0" timeOffset="44160">15999 9227 0,'0'-24'16,"-25"24"-16,25-25 15,-25 0 1,-24 0 0,24 25-16,-25-25 31,26 25-31,-76 0 0,51 25 16,-75 25 15,25 24-16,24 50 1,25 0 0,50-49-1,25 49 1,50 0 0,-1-50-1,50-24 1,25-50-1,0-75 1,-100 50-16,100-99 16,-124 100-1,25-51-15,-26-24 16,-73-25 0,-26 50 15,-24-1-16,-25 50-15</inkml:trace>
  <inkml:trace contextRef="#ctx0" brushRef="#br0" timeOffset="45059.99">18107 9227 0,'0'0'0,"0"-24"0,-24 24 15,24-25 17,-25 25-32,0-25 15,-25 25 1,-24 0-1,0 25 1,-1 24 0,1 51 15,49-76-31,-25 150 16,50-149-16,0 0 15,0 49 1,75 25-1,-1-24 1,25-26 0,75-74-1,-25-24 1,-124 24-16,74-49 16,-99 49-16,25-74 15,-75-1 1,-24 1-1,-1 25 1,-24-1 0</inkml:trace>
  <inkml:trace contextRef="#ctx0" brushRef="#br0" timeOffset="46009.99">20365 9103 0,'0'-24'16,"0"48"-16,-25-48 0,25-1 16,-25 0-1,-25 0 1,1 25 0,-50 0-1,24 50 1,-24 24-1,25 25 1,24-24 0,0 24 15,50-74-31,0 0 0,0-1 16,0 76-16,75-26 31,49-24-16,49-1 1,1-49 0,24-49-1,-24-75 1,-149 0 0,-100-25-1,-197-50 1</inkml:trace>
  <inkml:trace contextRef="#ctx0" brushRef="#br0" timeOffset="48326">3671 14511 0,'0'0'16,"-25"0"47,0 0-48,1 0 1,-1 0-16,-25 0 15,25 25 1,1-1 15,-51 76-31,-24 73 16,124-49 0,0 0-1,49-49 16,25-26-15,25 1 0,-99-50-16,99-25 15,-74 0-15,-25 25 0,49-49 16,25-75 0,-74 24-1,-99-48 1,-1 48-1,50 76-15,-74-51 16,74 75-16,-49-25 16,-1 75-1</inkml:trace>
  <inkml:trace contextRef="#ctx0" brushRef="#br0" timeOffset="49208.99">6127 14536 0,'0'0'0,"-25"-25"0,0 25 16,25-25 0,-74 25-1,-1-25 1,-24 50 0,49 25-1,26-26-15,-26 76 16,25-76-16,0 125 15,25 0 1,0-124-16,50 74 16,-50-74-16,99 49 15,50-74 1,-124 0-16,173-49 16,-148 24-1,124-99-15,-75-25 31,-124 0-15,-124 25 0,-49 75-1,-25 73-15</inkml:trace>
  <inkml:trace contextRef="#ctx0" brushRef="#br0" timeOffset="49844.99">8136 14560 0,'0'0'16,"0"-24"-16,0-1 16,-25 25-1,25-25-15,-25 25 16,-74 0 0,25 50-1,-50 49 16,49 74-15,26 1 0,73-25-1,1-124-15,99 74 16,-74-99-16,99 25 16,74-50-1,0-99 1,-124-50-1,-173 1 1,-50 73 0,-25 26 15,124 49-31,-99 25 0</inkml:trace>
  <inkml:trace contextRef="#ctx0" brushRef="#br0" timeOffset="51925.99">16942 14560 0,'0'-24'15,"0"48"-15,-25-48 0,0-1 16,0 25 0,0 0-1,1 0 16,-51 74-15,-24 25 0,25 25-1,24 0 1,25 0 0,50-49-1,49 49 1,-49-124-16,74 49 15,-74-49-15,74 25 16,75-74 0,-50-26-1,-99 50 1,24-148 0,-49 148-16,-49-74 15,24 74 1,-25-49-16,-24 24 31,49 50-31,-24 0 0</inkml:trace>
  <inkml:trace contextRef="#ctx0" brushRef="#br0" timeOffset="53192">19075 14784 0,'-25'0'15,"25"-25"-15,-25 25 16,0 0-1,1-25 1,-1 25-16,-50 0 16,51 0-16,-100 50 15,49-26 1,-74 51 0,75 49-1,74 0 1,25-25-1,49-49 1,125 49 0,24-99-1,25-50 1,-99-49 0,-125 74-16,51-99 15,-75 99 1,0-24-1,-124-150 1,-25 125 0,-74 74-16</inkml:trace>
  <inkml:trace contextRef="#ctx0" brushRef="#br0" timeOffset="54709">18951 18107 0,'0'0'0,"0"-24"0,-25-1 16,25 50 15,0-1-15,25-24-1,0 50 1,74 49-1,-25-24 1,1-1 0,24-49-1,-50-50 1,-24 25-16,74-50 16,-74 26-16,25-1 15,74-74-15,25 24 16,99-49 15,-199 124-31,75-49 16,-99 49-16,50-25 15,-51 74 1</inkml:trace>
  <inkml:trace contextRef="#ctx0" brushRef="#br0" timeOffset="55608">7987 18107 0,'0'0'0,"0"-24"16,0 48 46,25-24-46,-25 25-16,25-25 15,24 50 1,51 24 0,-1 1-1,0-1 1,-25-24 0,-49-50-16,0 0 15,0 0-15,0 0 16,-1-25-16,26 0 15,24-74 1,50 0 0,25-1-1,0 26 1,-124 74-16,198-50 16</inkml:trace>
  <inkml:trace contextRef="#ctx0" brushRef="#br0" timeOffset="72606">6127 1984 0,'-25'0'0,"25"-24"15,0-1 1,0 0-1,-25 0-15,50-24 16,0-1 15,0 0-15,-1 26-16,51-1 16,-50 25-16,24 0 15,75 25 1,0 24-1,50 1 1,0-1 0,-50-49-1,-100 0-15,100-24 16,-99-1-16,25 0 16,-1 0-1,1-24 16,-25 49-31,49 0 16,50 24 15,25 1-15,74 0 0,-74-50-1,0 0 1,-75 1-1,-24-1 1,0 0 0,24 25-1,25 25 1,75 0 0,49 24-1,-74-24 1,-124-25-16,74 0 15,-74 0 1,49-25-16,-24-24 31,-1-1-15,26 25 0,24 25-1,75 50 1,-26-1-1,-123-49-15,149 50 16,-149-50-16,0 0 0,24 0 0,-24 0 16,99-25-1,-99 25-15,49-49 16,-74 24-16,75 0 16,-26-25-1,-24 50-15,49 0 16,-49 0-16,74 50 15,25 0 1,50-1 15,-25-24-15,-50-50 0,0-24-1,-49-26 1,0 25-1,24 26 1,-24 48 0,74 26-1,24 0 1,-73-25-16,24-1 16,-74 1-16,124-25 15,-25-49 1,-25-26-1,0 1 1,-49 24 15,-25 50-15,74 74 0,25 1-1,49-25 1,-24-26-1,-49-48 1,-1-51 0,25-24-1,-50 49 1,25 75 0,-24 25-1,24 24 1,25 25-1,0-74 1,-99-25 0,124 0-1,-124 0-15,49-25 16,0-24 0,1-1-1,24 25 1,-25 50-1,-49-25-15,74 50 16,-74-25-16,74 24 16,25 1-1,25-50 1,-74-25 0,49-49-1,-50-26 1,-49 75-1,49 25 1,26 50 15,-1 25-15,50-26 0,-50-24-1,25-50 1,0-24-1,-25-1 1,25 25 0,25 50-1,25 0 1,198 74 0</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13:44.558"/>
    </inkml:context>
    <inkml:brush xml:id="br0">
      <inkml:brushProperty name="width" value="0.05292" units="cm"/>
      <inkml:brushProperty name="height" value="0.05292" units="cm"/>
      <inkml:brushProperty name="color" value="#C00000"/>
    </inkml:brush>
  </inkml:definitions>
  <inkml:trace contextRef="#ctx0" brushRef="#br0">13022 2778 0,'0'0'0,"0"-25"0,0 1 31,-24 24-15,24-25-16,0 50 47,-25 24-32,25 50 1,-25 25-1,25 25 1,0 0 0,0-124-16,0 99 31,0-75-31,0 51 16,25-26-1,-25 25 1,0-74-1,0 25 1,0-25 0,25-25-1,-25 24 17,24-24-17,1 0-15,50 0 16,-1 25-1,50-25 1,-25 0 0,50 0 15,-50 0-15,75 0-1,-75-25 1,-49 25-16,74 0 15,-99 0-15,49 0 16,25 25 0,75-25-1,-75 0 1,-24 0 0,24 0-1,-25-25 1,25 25-1,1 0 1,-1 0 0,25 0 15,-50 0-15,26 0-1,-1 0 1,0 0-1,0-24 1,0 24 0,-24 0-1,-1 24 1,-24-24 0,-25 0-16,24 0 15,-24 0 1,0 0-16,24 0 15,1 0 1,-25 0 0,0-24 15,-1 24-15,-24-25-1,0-50 1,0-24-1,0 0 1,0-50 0,0 50-1,0-25 1,0 25 0,-24 24-1,24 1 1,0 49-1,-25 0 1,25 0 0,-25 25 93,0 0-93,0 0-1,1 0-15,-1 0 0,-25 0 16,-74 0 0,-124 0-1,50 0 1,-75 0-1,99 0 1,1 0 0,-51 0 15,1 0-15,25 0-1,-50 0 1,99 0-1,25 0 1,0 0 0,99 0-16,-74 0 15,74 0-15,-25 0 16</inkml:trace>
  <inkml:trace contextRef="#ctx0" brushRef="#br0" timeOffset="3598.99">3671 3671 0,'0'25'31,"0"0"16,0 0-47,0-1 15,0 1-15,0 0 16,-25 124 0,25 24-1,0-49 1,0 0 0,0 0-1,0-74 1,0 0-1,0-26 1,25-24-16,-25 25 16,0 0 15,25 0 0,0-25-15,0 0-1,-1 25 1,51-25 0,-26 0-1,75-25 1,-49 25 0,-50 0-16,99-25 15,-100 25-15,76 0 16,24 0-1,0 0 1,-100 0-16,125 25 16,-124-25-1,50 0 1,49 25 0,-25-25-1,-25 0 1,1 0-1,49-25 1,24 25 0,-48 0-1,-26 0 1,0 0 0,1 0-1,-1 0 1,-49 0-1,50-25 1,-51 25 0,1 0-1,25-25 17,-1 0-17,-24 25 1,-25-24-1,0-26 1,0-24 0,0 49-16,-25-74 15,25 74-15,0-50 16,-24-24 0,24 25-1,0-50 1,0 74-1,0 25 1,0-24 0,-25 49-1,25-25 17,-25 0-17,-49 0 1,-26 1-1,-49 24 1,-99 0 0,-24 0-1,48 0 1,-49 0 0,50 0-1,149 0-15,-125 0 16,125 0-16,-50 24 15,74-24-15,-74 0 16,100 0-16,-125 25 16</inkml:trace>
  <inkml:trace contextRef="#ctx0" brushRef="#br0" timeOffset="5449.99">7417 3721 0,'0'-25'0,"0"0"32,0 0-1,0 50-15,0 0-1,0 0 1,0 24-1,0 75 1,0 50 0,0-25-1,24 24 1,-24-24 0,0-74-1,0-1 1,0 0-1,0-49 1,25-25 15,0 0 1,0 25-17,49-50 1,-49 25-16,74 0 15,-74 0-15,99 0 16,25 0 0,25 0-1,-26 0 1,26-25 0,-149 25-16,124-24 15,-125 24-15,76-25 16,-76 25-16,100-25 15,-99 25-15,75-25 16,-1 25 0,-25 0 15,-49 0-31,49-25 0,-49 25 16,25 0-1,-1 0 1,1 0-1,-25 0 1,0 0 0,-25-24-1,24-26 1,-24 0 0,25 50-16,-25-74 15,0 49-15,0-24 16,-25-51-1,25 26 1,-24-25 0,24 0-1,0-1 1,-25 26 15,25 0-15,0 49-1,0 0 1,-25 0 0,0 25 31,0 0-32,1 0 1,-1 25-16,-99-25 15,-25 25 1,-50-25 0,-73 0-1,73 0 1,50 0 15,-74-25-15,149 25-1,-100 0-15</inkml:trace>
  <inkml:trace contextRef="#ctx0" brushRef="#br0" timeOffset="8309.99">14039 4738 0,'0'0'0,"-24"0"0,48 0 125,1 0-109,0 0-1,-25 24-15,50-24 0,49 0 16,25-24 15,0 24-15,25 0-1,-100-25 1,-24 25-16,-25 25 31,0-50 1,-25 25-17</inkml:trace>
  <inkml:trace contextRef="#ctx0" brushRef="#br0" timeOffset="9232.99">15825 4738 0,'-24'0'15,"24"-25"1,0 50 31,24-25-32,1 0 1,0 0 0,25 0-16,24 0 15,50 0 1,-25 0 15,-24-25-15,-51 25-16,1 0 15</inkml:trace>
  <inkml:trace contextRef="#ctx0" brushRef="#br0" timeOffset="13014.99">3423 4614 0,'0'0'0,"0"-25"32,-25 25-1,25 25-15,0-1 15,0 1-31,0 74 15,25 75 1,-25-50 15,0 25-15,0 0-16,0-50 31,25-49-15,-25-26-16,0 1 15,0 0-15,0 0 16,0 0 0,0-1-1,25-24 1,-25 25 0,0 0 30,24-25-46,-24 25 16,25-25 0,25 25-1,-1-25 1,1 0 15,49 0-15,1 0-1,-26 0 1,75-25 0,-124 25-16,74 0 15,-74-25-15,74 25 16,74 0 0,-148-25-16,124 25 15,-124 0-15,74 0 16,0 0-1,1 0 1,-76 0-16,51 0 16,-50 0-16,-1 0 15,1 0-15,0 0 0,25-25 16,-26 25 0,51 0-1,-26-24 1,26 24-1,-26-25 1,-24 25 0,0 0-1,-25-25 1,0 0 0,0-49-1,0 49-15,0-25 16,-25 26-16,25-100 15,-25 49 1,25-24 0,-24 0-1,-1 24 1,25 1 15,-25 24-15,0 25-1,25 1 1,-25 24 0,1 0 31,24-25-32,-25 25-15,0 0 16,-74 0-1,24 0 1,-49 0 0,-49 25-1,-1-25 1,50 0 15,-50-25-15,26 25-1,-1 0 1,25 0 0,49-25-1,-24 25 1,25-25-16</inkml:trace>
  <inkml:trace contextRef="#ctx0" brushRef="#br0" timeOffset="33129">8037 3870 0,'-25'0'0,"25"-25"16,-25 25-1,25-25 1,-50 0 0,26 0-1,-26 25 1,-24 0 15,-1 50-15,1 0-16,-1 24 31,26 0-15,-1 26-1,25-1 1,1 0 0,24 0-1,0-74-15,24 25 16,-24-26-16,25 26 15,50 24 1,-26-49 0,50 0-1,-24 0 1,49-25 0,-25-25-1,-24 0 1,-26 0 15,26-49-15,-26 0-1,-24-1 1,-25-24 0,0 25-1,-25-26 1,-24 1-1,-1 25 1,0 24 0,-49 1-1,25 24 1,24 25 15,0 25-31,26-1 16,-26 26-16,25-50 15,0 50 1,-49 49 0,24 0-1,1-25 1,24 50 0,25-49-1,25-1 1,24 1-1,1-26 1,24 1 0,-24-25-1,-25-1-15,49 1 16,-49-25-16,49 0 16,26-49-1,-1-1 1,-49 0 15,-1 1-15,-24-26-1,-25-24 1,-25 25 0,-24-50-1,-1 49 1,0 1-1,-24 0 1,-1 49 0,1 25-1,24 25 1</inkml:trace>
  <inkml:trace contextRef="#ctx0" brushRef="#br0" timeOffset="36012">4390 3845 0,'0'0'0,"-24"-25"0,-1 25 16,0 0 0,0-25-1,0 0 1,-24 1 0,-1 24-1,1 24 1,-1 1-1,-24 0 1,-1 49 0,1 1-1,24-1 1,1 1 15,-1 24-31,25 0 16,25 0 15,0 0-15,25-24-1,0-50 1,24 49 0,-24-74-16,0 25 15,0 0-15,24-1 16,-24-24-16,50 0 15,-51 0-15,26 0 16,49-24 0,0-1-1,-49 0-15,49-49 16,-74 74-16,49-50 16,-74 25-16,75-49 15,-75 49 1,0-49-16,0-75 31,-75 25-15,-24 49-1,25 1 1,49 74-16,-74-25 0</inkml:trace>
  <inkml:trace contextRef="#ctx0" brushRef="#br0" timeOffset="44293.99">10319 5928 0,'0'0'15,"0"-24"-15,-25 24 0,25-25 32,-25 25-17,-24-25 1,-1 0 0,0 0-1,-49 0 1,0 1-1,-25 24 1,0 24 0,25 26-1,-1 25 1,-24 24 0,75 50-1,-26 24 1,51-49 15,-1 0-15,25-99-16,0 99 15,25-99-15,-1 49 16,26 1 0,74-1-1,0-24 1,74-1-1,-24-49 1,-25 0 0,-25-24-1,25-1 1,-75-25 0,1 1-1,-26-1 1,1-74-1,-50-25 17,-50 0-17,-24-24 1,-50-26 0,25 100-1,74 74-15,-124-49 0</inkml:trace>
  <inkml:trace contextRef="#ctx0" brushRef="#br0" timeOffset="45976.99">5507 8260 0,'0'0'0,"-25"0"15,25-25 1,-25 25 0,-25 0-1,1 0 1,-1 0 0,-24 25-1,-1 0 1,26 0-1,-1 49 1,1 0 15,49-24-31,-25 49 16,25-74-16,0 25 16,25 74-1,-1-50 1,51 25-1,-26-49 1,75-25 0,0-50-1,25-25 1,-50-49 0,-74 74-16,25-99 15,-50 99-15,0-123 16,-75-1-1,-24 50 17,-149 74-32</inkml:trace>
  <inkml:trace contextRef="#ctx0" brushRef="#br0" timeOffset="46809.99">7937 7417 0,'0'0'0,"0"-25"15,-24 25-15,24-25 16,-25 25 0,25-25-16,-25 0 15,0 1-15,0 24 16,-24-25-1,-1 25 1,25 25-16,-24 24 16,24-24-16,-49 74 15,24 25 1,50-25 0,25 1-1,99-1 1,0-99-1,25-25 1,-100 0 0,75-49-1,-99 24-15,25-24 16,-75-75 0,0 124-16,-74-74 15,74 74-15,-74 0 16,-75 25-16</inkml:trace>
  <inkml:trace contextRef="#ctx0" brushRef="#br0" timeOffset="47593">6623 9500 0,'-25'-25'0,"0"25"16,25-24-1,-25 24-15,-24 0 16,-1 0 0,-74 49-1,50 1 1,24 24 0,25 75-1,50 0 1,-25-100-16,50 51 15,-50-75 1,99 74 0,-74-99-16,124 25 15,-100-25-15,100-25 16,0-99 0,-99 0-1,-50 74-15,-25-49 16,0 74-16,-74-99 15,-50 50 1,-25 98 0</inkml:trace>
  <inkml:trace contextRef="#ctx0" brushRef="#br0" timeOffset="48363.99">9401 9575 0,'0'-25'16,"-25"25"-1,25-25-15,-25 25 16,1 0-16,24-25 16,-50 50-1,25-25-15,-24 25 16,24 0-16,-25 24 16,-49 100-1,49 0 1,25 25-1,75-50 1,49-25 15,25-50-15,75-49 0,-75-74-1,-50-25 1,-74-25-1,-49-50 1,-51 75 0,-73 0-1</inkml:trace>
  <inkml:trace contextRef="#ctx0" brushRef="#br0" timeOffset="49009.99">10666 8359 0,'-25'0'31,"25"-25"-31,-25 1 16,1-1-1,24 0-15,-50 0 16,25 0-16,0 25 16,1 0-16,-26 0 15,25 0-15,-49 25 16,24 50-1,-24 49 1,49 49 0,50 26-1,49-51 1,75-73 0,0-100-1,0-49 1,-25-75-1,-100-25 17,-24 149-32,-74-74 15,49 74-15,-49-24 16,-75 49-16</inkml:trace>
  <inkml:trace contextRef="#ctx0" brushRef="#br0" timeOffset="51908.99">18182 7417 0,'0'0'0,"0"-25"15,0 50 16,0-1 16,25-24-47,-25 25 16,24 0-16,-24 0 16,50 49-1,-25-74-15,-25 25 16,25-25-16,-25 25 15,24-25-15,1 25 16,0-25 0,0 0 15,24-50-15,51 0-1,-51 50-15,100-99 16,-99 74-16,123-74 15,1 0 1,-75 25 0,0 24-1</inkml:trace>
  <inkml:trace contextRef="#ctx0" brushRef="#br0" timeOffset="53947.99">5358 7863 0,'0'0'0,"0"-25"0,-25 25 15,25-25 32,-25 25-31,25 25-1,-25 0 1,1 25 0,24-1-1,0 1 1,24-25 0,51-25-1,-1-25 1,-24-25-1,-50 1 1,-25-1 0,-25 25 15,1 25-15,-1 25-1,25-25-15,1 50 16,24-26-16,0 1 15,24-25 1,1 0 0,25-25-1,-1-24 1,-49 24-16,0 0 16,-24 0-1,-1 25-15,-25 0 16,1 50-1</inkml:trace>
  <inkml:trace contextRef="#ctx0" brushRef="#br0" timeOffset="54726">7913 6945 0,'0'-24'0,"-25"24"31,0 0-15,0 0 0,0 24-1,1 1 1,24 25-1,24-1 1,51-24 0,-1-25-1,26-25 1,-76 1 0,-24-26-1,-49 0 1,-26 1-1,1 49 1,49 74 0</inkml:trace>
  <inkml:trace contextRef="#ctx0" brushRef="#br0" timeOffset="55508.99">10964 8012 0,'0'-25'16,"-25"25"15,0 0-16,0 0 1,25 25 0,-25-25-1,25 74 1,25-24 0,0-25-1,49-50 1,-49-25-1,0-24 1,-50 24 0,-24 25 15,-51 50-31</inkml:trace>
  <inkml:trace contextRef="#ctx0" brushRef="#br0" timeOffset="56224.99">10021 10244 0,'-25'0'0,"0"0"15,1 0 16,24 25-31,-25-25 0,25 25 16,-25 0 0,25 24-1,25-49-15,0 50 16,-1-50-16,1 0 16,99-74-1,-99-1 1,-25 26-1,-49 24 1,-26 25 0</inkml:trace>
  <inkml:trace contextRef="#ctx0" brushRef="#br0" timeOffset="58091.99">8161 10443 0,'0'0'0,"25"0"62,-1 25-46,1-1-16,0 1 0,0-25 15,74 75 1,25-1 0,25 0-1,24 1 1,51-1-1,-1 1 1,-49-1 0,-150-74-16,150 50 15,-124-26-15,123 1 16,-49 0 0,75 0-1,-1 0 1,-99 0-1,-49-25-15,74 0 16,-99 0 0,124 0-16,-25-25 31,74 25-15,25-50-1,-123 50 1,-51-25-16,100 0 15,-99 1-15,74-1 16,49-25 0,100-24-1,-74-1 1,-26 26 0,26-1-1,-26-24 1,-98 49-16,24-25 15,-49 26 1,198-76 0,-224 76-1,175-100 1,-75 0 0,-25 49-1,-25 1 1,-24 24-1,0 0 1,-26 26 0</inkml:trace>
  <inkml:trace contextRef="#ctx0" brushRef="#br0" timeOffset="58774.99">13767 9624 0,'-25'0'0,"25"-25"16,-25 25 15,50 0 0,0 0-15,-1 0 0,26 0-16,74 0 31,0 0-15,74 0-1,-98-24 1,24 24-1,-75 0 1,-24 0 0,-50 0 62,25 24-78,0 1 15,-24 0-15,24 0 0,-25 74 16,-25 75 0,25-75 15,1 99-15,-1-24-16</inkml:trace>
  <inkml:trace contextRef="#ctx0" brushRef="#br0" timeOffset="60774.99">15825 10716 0,'25'-25'0,"0"25"0,-25-25 16,0 0-1,0 0 1,-25-24-1,-124-50 1,50 123 0,-25 51 15,50 49-15,74-25-1,25-25 1,74-24-1,50 0 1,-75-26 0,-49-24-16,49 25 15,-49-25-15,0 0 16,-25 25-16,25 0 16,-25 0-16,0-1 15,-25 26 1,0-25-1,0 0-15,-49 0 16,49-25-16,-74 0 16,24-25 15,-49-25-15,25-74-16</inkml:trace>
  <inkml:trace contextRef="#ctx0" brushRef="#br0" timeOffset="61242.99">16098 10840 0,'0'0'0,"-25"0"16,25-25-1,-24 25 17,24 25-17,0-1 1,0 76-1,24-1 1,1 0 0,74-49-1,-24-75 1,-1 0 0,1-99-1,-75 25 1,-50 49-1,25 25 1,-24 25 15,49 50-31</inkml:trace>
  <inkml:trace contextRef="#ctx0" brushRef="#br0" timeOffset="61807.99">16545 10393 0,'0'0'0,"-25"0"0,25 25 47,0 0-32,0 0-15,0-1 16,25 76-16,-25 24 16,49 24 15,-49-48-15,25-26-1,-25-99 16,0-24-15,0 24-16,25-50 16,-25 51-16,0-26 15,50 0 1,-1 26 0,-24-1-1,49 50 1,-74-1-16,50 26 15,-25-25 1,-25 0-16,0 74 16,-25-50 15,-74 26-15,24-50-1,-24-50 1,25-50-16</inkml:trace>
  <inkml:trace contextRef="#ctx0" brushRef="#br0" timeOffset="62407.99">17462 10393 0,'0'0'0,"0"-25"15,0 1-15,-24 24 16,24-25-1,-25 0 1,-25 25 0,-24 25-1,-25 49 1,49 1 0,25 24-1,50-25 1,0 25-1,49-49 1,1-50 0,-1 0 15,0 25-15,-24-25-1,-25 25 1,-25 24-1,-50 26 1,25-26 0,-49 1-1,-50-25 1,50-50 0,74 0-16,-50-99 15</inkml:trace>
  <inkml:trace contextRef="#ctx0" brushRef="#br0" timeOffset="63158.99">17686 10765 0,'25'0'47,"-1"0"-31,1-25-1,0 25-15,-25-24 16,25 24-16,0-75 15,-25 26 1,-25-1 0,-25 50 15,1 50-15,-1 49-1,25-25 1,25 1-1,75-26 1,-1-24 0,100-25-1,-26-50 1,-98 1 0,-50-50-1,-25-50 1,0 74-1,-24-98 1,49 123 0,-25 1 15,25 73-15,0 1-1,0 25 1,0 24-1,50 75 1,-1 0 0,1-50-1,-25-99-15,49 74 16,-49-74-16,24 25 16,75-25-16</inkml:trace>
  <inkml:trace contextRef="#ctx0" brushRef="#br0" timeOffset="63357.99">18157 10567 0,'0'-25'16,"25"25"-1,-25-25 1,25 25-16,-1 0 16,125-25-16</inkml:trace>
  <inkml:trace contextRef="#ctx0" brushRef="#br0" timeOffset="72806.98">3870 12328 0,'0'0'15,"0"-25"1,0 0 15,0 1-15,0-1 0,0 0-16,0 0 15,-25 0 1,0-24-1,-25-1 1,-24 50 0,-1 0-1,51 0-15,-76 25 16,100 0 0,-99 49-1,25 25 1,-1 75-1,51 0 1,24-50 0,24 24-1,51-48 1,24-1 0,75-50-1,-1-24 1,-24-74-1,0-26 1,-124 50-16,49-49 16,-74 49-16,25-74 31,-25-75-31,-99 1 31,0 49-15,-25 74-16</inkml:trace>
  <inkml:trace contextRef="#ctx0" brushRef="#br0" timeOffset="73806">9872 12154 0,'0'0'0,"-25"0"0,25-25 0,0 1 32,-24 24-32,-1-50 15,0 0 1,-25 50 15,-24-24-15,0 48-1,-100 76 1,75 24 0,0 74-1,24 1 1,75-100 0,50 50-1,74-25 1,49-50-1,-123-74-15,148 0 16,-148 0-16,124-74 16,-75-1 15,0-74-31,-124-24 31,-49 24-15,49 124-16,-124-74 0</inkml:trace>
  <inkml:trace contextRef="#ctx0" brushRef="#br0" timeOffset="78590">8111 14188 0,'0'0'15,"-25"0"-15,1 0 16,-1 0 0,25-25-16,-50 25 31,50 25-16,25-25 1,0 0 0,74 25-1,25-25 1,99 0 0,75 0-1,-25 25 1,-199-25-16,125 0 15,-150 0-15,174 0 16,25 0 0,-99 0-1,0 25 1,-74-25 15,-1 24-15,-49-24-1,0 0 1,-1 0-16</inkml:trace>
  <inkml:trace contextRef="#ctx0" brushRef="#br0" timeOffset="79005.98">10170 13891 0,'-25'0'15,"50"0"-15,-50-25 0,0 25 16,50 0 31,-25 25-32,75 24 1,49 26 0,-25-26 15,74 50-31,-98-49 16,-26 0-1,-73-26 1,-26-24-1,-49 25 1,0 25 0,-1-25-1,-73 24 1</inkml:trace>
  <inkml:trace contextRef="#ctx0" brushRef="#br0" timeOffset="79771.98">8334 13667 0,'0'-24'16,"25"24"-16,-25-25 0,0 0 31,-25 25-15,25 25 0,-24-25-16,-1 49 31,-99 100-16,49-50 1,-24 25 0,25-49-1,49-1 1,25-49 0,25 0-1,49-25 1,1 0-1,24 0 1,25-25 0,-25 25-1,50 25 1,148 0 0</inkml:trace>
  <inkml:trace contextRef="#ctx0" brushRef="#br0" timeOffset="81738.98">18876 12973 0,'0'-25'0,"0"50"0,0-75 16,0 25 0,0 1-1,0-1 1,-24 0-1,-1 25 1,0-25 0,-49 25-1,-26 0 1,-24 25 0,99-25-16,-74 25 15,74-25-15,-49 49 16,0 26-1,-1 24 1,50-25 0,-24 51-1,49-51 1,-25 50 0,50-50 15,0 50-16,-1-99-15,26 50 16,-25-75-16,74 74 16,50-49-1,74 0 1,-24-50 0,-1-74-1,-74 24 1,-124 26-16,50-75 15,-50 74-15,0 25 0,-25-99 16,-50-25 0,-123-49-1</inkml:trace>
  <inkml:trace contextRef="#ctx0" brushRef="#br0" timeOffset="87738">8905 15379 0,'0'-25'78,"-25"25"-46,0 0-17,0 25-15,1-25 16,-1 0-16,0 50 15,-25-26 1,50 26 0,25 0-1,25-26 1,-25-24-16,49 25 16,-49-50-1,49 1-15,-24-51 31,-50 1-15,-25 49 0,-49 0-1,-1 75 1,1-1 0,49 1-1,25 0 1,50-1-1,-1-49 1,75-25 0,-49-49-1,-50 0 1,-75 24 0,0 50-1,-49 25 16,74-25-31,-49 49 16,74-24-16,-25 25 16,50-25-1,24-1 1,26-73 0,49-1-1,-99 1 1,-25 24-16,-25 0 15,0 25-15,-25 0 16,1 25 0,-26 49-1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15:35.743"/>
    </inkml:context>
    <inkml:brush xml:id="br0">
      <inkml:brushProperty name="width" value="0.05292" units="cm"/>
      <inkml:brushProperty name="height" value="0.05292" units="cm"/>
      <inkml:brushProperty name="color" value="#C00000"/>
    </inkml:brush>
  </inkml:definitions>
  <inkml:trace contextRef="#ctx0" brushRef="#br0">4514 12452 0,'-24'0'63,"24"-25"-63,-25 0 31,0 25-15,-74-49-1,24 24 1,-49 25 0,25 0-1,0 25 1,49 24-1,1 26 1,-1-1 0,25 50 15,1-25-15,48 1-1,1-1 1,0-25-1,0-49 1,24 49 0,1-24-1,24 0 1,1-25 0,-50-25-16,74 0 15,-74-25-15,74 0 16,99-50-1,-99-24 1,-24-25 15,-75 99-31,0-49 16,0 49-16,-50-74 16,25 49-16,-99-49 15,100 74-15,-51-24 16,-98-26-16</inkml:trace>
  <inkml:trace contextRef="#ctx0" brushRef="#br0" timeOffset="1199">11534 12353 0,'0'0'0,"0"-25"31,-25 25-16,25-25 1,-24 0 0,-1 1-1,-25-26 1,1 25 0,24 25-16,-50 0 15,51 0-15,-51 25 16,-24 49-1,0 50 1,49 25 0,50-25 15,25 50-15,0-125-1,99 150 1,-100-174-16,26 24 15,-25-49-15,74 75 16,25-1 0,-49-49-1,-51-25-15,76 0 16,-51 0-16,-24 0 0,99-50 16,-99 26-16,124-76 15,-100 75-15,50-99 16,-74 100-16,25-100 15,-50 74-15,-50-124 16,25 150 0,-74-76-16,-74 1 31,-26 50-31</inkml:trace>
  <inkml:trace contextRef="#ctx0" brushRef="#br0" timeOffset="18551.99">14263 3225 0,'0'0'0,"0"-25"32,-25 0 14,50 50-46,-25-50 47,24 25-47,1-25 16,0 25 0,0 0-1,0 0-15,74 0 16,0 25-1,0 0 1,-24-25 0,24 0 15,-74 0-31,24-25 0,-24 25 16,0-25-1,0 0 1,0 1-1,24 24 1,1 0 0,49 24-1,25 1 1,-25 0 0,1-25-1,-26 0 1,-49-25-1,49-24 1,-49 24 0,0 25 15,0 25-31,24-1 31,1 1-15,-25-25-16,49 25 15,-49-25-15,49 25 16,-24-50 0,-25 25-16,24-25 15,-24 25-15,0-25 16,0 25 0,24 0-1,26 0 1,24 25-1,-25 0 1,26-25 0,-1 0-1,-25-25 1,-49 0 15,0 25-15,0 0-1,-1 25 1,26-25 0,49 25-1,0 0 1,-24-25 0,-1-25-1,-24 0 1,-1 0-1,-24 1 1,0 24 0,25 0-1,24 24 17,1 1-17,24 0 1,-25-25-1,-24-25 1,-1 0 0,-24 25-1,0-49-15</inkml:trace>
  <inkml:trace contextRef="#ctx0" brushRef="#br0" timeOffset="20114">19298 3125 0,'0'0'0,"0"-24"31,25 24-16,-25-25-15,25 0 16,-25 0-16,24 0 16,26 1-1,49 24 1,-24 0 0,-50 24-16,99 1 15,-100 0-15,76 25 16,48-1-1,1-24 1,-50 0 0,-24-50-1,-50 0 1,-1 25 15,1-25-15,0 25-1,0 0-15,49 25 16,-49-25-16,49 25 16,26 25-1,-1-50 1,0 0 0,-24-25-1,-51 0-15,1 0 16,0 0-16,0 1 15,0 24 1,-25 0 0,74 24-1,0 1 1,1 0 15,-50-25-31,49 25 16,-49-25-16,24-25 15,-24 25 1,25-25 0,-25 0-1,-1 25 1,1 25 0,75 0-1,-26 0 1,50 24-1,-50-24 1,-49-25-16,50-25 16,-51 25-16,1-24 15,25-26 1,-25 25 15,-1 25-15,1 25-1,25 0 1,24 24 0,1-24-1,24-25 1,0-25 0,-24 1-1,-26-1 1</inkml:trace>
  <inkml:trace contextRef="#ctx0" brushRef="#br0" timeOffset="23414">9500 4192 0,'0'-25'31,"0"0"-15,25 1 15,-25-1-16,25 25-15,-25-25 16,49 0 0,1 0-1,24 25 1,26 25 0,-51 0-1,50 25 1,-24-50-1,-1 0 1,1 0 0,-26-50-1,1 0 1,-50 26 0,50-1-1,-26 25-15,1 0 16,0 0-1,74 25 1,-49 24 0,-25-49-16,24 25 15,-24-25-15,25 25 16,24-50 0,-49 0-1,24 0 1,-24-24-1,0 49 1,0 25 0,49-1-1,1 1 1,-1 25 15,1-50-15,-1-25-1,-24 0 1,-1-24 0,-24-1-1,-25 25 1,25 25 0,24 25-1,1 25 1,24-26-1,-24 1 1,-25-25-16,0 0 16,-1 0-16,26-25 15,0-24 1,-26 24 15,1 0-15,0 25-1,0 25 1,49 0 0,-24 0-1,49-1 1,-49-24 0,24-24-1,-24-1 1,-25 0-1,-1 0 1,51 25 0</inkml:trace>
  <inkml:trace contextRef="#ctx0" brushRef="#br0" timeOffset="25329.99">16073 4167 0,'25'-25'0,"-25"1"16,0-1 0,25 25-1,0-50 1,49 25 0,1 25-1,-51 0-15,51 0 16,-50 0-1,49 25-15,75 74 16,-75-49 0,26-25-1,-51 0 1,26-50 15,-1-50-15,-49 51-1,24-26 1,-24 50 0,25 0-1,24 50 1,25-26 0,-74-24-16,74 25 15,-74-25-15,99 0 16,-49-25-1,-26 1 1,1-26 0,-25 25-1,0 25 1,24 25 15,26 0-15,24 24-1,0-24 1,25-25 0,-74-25-1,-1 1 1,1-51 0</inkml:trace>
  <inkml:trace contextRef="#ctx0" brushRef="#br0" timeOffset="26579.99">22523 4093 0,'24'0'31,"-24"25"-15,25-25-1,0 0 1,0 0-16,49 24 0,50-24 31,75 25-15,-26 0-1,-73 0 1,-76-25-16,51 0 16,-50 0-16,-25 25 15,24-25 1,-48-25-16</inkml:trace>
  <inkml:trace contextRef="#ctx0" brushRef="#br0" timeOffset="29996">6127 3547 0,'0'0'0,"-25"0"47,25 25-16,0 0-15,0-1-16,0 101 15,0 23 1,-25 1 15,25-99-31,0 74 16,-25-99-16,25 99 15,0-25 1,0-74-16,25 49 16,-25-49-16,0 0 15,0 49 1,0-49 0,0 0-1,0-1 1,0 1-1,25-25 1,-25 25 0,25-25-1,0 0 1,24 25 15,26-25-15,-1 0-1,50 0 1,-25 0 0,0 25-1,25-25 1,-24 0 0,49 0-1,-50 0 1,0 25-1,0-25 1,-24 24 0,-51-24-1,26 0 17,-25 0-17,173 0 1,50 0-1,-173 0 1,24 0 0,-25 0-1,1 0 1,-50 0-16,49 0 16,-49 25-16,24-25 15,-24 0 1,0 0-16,25 0 15,-50 25-15,49-25 16,-24 0-16,49 0 16,-49 0-1,25 0-15,-25 0 16,24 0 0,-24 0 15,0-25-16,0 0 1,-1 1 0,-24-1-1,0-25 1,0-24 0,25-1-1,-25-24 1,0 0-1,0 24 1,0-49 0,0 50-1,0-25 1,0 74-16,0-74 31,0 74-31,0 0 0,0-49 16,0-1-1,0-24 1,0 49 0,0 1-1,0-1 1,0 25 0,-25 25-1,1 0 63,-1 0-62,0 0 0,25 25-16,-25-25 0,0 0 15,-49 0 1,-25 0-1,-25 0 1,74 0-16,-99 0 16,125 0-16,-125 0 15,0 25 1,-25-25 0,25 0-1,25 0 1,50 0-16,-25 25 15,74-25-15,-124 0 16,25 0 0,-25 0-1,125 0 1,-76 0 0,75 0-16,-24 0 15,-26-25 1,1 25-16</inkml:trace>
  <inkml:trace contextRef="#ctx0" brushRef="#br0" timeOffset="43710.99">7119 10939 0,'0'-25'16,"-25"25"-1,25-25 1,0 0 15,-25 25-31,1 0 31,24 25-15,-25-25 0,0 50-1,25-1 1,25 1-1,0-25 1,24-25 0,1-50-1,-25-24 1,-25 24 15,-25 1-31,-25 24 16,25 50 15,-24 24-15,24 1-1,25-25-15,0 24 16,0-24-16,25-25 16,24 0-1,-24-50 1,25 1-1,-50-1 1,0 25-16,-25 1 16,0 24-16,0-25 15,-24 25 1,49 25 0</inkml:trace>
  <inkml:trace contextRef="#ctx0" brushRef="#br0" timeOffset="45663.99">10889 6623 0,'0'0'0,"0"-25"16,0 0 15,0 0-31,-25-24 16,1-26-1,-26-73 1,-24 24 0,-50-25-1,-25 50 1,-149-1 15,50 75-15,0-24-1,99 24 1,124 25-16,-148-25 16,123 25-16,-99-25 15,100 25-15,-100 0 16,99 0-16,-148-24 15,148 24-15,-123 0 16,148 0-16,-149 24 16,25 1-1,0 25 1,100-25-16,-100 24 31,99-24-31,-49 25 0,-25 49 16,25 25 15,25-25-15,-26 50-1,1-50 1,-25 25 0,50-49-1,-1-1 1,50-24-1,1-26 1,24 1-16</inkml:trace>
  <inkml:trace contextRef="#ctx0" brushRef="#br0" timeOffset="46110.99">6672 6226 0,'0'0'0,"-24"0"16,-1 0 15,25 25-16,0 0 1,-25-1-16,0 26 16,-24 99-1,-1-25 1,25 49 15,25-48-31,0-76 16,25-24 15,0-25-15,0 0-1,-1-25 1,76 0 0,48-49-1,1 24 1,25 1-16</inkml:trace>
  <inkml:trace contextRef="#ctx0" brushRef="#br0" timeOffset="49043">7069 7813 0,'0'25'62,"0"0"-46,0 0-1,25 0-15,-25-1 16,0 1-16,0 25 31,0 74-31,0-99 0,0 74 16,-25-74-1,25 49 1,0 125 0,0-100-1,0 50 1,0-25 0,-24-25-1,24-25 1,0-49-16,0 25 15,0-25-15,0 49 16,0 0 0,0-24-1,0-25-15,-25 49 16,25-49-16,0 25 16,0 24-1,0 0 1,0 26 15,-25-1-15,25 0-1,0 25 1,0-49 0,0 24-1,-25-25 1,25 25-1,0 1 1,0-26 0,-25 0-1,25-24 1,0 0 15,0-1-31,0-24 0,-24 0 16,24 0-1,0-1 1,24-24 0</inkml:trace>
  <inkml:trace contextRef="#ctx0" brushRef="#br0" timeOffset="53435.01">7169 11088 0,'0'-25'78,"-25"25"-46,25-25-32,-25 0 15,-25-24 1,1-26 0,-26 1-1,1 24 1,-25 1-1,-1-51 1,1 1 0,25 0-1,24 25 1,1 24 15,-1-24-31,25-1 16,-24 26-1,-1-26 17,0 25-17,26 1 1,-26-26 0,0 1-1,26 24 1,-1 1-1,0 24-15,0-25 16,0 26-16,1-1 16,-1 0-1,-25-49 1,0 49 0,1-25-1,-1 1 1,-24-1-1,24 25 17,-24-24-17,-1 24 1,75 0-16,-74 0 16,49 0-16,0 25 15,25-24-15,-49-1 16,49 0-16,-25 25 15,-25-50 1,-24 1 0,24-1-1,1 0 1,24 1 15,-25-1-31,1-24 16,-1 24 15,25 1-15,-24-1-1,24 0 1,0 26 0,0-26-1,0 0 1,-24 26-1,24-26 1,0 25 0,0 0-1,-24-24 1,-1-1 0,25 25-1,1 1 1,-1-1 15,-25-25-15,25 25-1,1 0 1,-26 1 0,50-1-1,-25 0 1,25 0 15,-25 25 63,25 25 62</inkml:trace>
  <inkml:trace contextRef="#ctx0" brushRef="#br0" timeOffset="58376">4142 7813 0,'-24'0'0,"24"25"15,0 0 32,-25-25-47,0 0 31,25 25-31,-25-25 16,-24 49 0,24 1-1,0-25-15,-25 25 16,26-50-16,-26 74 15,0-24 1,-24 24 15,-25-24-15,49-1 0,25-24-16,-49 49 15,49-49-15,0 0 16,-74 49-1,25 26 1,24-51 0,0 1-1,1 24 1,-1-24 0,1 24-1,-1-24 1,0 24-1,1-24 17,-1 0-17,1-1 1,24 1 0,-25-1-1,0 1 1,1 0-1,49-26-15,-25 1 16,0-25-16,25 25 0,-25 0 16,-49 24-1,24 1 1,50-25-16,-49 24 16,24-24-1,25 0-15,-25 0 0,0 0 0,1-1 16,24 1-16,-50 25 15,25-1 1,-24 1 15,24 0-15,-25 24 0,25-24-1,25-25-15,-24 24 16,-1-49-16,0 50 15,-25-1 1,26-24 0,-1 25-1,-25-1 1,1 1 0,-1 0-1,0-1 1,1 1-1,24-1 17,-50 1-17,26 0 1,-26 24 0,1 0-1,49-49-15,25 0 16,-49 49-16</inkml:trace>
  <inkml:trace contextRef="#ctx0" brushRef="#br0" timeOffset="62091">4142 13271 0,'0'-25'31,"0"0"16,25 25 0,-25 25-32,0 0 17,25-1-17,-25 1-15,25-25 16,0 50-16,24 49 15,1-25 1,24 1 15,-74-50-31,50 49 16,-25-49-16,-1 24 16,51 51-1,-26-26 1,26 0-1,-1 1 1,-24-1 0,24 25-1,-49-74-15,25 50 16,-50-50-16,74 49 16,-24 0-1,24 1 1,-24-1-1,49 25 1,-25-24 0,26-1 15,-1 1-15,-74-75-16,49 74 15,-49-74-15,49 50 16,26 24-1,-26-49-15,25 24 16,-74-24-16,74 0 16,0 50-1,-74-75-15,99 74 16,-74-49-16,49 0 16,75 74-1,-1-25 1,-24 1-1,-99-51-15,99 51 16,-125-50 0,150 49-1,0 0 1,123 26 0,-123-26-1,24-24 1,75 24-1,-25-24 1,100-1 0,-100-24-1,-174 0-15,199 0 16,-199-25-16,224 25 16,-25-1-1,-199-24-15,249 25 16,-249-25-16,0 0 15,75 25 1,99-25 0,-173 0-16,371 25 0,-371-25 15,247 0 1,1-25 0,-224 25-16,198 0 15,-197-25-15,123 25 16,248-49-1,-173-1 1,49 0 0,-49 1-1,148-51 1,-198 51 0,124-50-1,-49 24 1,-75 1-1,-174 49-15,199-99 16,-223 124 0,123-74-1,26-1 1,24 1 0,25-50-1,-25 25 1,-49-1-1,24-24 1,-74 25 0,50-25-1,-50 25 1,0-50 0,0 25-1,0-25 1,-25 50-1,1-25 1,24-25 0,-25 25 15,25-25-15,-50 50-1,26-25 1,-26 50-1,-74 49-15,74-74 16,-49 74-16,25-50 16,-1 26-1,1-1 1,-25 0 0,24 1-1,-49 24-15,25 0 16,-25 0-16,25 1 15,-25-1 1,0 0 0,0 0 31,-25 25-47</inkml:trace>
  <inkml:trace contextRef="#ctx0" brushRef="#br0" timeOffset="62941">19621 13047 0,'0'0'16,"0"-25"-16,0 1 31,24 24 16,1 0-31,0-25-1,0 25-15,0 0 0,24-25 16,50 25-1,-74-25-15,74 0 16,-74 25 0,50-24-16,24-1 31,-25 0-15,-24 0-1,-25 25 1,-1 0 46,-48 0 48,24 25-110,0 0 15,-25 0 1,25-1 0,0 1-16,-25 25 15,0 24 1,25 1-1,-25 24 1,1-25 0,24-49-16,0 25 15,0-1-15</inkml:trace>
  <inkml:trace contextRef="#ctx0" brushRef="#br0" timeOffset="66424">21803 13767 0,'0'0'0,"0"-25"0,-24 0 16,24 0-1,-50 0 1,0 1-1,-24-1 1,-25 25 0,74 0-1,-50 0 1,51 0-16,-76 0 16,-48 74-1,48-49 1,-24 99-1,100-74-15,-26 24 16,25-24-16,0-1 16,-49 199-1,74-148 1,0-76-16,25 100 16,-25-99-16,49 99 15,26 0 1,-1-49-1,149 24 1,25-74 0,-24-50 15,24-50-15,-99 1-1,-125 49-15,51-74 16,-75 74-16,0-99 15,-75-99 1,-73-50 0,-200-99-1</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37:42.996"/>
    </inkml:context>
    <inkml:brush xml:id="br0">
      <inkml:brushProperty name="width" value="0.05292" units="cm"/>
      <inkml:brushProperty name="height" value="0.05292" units="cm"/>
    </inkml:brush>
  </inkml:definitions>
  <inkml:trace contextRef="#ctx0" brushRef="#br0">298 4862 0,'0'-50'31,"24"50"-31,-24-25 0,25 0 32,-25 1-32,25-1 15,-25 0-15,25-25 16,0 26-16,-1-1 16,51-25-1,-50 50-15,74 0 16,-74 0-16,74 25 15,50 25 1,0-26 0,24-24-1,1-24 1,-100-1 15,-49 25-31,49-50 0,-49 50 16,0-25-1,50 25 1,-1 0 0,50 25-1,-25 25 1,50-25 0,-124-25-16,99 0 15,-99 0-15,74-25 16,-25-25-1,1 25 1,-26 1 0,26 48-1,49 26 1,-25 24 0,25-24-1,0-25 16,-25-50-15,0-25 0,-24 1-1,-50 24 1,24 25 0,1 25-1,49 24 1,0-24-1,50 0 1,-25-25 0,-74-25-1,-25 25-15,-1-25 16,1 25-16,0 0 31,-25 25-15,74 0-1,50 25 1,0-1 0,-74-49-16,74 25 15,-99-25-15,49-25 16,26 0 0,-26 1-1,-24-1 1,-1 0-16</inkml:trace>
  <inkml:trace contextRef="#ctx0" brushRef="#br0" timeOffset="24297">6400 13717 0,'-25'0'16,"25"25"15,-25-25 16,25 49-47,0-24 0,0 149 16,25 24-1,-25-173-15,25 124 16,-1-99-16,1 49 16,0 99-1,25 1 1,-26-26-1,1-24 1,-25-75 15,0-49-15,0 0 0,0 0-1,0 25 1,0-26-1,0 26-15,25 0 16,-25 123 0,0 26-1,0-100-15,25-50 16,-25-24-16,0 50 16,0 24-1,0 0 1,25-24 15,-25-1-31,0 0 31,0 1-15,0-1 0,0-49-16,24 0 15,-24 0-15,0-1 16,0 51-1,25-1 1,0-24 0,0-1-1</inkml:trace>
  <inkml:trace contextRef="#ctx0" brushRef="#br0" timeOffset="25147">6251 16718 0,'0'0'0,"0"-24"15,0-1 1,25 25 15,-25 25-15,24-25-1,-24 24-15,50 1 16,-50 0-16,50 25 16,49 24-1,0 0 1,-25-49 0,-24 25-1,0-25 1,-26-1-1,-24 1 17,0-50 15,25 25-32,-25-24 1,0-26-1,25 0 1,0 1 0,0-50-1,0-25 1,-25 99-16,24-99 16,-24 99-1,0 0-15,0-24 16,0 24 15,0 50-31</inkml:trace>
  <inkml:trace contextRef="#ctx0" brushRef="#br0" timeOffset="34895">8161 6474 0,'0'-25'47,"0"0"-15,-25 1-17,0-1 1,-24 0-1,-51 0 1,26 0 0,-25 25-1,24 0 1,1 25 0,-1 0-1,1 25 1,24 24-1,26-49-15,-1 49 16,0-49 0,25 25-16,-25-26 15,25 26 1,-25 0-16,25-1 16,0 1-16,-24 0 15,24-26-15,0 1 0,0 25 16,24 49-1,1-25 1,0 1 0,0 24-1,24-25 1,26 1 0,-1-26-1,25 1 1,1-50-1,-26 25 17,50-25-32,-49 0 15,-51 0 1,51-25 0,-50 25-16,24-25 15,26-49 1,24-1-1,-25-24 1,-49 74-16,0-74 16,0 74-16,-25-49 15,-25-50 1,-25 0 0,-24 0-1,-25 25 1,-1 24-1,26 26 1</inkml:trace>
  <inkml:trace contextRef="#ctx0" brushRef="#br0" timeOffset="37978">12576 5705 0,'0'-25'0,"0"0"32,0 1-1,-25 24 16,25 24-16,25 1 0,-25 0-15,25 0-16,49-25 15,-74-25 1,0-25 0,0 26 15,-25-1-15,1 50-1,-1 24-15</inkml:trace>
  <inkml:trace contextRef="#ctx0" brushRef="#br0" timeOffset="38711">17041 6821 0,'0'0'0,"-25"25"47,0-25-31,25 25-16,-25 0 15,25 0 1,0-1 0,50-24-1,0-24 1,-1-1-1,-24-25 1,-50 25 0,0 0-1,-49 50 17,0 0-32</inkml:trace>
  <inkml:trace contextRef="#ctx0" brushRef="#br0" timeOffset="39778">10592 9947 0,'-25'0'15,"0"0"1,0 24 0,0 1-1,25 0 1,0 0-16,-24 25 15,48-1 1,26-49 0,0-49-1,-26-26 17,-24 1-17,-24 49 1,-1 0-1,-25 50 1,25 74-16</inkml:trace>
  <inkml:trace contextRef="#ctx0" brushRef="#br0" timeOffset="41477">16396 13742 0,'0'0'0,"0"25"63,0-1-47,25-24-16,-25 25 15,25 25 1,24-1-1,-24 26 1,25-26 0,-26-24-1,1-25 1,0 0 0,0-25-1,49-24 1,50-26-1,0 1 1,25 0 0,-124 49-16,74-25 31,-74 50-31,49-25 16,1 1-1</inkml:trace>
  <inkml:trace contextRef="#ctx0" brushRef="#br0" timeOffset="43395">12254 5110 0,'0'0'15,"0"-25"1,0 0 0,-25 25-1,25-25 1,-25-24-1,-25-1 1,25 1 0,-74 24-1,0 50 1,0 24 0,0 50-1,24 25 1,50-49-1,1 123 1,48-74 0,1-25-1,74 25 17,1-24-17,-51-75-15,75 24 16,-74-49-16,148 50 15,50-75 1,-74-25 0,-25-49-1,-124 74-15,49-99 16,-49 99-16,-25-99 16,-25-49-1,-99-50 1,-50 49-1,-98 75 1</inkml:trace>
  <inkml:trace contextRef="#ctx0" brushRef="#br0" timeOffset="47706">14560 14511 0,'-24'0'0,"48"0"78,1 25-46,0-25-32,0 24 15,-25 1-15,49 25 16,-24-1-1,0-24-15,-25 25 16,25-50-16,-25 25 16,0-1 15,25-24-15,-25-24 15,24 24-16,-24-25 1,50 0 0,0-49-1,49-1 1,0 1 0,0 24-1,-24 25 1,-26 1-1,-49 48 64</inkml:trace>
  <inkml:trace contextRef="#ctx0" brushRef="#br0" timeOffset="49676">16793 6722 0,'25'0'32,"-25"-25"-17,24 25 1,-24-25 31,-24 25-47,24-24 0,-25 24 15,-99-75 1,74 50 0,-99 25-1,25 25 1,0 50-1,25 24 1,49 25 0,26-25 15,24 25-15,24 0-1,26 25 1,49 0-1,0-75 1,50-24 0,50-50-1,-26-25 1,-148 25-16,99-74 16,-74 49-16,-1-74 15,-24-50 1,-50 0-1,-49 0 1,-50 0 0,-74 25-1</inkml:trace>
  <inkml:trace contextRef="#ctx0" brushRef="#br0" timeOffset="57077">16594 15131 0,'0'0'0,"25"0"47,0 0-16,0 25-15,-25-1-1,25-24-15,-25 25 16,24 25-1,1-1 1,0 1 0,0-25-1,0 0 1,-25 0 0,24-25 15,-24-25 16,25 25-47,-25-25 31,25 25-15,49-50-1,-24 1 1,99-26-1,0 1 1,-1-1 0,-123 75-16,75-49 15,-76 49 1,1-25-16,25 0 16,-50 50 15,-25-25-16,0 0 64</inkml:trace>
  <inkml:trace contextRef="#ctx0" brushRef="#br0" timeOffset="59628">14635 9252 0,'0'0'0,"-25"0"0,25-25 16,-25 1-1,25-1 1,-25 0-1,-49-25 1,24 1 0,-24 24-1,-25 50 1,74-25-16,-50 25 16,51-1-16,-100 76 15,24-1 1,51 50-1,49-25 1,25 49 0,-1-24 15,100 25-31,25-75 16,75-49-1,-1-75 16,-99-25-15,0-49 0,-50-124-1,-74-25 1,-74 74 0,-50 25-1,25 75 1,-75 49-16</inkml:trace>
  <inkml:trace contextRef="#ctx0" brushRef="#br0" timeOffset="64823">15404 16098 0,'0'-25'0,"0"1"16,25-1 15,-25-25-15,0 25-16,0 50 15,24-25 16,51 75-15,-26-26 0,1 50-1,-25-49 1,0-25-16,-1 0 16,1-25-16,-25 24 15,25-24 1,0 0-16,0-24 15,-1 24-15,1-25 16,74-50 0,50-24-1,25 0 1,0-25 15,-50 74-31,-50 1 31,-24 24-15,-75 50 47</inkml:trace>
  <inkml:trace contextRef="#ctx0" brushRef="#br0" timeOffset="67507">10517 9054 0,'0'0'0,"-25"0"0,25-25 0,0 0 15,-24 0 1,-76-49 0,1 49-1,25 0 1,-75 50 0,50 25 15,-25 49-16,0 50 1,49 0 0,50 24-1,75 1 1,49-75 0,50 0-1,74-74 1,25-75-1,-74-49 1,0-50 0,-100 50-1,-74 50-15,0-1 16,0 25 0,-50-124-16,-74 25 15,50 50 16,49 74-31,-99 0 0</inkml:trace>
  <inkml:trace contextRef="#ctx0" brushRef="#br0" timeOffset="70007">16694 16446 0,'24'0'78,"-24"24"-62,25 1 0,-25 0-1,25-25-15,-25 25 0,25 24 16,0 1 0,24 24-1,-49-24 16,25-25-15,-25 0 0,25-25 15,-25-25 0,25 0-15,-1 0-1,1 25-15,74-74 16,-74 49-16,99-49 16,50-26-1,49 1 1,-74 25 0,-99 49-1,-26 0 1</inkml:trace>
  <inkml:trace contextRef="#ctx0" brushRef="#br0" timeOffset="79839.98">6846 6995 0,'-25'0'0,"0"0"31,25-25-15,-24 25-16,-1-25 16,-25 25-1,1-24 1,-51 24 0,1 0-1,-74 49 1,49-24-1,-50 25 17,-49 24-17,49 0 1,-49 50 0,-25 0-1,49 0 1,-24 25-1,0-25 1,-100 50 0,125-25-1,49-25 1,-25 25 0,1 24-1,49-24 1,-25 25-1,50-25 17,24-1-17,1 1 1,24 0 0,26-50-1,-26 124 1,50-173-16,-25 99 15,25-99-15,-25 98 16,25 76 0,25-100-1,-25-75-15,0 1 16,0-25-16,50 123 16,-50-123-16,25 74 15,-25-74-15,24 74 16,26 26-1,-25-26 17,0-50-17,49 75 1,-49-24 0,24-51-1,1 26 1,0-26-1,24 1 1,-49-25-16,49 49 16,-49-49-16,25 0 15,24 24 1,0 1 0,1-1-1,-25 1 1,24 49-1,0 1 17,1-1-17,-26-50 1,1-24 0,0 50-16</inkml:trace>
  <inkml:trace contextRef="#ctx0" brushRef="#br0" timeOffset="80840">3919 11857 0,'0'0'0,"0"-25"0,-25 25 16,25-25 0,-24 25-1,48 0 1,1 25 15,-25 0-31,50 24 16,-25-24-16,24 74 15,-24-74-15,0 25 0,0-26 16,49 125-16,25-25 16,-74-99-16,74 124 15,0-25 1,-49-50-1,-25-49 17,-25 0-17,25-25 1,-25 25 0,-25-25-1,25-25 16,-25 25-31,-25 0 16,-24 0 0,24 0-16,-74 0 15,75 25-15,-100-25 16,-25 0 0,1 0-1,24 25 1,74-25-1,-73 0-15,123 0 16,-25 0 0,-24 24-1,49-24 1,25-24 15</inkml:trace>
  <inkml:trace contextRef="#ctx0" brushRef="#br0" timeOffset="82588">19521 13345 0,'25'0'47,"-25"25"-16,-25-25-15,25 25-16,-25-1 16,25 1-16,-49 25 15,24 49 1,25-74-1,50 0 17,-1-25-17,-24 0-15,50-50 16,-51 25-16,26 0 16,-25-49-1,-50 24 1,-74 50-1,24 0 1,1 25 0,24 50-1,50-51 1,25 26 0,49-50-1,1-50 1,-50 50-16,0-74 15,-25 49 1,-25 0 0,-50 1-1,1 24 1,24 24 0,50 1-16</inkml:trace>
  <inkml:trace contextRef="#ctx0" brushRef="#br0" timeOffset="83840">19447 13419 0,'0'0'0,"0"25"63,25-25-63,-25 25 15,24-25-15,1 25 0,75 49 32,24 1-17,24-51 1,51-24 0,24 0-1,-173-24-15,198-1 16,-199 0-16,125-25 15,99-49 1,-100 0 0,26-50-1,-50 25 1,-100 99-16,100-124 16,-124 100-16,74-75 15,25-99 1,-49-25-1,-1 49 17,-24-24-17,-26 49 1,1-24 0,-25-50-1,0 49 1,-25 150-16,-24-125 15,24 124-15,-49-123 16,-1-26 0,-49-49-1,-25 25 1,-24-50 0,-1 75-1,-49-50 1,49 74-1,-24 0 17,-1 1-17,-74-50 1,125 123 0,-76-24-1,51 50 1,-26 0-1,-49-26 1,223 75-16,-148-24 16,123 24-16,-74-25 15,-74-24 1,49 24 0,-50-24-1,100 49 1,-124-24-1,99-1 17,0 25-17,74 25 1,1-25 0</inkml:trace>
  <inkml:trace contextRef="#ctx0" brushRef="#br0" timeOffset="84854.98">18529 6970 0,'-25'0'16,"0"0"0,1 0-1,-1 0 1,-50 25 0,-49 25-1,0-26 1,0 1-1,25-25 1,0 25 0,74-25-1,0 0 1,1 0 46,-1 0-46,0 0-16,25 25 125,0 0-109,0-1-1,25-24-15,-25 75 16,25-1 0,24 50-1,1-49 1,24 98-1,1-49 1,-26-25 15,1-24-15,-1-1 0,-49-49-1,50 50-15</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39:50.578"/>
    </inkml:context>
    <inkml:brush xml:id="br0">
      <inkml:brushProperty name="width" value="0.05292" units="cm"/>
      <inkml:brushProperty name="height" value="0.05292" units="cm"/>
    </inkml:brush>
  </inkml:definitions>
  <inkml:trace contextRef="#ctx0" brushRef="#br0">10666 4018 0,'0'0'0,"0"-24"15,0-1 17,-25 25-32,25-25 15,-25 0 1,25 0-16,-49 1 15,24 24-15,-25-25 16,-24 25 0,49 0-16,-24 0 15,24 0-15,0 0 0,-74 25 16,24-25 0,51 24-16,-76 26 15,75-50 1,-49 74-1,0-24 1,49-25-16,-25 74 16,25-99-16,1 74 15,-26 50 1,25-49 0,25 49-1,25-25 1,-25-74-16,50 49 15,-50-49-15,49 50 16,50 24 0,1-50-1,-1 26 1,50-26 15,-50-49-31,0 25 16,50-50 15,-25 1-15,0-51-1,-74 50 1,49-74 0,0-50-1,-74 25 1,-25 75-16,-25-75 15,25 99-15,-50-99 16,-74-25 0,100 124-16,-51-49 15,50 49-15,-74-49 16,0-1 0</inkml:trace>
  <inkml:trace contextRef="#ctx0" brushRef="#br0" timeOffset="1868.99">5507 12551 0,'0'0'0,"-25"0"0,25-25 15,0 1 17,25 24-1,-25 24-15,0 26-1,0 99 1,24 74 15,-24-74-15,25-100-16,0 200 15,-25-200-15,25 150 16,0-150-16,-1 199 16,-24-198-16,25 123 15,-25-123-15,25 198 16,-25-223-16,0 124 15,25 24 1,-25 51 0,0-26-1,0-74 1,0-99-16,0 149 31,0-125-31,0 26 0,0 73 16,0-123-1,0 99 1,0-99-16,25 99 16,-25-50-1,24-24 1,1-25-16</inkml:trace>
  <inkml:trace contextRef="#ctx0" brushRef="#br0" timeOffset="2433.99">5383 15925 0,'-25'-25'15,"50"25"32,-1 0-31,-24 25-16,25-25 0,0 49 15,74 75 1,-24-25 0,24 25-1,-25-74 1,-74-25-16,50 25 31,-25-50-31,-25 24 0,25 1 0,-1-25 16,-24 25-16,25-25 31,-25-25-15,0-49-1,25 49-15,0-99 16,-25 99-16,25-74 16,-1-50-1,26-25 1,-25 75-1,74-25 1</inkml:trace>
  <inkml:trace contextRef="#ctx0" brushRef="#br0" timeOffset="11432">13271 3448 0,'-25'0'15,"25"-25"79,25 25-78,-1 0 15,1 0-31,0 0 15,25 0-15,49 0 32,-25 25-17,-49-25-15,49 0 16,-49 0-16,0 25 16,25-25-1,-50 24-15,49-24 16,-24 0-1,-25 25-15,25-25 16,0 0 0,-1 0-1,1 0 1,-25 25 0,25-25-1,0 0 16,0 0 1,-1-25-17,1 25 1,-25 25 15,-25-25 16,25 25-31,-24-25-16,24 25 15,-25-1 1,-25 26 15,1 25-31,-1-1 16,25-24-1,-24-1 17,49-24-32,-25 0 15,0 0-15,0-1 16,25 1 46,-25-25-62,25 25 16</inkml:trace>
  <inkml:trace contextRef="#ctx0" brushRef="#br0" timeOffset="13632">14858 12650 0,'0'-24'0,"0"-1"31,-25 25-31,25-25 16,-25 25-16,25-25 15,-24 25-15,-1 0 16,0 0-16,0-25 15,-49 50 17,-25 25-17,24 24 1,-24 25 0,49 1-1,25-1 1,25 25-1,25-25 1,50-24 0,-1-1-1,50-24 1,25-26 0,0-48-1,24-51 1,-73-24 15,-26-75-15,-74 75-1,-74-99 1,-26 49 0,-73 0-16</inkml:trace>
  <inkml:trace contextRef="#ctx0" brushRef="#br0" timeOffset="20009">14312 3969 0,'0'0'0,"25"0"63,0 0-48,0 0 1,0 25-1,-1-25 1,1 24-16,0-24 16,25 25-1,49 25 1,-50-1 0,1-24-1,0 0 1,-1 0-1,-24-25 1,-25 25 15,-25-25 32,0 24-48,1-24 1,-1 25 0,0 0-1,-49 0 1,-1 49 0,1-24-1,24-1 1,25-49-16,-24 50 15,49-25 1,-25-25-16,50-25 78</inkml:trace>
  <inkml:trace contextRef="#ctx0" brushRef="#br0" timeOffset="22030.99">16098 12898 0,'0'0'0,"0"-24"0,-25-1 16,25 0 0,-24 0-1,-1-24 1,-25-1-1,-24 0 1,24 26 0,25 24-16,-49 0 15,49 24-15,-24 1 16,-26 25 0,-24 24-1,25 25 1,24 25-1,50-24 1,25 24 15,24-75-15,51 1 0,24 0-1,0-26 1,-100-24-16,100-24 15,-99 24-15,74-50 16,-24-24 0,-26-51-1,-24 101-15,-50-100 16,25 74-16,0 25 0,-49-74 16,-26 25-1,1-26-15</inkml:trace>
  <inkml:trace contextRef="#ctx0" brushRef="#br0" timeOffset="24721">11658 6672 0,'25'0'0,"-25"-24"0,25 24 32,-25 24-32,25-24 31,49 0-15,-74 25-16,99 0 15,-74-25-15,25 25 16,49 24-1,-50 1 1,1-25 0,25 0-1,-1-25 1,-49 0 0,0 0-1,-25-25 32,0 0-31,0 0-16,0-49 31,0-1-15,0 26-1,0-26 1,0 51-1,0-1 1</inkml:trace>
  <inkml:trace contextRef="#ctx0" brushRef="#br0" timeOffset="25896.99">18083 12576 0,'-25'0'0,"25"-25"16,-25 50 0,0-25-1,0 0 1,-24 25 0,24 0-16,-49 24 15,49-24-15,-25 25 16,-24 49-1,24-50-15,-24 51 16,74-76-16,-25 76 16,25 24-1,25-50 1,49 1 0,50-26-1,-99-24-15,124 0 16,-100-25-16,1 0 15,74-25-15,0-49 16,-25-50 15,-124-25-15,1 74 0,-1 26-16,-50-26 15,51 50-15,-100-24 0</inkml:trace>
  <inkml:trace contextRef="#ctx0" brushRef="#br0" timeOffset="27979.99">13519 5581 0,'24'0'63,"-24"25"-48,25-25 1,-25 25-16,50 24 16,24 50-1,1-24 1,-1-25 0,-24 24-1,-26-24 1,1-26-1,-25 1 1,-25-25 15,1 0-15,-1 0 0,0 0-1,0 0-15,0 0 16,1 0-16,-51 25 15,-49 25 1,50-1 0,49-24-1,25 0 1</inkml:trace>
  <inkml:trace contextRef="#ctx0" brushRef="#br0" timeOffset="29279.99">17338 12725 0,'0'0'0,"0"-25"0,-24 0 16,24 0-1,-25 1-15,0-1 16,0-25 0,-24 25 15,-26 25-15,26-24-1,-51 48 1,76-24-16,-76 25 15,76 0-15,-51 0 16,1 24 0,-1 75-1,51 0 1,-1-24 0,25-76-16,0 51 15,0-50-15,25 74 16,-1-49-1,26 24 1,24 0 0,1-24-1,49-25 17,0-50-17,0-25 1,25-49-1,-75 50 1,-49-76 0,-25 101-16,0-51 15,0 50-15,-50-99 16,-24 50 0,-25-25-1,-1 49 1</inkml:trace>
  <inkml:trace contextRef="#ctx0" brushRef="#br0" timeOffset="31078.99">13742 12402 0,'0'0'0,"-25"0"47,25-24-31,0 48-1,25-24-15,-25 75 16,0 49 0,0 0-1,25-50-15,-25 25 16,0-49-16,0 99 15,24 0 1,1 24 0,0-73-1,0-1 17,-25-74-17,0-1 1,25 1-1,-25 0 17,0 0-1,0 0-31,24-1 47,-24 1-32,25 0-15,124 25 16,-124-26 0,99-24-16,-99 0 0,49 0 15,25 0 17,1 0-17,-26 25 1,50-25-1,-25 25 1,25-25 0,-49 0-1,49 0 1,-25 0 0,25 0-1,0 0 1,0 0-1,-25-25 1,-24 25 0,24 0 15,-25-25-15,50 25-1,-49-24 1,-51 24-16,51 0 15,-50 0-15,74-25 16,-25 25 0,26 0-1,-51 0 1,-24 0-16,25 0 16,-26 0-1,1-25-15,-50 25 31,25-25-15,-74 0 0</inkml:trace>
  <inkml:trace contextRef="#ctx0" brushRef="#br0" timeOffset="33513">13767 12477 0,'0'0'0,"0"-25"16,0 50-1,0 0 1,0-1 0,0 26-16,24 49 15,-24 25 17,25 50-17,0-25 1,0-50-1,0-25 1,-25-24 0,24 0-1,26-26 1,0 1 0,-1 0-1,26-25 1,-26 0-1,50 25 1,1 0 0,-26-25-1,25 0 17,1 0-17,-1 0 1,0 0-1,-25 0 1,26 24 0,-1-24-1,0 25 1,-74-25-16,74 0 16,-74 0-16,49 25 15,50-25 1,0 0-1,-49 0 1,-1 0 0,-49 0-16,25 0 15,-26 0 1,51 0 0,-1-25-1,50 25 1,-25 0-1,1 0 1,-1 0 0,0 0-1,0 0 1,25 0 0,-49 0-1,-50 0-15,49 0 16,-49 0-16,24 0 15,51 0 1,-76 0-16,76 0 16,-76 0-1,51 0-15,24 0 32,25 0-17,-49 0 1,24 0-1,50 0 1,-50 0 0,-25 0-1,1 0 1,-26-25 0,1 25-1,74-24 1,-25 24-1,0-25 1,-24 25 0,-26-25-1,1 25 17,-25-25-17,0 0 1,-25-24-1,0-1 1,-25 1 0,25-26-1,0-24 1,0 0 0,-50-25-1,25 24 1,25 51-16,-24-26 15,-1 51-15,0-76 16,0 1 0,0 25-1,1-1 17,-1 51-17,0-26 1,0 50-1,0-25 1,-24 0 0,-26 0-1,-49 25 1,0 0 0,-49 0-1,-75 0 1,-50 0-1,50 0 1,-25 0 0,75 0 15,-26 0-15,-49 25-1,25-25 1,75-25-1,123 25-15,-123 0 16,123 0-16,-74 0 16,-75 25-1,51-25 1,48 25 0,-48 25-1</inkml:trace>
  <inkml:trace contextRef="#ctx0" brushRef="#br0" timeOffset="34713">7069 12551 0,'-24'-25'15,"24"1"1,-25 24 0,25-25-16,-25 25 15,-25-25 1,-24 25-1,-1 0 1,1 50 0,-50-1-1,0 75 1,50 50 0,49-25-1,74-1 1,51-23-1,24-51 1,74 25 0,1-99-1,-51-49 17,-98 24-32,49-74 15,-74 74-15,0-75 16,-25-48-1,-75-51 1,-24 100 0,-99-25-1</inkml:trace>
  <inkml:trace contextRef="#ctx0" brushRef="#br0" timeOffset="36462.99">7193 13419 0,'0'0'0,"0"-24"0,-24 24 16,24-25 0,-25 0-1,0-25 1,-25 50-1,26-24 1,-51 24 0,50 24-16,-24 1 15,24-25-15,-50 75 16,26 24 0,-50 99-1,99-74 1,0-74-16,24 74 15,-24-99-15,75 74 16,24 0 0,25-49-1,75-26 17,-1-98-17,-99-50 1,-74 99-16,25-124 15,-50 100-15,-25-50 16,-25-25 0,-148-100-1</inkml:trace>
  <inkml:trace contextRef="#ctx0" brushRef="#br0" timeOffset="46276.99">17140 5085 0,'-25'-50'0,"0"50"78,25-24-63,-24-1 32,-1 25-31,25-25-16,-25 0 15,0 25-15,25-25 16,-25 25 0,1-24-1,-26 24 1,25 0 0,0 0-1,1 24 1,-1-24-1,0 25 1,-25 25 0,26-1-1,-1 1 1,0-25 15,25 24-15,-25-24-1,25 25 1,0-1 0,0 1-1,0-25 1,25 24 0,-25 1-1,25 0 1,-25-26-1,25 1 1,-1 25 0,1-25 15,-25-1-31,50 1 16,-25 0 15,-1 0-16,26-25 1,-25 25 0,24-25-1,1-25 1,-25 25-16,0 0 16,-1 0-16,1-25 15,0-25 1,-25 26-1,25-26 1,0 0 0,-1 1-1,-24-1 1,0-24 15,0 24-15,0-49-1,-24 49 1,-1 1 0,0-1-1,-25 25 1,26 1 0,-26-1-1</inkml:trace>
  <inkml:trace contextRef="#ctx0" brushRef="#br0" timeOffset="47611">18653 7640 0,'0'0'0,"0"-25"16,-25 25-16,25-25 15,-49 0 1,-1-24 0,0-1-1,-24 1 1,0-1 0,-1 25 15,26 25-16,-51 25 1,100 0-16,-74 0 16,49-1-16,-24 51 15,-1 24 1,0 0 0,26 25-1,-1-25 1,0 1-1,25-1 1,25-25 0,0 1 15,24-1-31,1 1 16,24 24 15,1-25-16,49-24 1,-50-25 0,75-25-1,0-50 1,-50-49 0,0-25-1,-49 0 1,-1-50-1,-49 50 1,-49 0 0,24 99-16,-25-74 15,26 74 1,-175-99-16</inkml:trace>
  <inkml:trace contextRef="#ctx0" brushRef="#br0" timeOffset="49126.99">16197 13519 0,'0'0'0,"0"-25"0,0 0 31,0 0-15,-24 0-1,-1 1 1,0 24 0,0-50-16,-24 25 31,-1 25-16,-24 0 1,-1 0 0,1 50-1,49-50-15,-49 74 16,49-74-16,0 75 16,-49 24-1,24 25 1,25 25-1,0-75 1,25 0 0,0 1 15,25-1-31,25 1 16,-1-1 15,26-24-16,-1-1 1,25-24 0,50 0-1,-50-25 1,1-50 0,-26-49-1,0-50 1,-74 25-1,-24-99 1,-51 25 0,-24 74-1,25 49 1,24 26 0</inkml:trace>
  <inkml:trace contextRef="#ctx0" brushRef="#br0" timeOffset="59225">15007 13469 0,'0'-25'0,"0"0"31,-25 25-31,25-24 16,0-1 15,-25 25-31,0-25 16,-24 0 15,-1 0-16,-24 25 1,-1 25 0,1 0-1,-25 25 1,49-1 0,1 26-1,-26-1 1,50 25-1,-24-24 1,24-1 0,25 0-1,0 1 1,49-1 0,-24 1-1,50-1 16,-26-24-15,1-26 0,-25 1-16,0 0 15,-1-25-15,1 25 16,0-25-16,25 25 16,-26-25-16,26 0 15,-25 0-15,24 0 16,26-25-1,-1 0 1,-24-49 0,-1 24-1,-49 25-15,25-49 16,-25 49 0,-25-49-16,1-26 31,-26 1-16,0-25 1,1 25 0,-1 49-1,25 26-15</inkml:trace>
  <inkml:trace contextRef="#ctx0" brushRef="#br0" timeOffset="64058.99">7193 14412 0,'0'-25'16,"0"0"0,0 0-1,0 0 1,-24 0-16,-1 1 16,0 24-1,0-25 16,0 25-15,-49 25 0,0 24-1,24-24 1,-25 0 0,1 49-1,24 26 1,1 24-1,24 0 1,25-25 0,0 25-1,25-75 1,0-24-16,24 25 16,-49-25-16,99-1 15,26 1 1,-1-25 15,-25-49-15,-25-1-1,1-99 1,-51-24 0,-73-1-1,24 50 1,-49 50-1,-1 98 1</inkml:trace>
  <inkml:trace contextRef="#ctx0" brushRef="#br0" timeOffset="65491">17487 14362 0,'0'0'0,"0"-25"16,25 25 31,-25 25-47,0 0 16,25 0-1,25 49 1,-1 25-1,1 0 1,-1-24 0,1-26-1,-25-49 1,49 0 0,25-74-1,25-25 1,-99 74-1,149-74 1,-149 99-16,148-75 16,-73 26-1,-1-1 1,-99 75-16</inkml:trace>
  <inkml:trace contextRef="#ctx0" brushRef="#br0" timeOffset="82756">14337 15776 0,'0'-25'16,"0"0"15,-25 25-16,25-25-15,25 25 79,-25 25-79,25-25 15,0 0 1,0 0-16,24 0 15,50 0 1,25 25 0,-24-25-1,48 0 1,-48 0 0,73 0-1,1 0 1,-50 0-1,25-25 1,-75 25 15,25 0-15,-74 0-16,74 0 16,-74 0-16,50 25 15,-1-25 1,50 0-1,-50 0 1,-24 0-16,0 0 16,-25 0-16,74 0 15,25-25 1,-25 25 0,-74-25-16,49 25 15,-49 0-15,49 0 31,-24 0-31,-25-24 0,0 24 16,-1 0 0,1 0-1,0 0 1,-25-25 0</inkml:trace>
  <inkml:trace contextRef="#ctx0" brushRef="#br0" timeOffset="83789">15379 14858 0,'0'0'0,"0"-25"0,-25 25 31,0-25-16,25 1 1,0-1 0,-25 25-1,50-25 1,25-25 0,24 26-1,26-1 1,-26 50-1,-24-1 1,-26-24 0,26 50-1,-50-25-15,25 0 16,-25 24 0,0-24-1,-25 0 1,0 24-1,-24-24 1,49 0-16,-50 0 16,25 0-16,0-1 15,-24 1 1,-1 50 0,25-26-1,1 1 1,24-25-1,-25-25-15,50 24 16,-25 1 0,0 0-1,24 0 1,-24 0-16,0 0 16,25-25-16,-25 24 15,25 1 1,0 25-16</inkml:trace>
  <inkml:trace contextRef="#ctx0" brushRef="#br0" timeOffset="84274">15503 15652 0,'0'0'16,"-25"-25"-1,0 25 17,25-25-32,0 50 15,-24 0 1,24 0 0,0 24-1,24-24 1,26-25-1,0-25 1,-1 0 15,-49-24-15,-25 24 0,-24 25-1,-1 25-15</inkml:trace>
  <inkml:trace contextRef="#ctx0" brushRef="#br0" timeOffset="88371.98">18033 16073 0,'25'-24'15,"-25"-1"-15,0 0 32,25 0-32,-1 25 15,26 0 1,24 75-1,-49-51 1,25 26 0,-25-25 15,24-25-15,75 25-1,75-25 1,-174 0-16,123-50 15,-123 50-15,0-25 0,49 0 16,50-49 0,-49 24-1,-50 50-15,49-49 16,-49 49-16,74-50 16</inkml:trace>
  <inkml:trace contextRef="#ctx0" brushRef="#br0" timeOffset="95426">20886 5829 0,'0'-25'47,"-25"0"-32,0 25 16,0 0-15,25 25-16,-25-25 16,-49 75-1,24-1 1,75 1 0,0-26-1,49-49 1,-24-25-1,24-49 1,-49 0 0,-50 49-1,1 0 17,-1 0-32,0 25 15,0 0-15,0 0 16,-24 25-1,24 25 1,25-26 0,0 1-1,0-50 1,25 25 0,-25-24-1,-25 24 32</inkml:trace>
  <inkml:trace contextRef="#ctx0" brushRef="#br0" timeOffset="98887">20811 6077 0,'25'0'125,"-25"-25"-78,25 25-47,0 0 0,-1-24 16,51 24-1,24-25 1,-74 25-16,74 0 16,-74 25-16,99-1 15,-99-24-15,49 25 16,-49-25-16,74 50 16,0-1-1,50 26 1,-50-1-1,75 25 1,-50 1 0,25 24-1,-50-50 17,25 50-17,-25-25 1,75 25-1,-25 25 1,-25 0 0,-25 0-1,-49-25 1,24 49 0,0-24-1,-24-25 1,0 25-1,-26-25 1,1 0 15,-25 0-31,0 50 32,0-50-17,-25 0 1,25 0-1,-24 25 1,-1-50 0,-25 50-1,1 49 1,-1-49 0,25 0-1,-24 0 1,-26 0-1,1-25 1,-25 24 0,24-24-1,50-99-15,-74 99 32,74-99-32,-49 74 15,-50 75 1,0-25-1,25-50 1,-25 25 0,24-50-1,-24 50 1,50-49 0,49-50-16,-99 99 15</inkml:trace>
  <inkml:trace contextRef="#ctx0" brushRef="#br0" timeOffset="100069.98">21952 11038 0,'0'0'0,"0"25"15,-25 0-15,1 49 16,-26 1 0,50-26-1,-50 75-15,1 25 32,-1-25-17,0-50 1,50-49-16,-24 50 15,24-51-15,-25-24 16,25 25-16,0 0 16,0 0-1,0 0 79,25-25-63,-25 24-31,0 1 16,24-25 15,-24 25-15,25-25 15,-25 25-31,25-25 16,0 0-1,0 0 1,0-25 0,49 25-1,100-25 1,-50 0-1,49-24 1,-24 49 0,-25 0-1,0 0 17,-49 0-17,-26 0 1,-24 25-1,-25-50 1</inkml:trace>
  <inkml:trace contextRef="#ctx0" brushRef="#br0" timeOffset="103570.98">1761 12898 0,'0'0'0,"25"0"32,-25-24-17,-25 24 1,25 24 0,-25-24-1,1 25 1,-1 0-1,0 25 1,25-1 0,50 1-1,-1-25 1,26-50 15,-26 0-15,-24-99-1,-50 74 1,-24-24 0,24 99-1,-25 0 1,-24 74 0,74-25-1,0 1 1,49-51-1,1-24 1,0-74 0,-50 0-1,-25-26 17,-50 76-17,51 24 1,-26 24-1,50 26 1,50 24 0</inkml:trace>
  <inkml:trace contextRef="#ctx0" brushRef="#br0" timeOffset="108871">2877 11237 0,'25'0'31,"0"0"16,-25-25-47,25 0 16,0 0-16,-25 0 15,24 0-15,-24 1 0,50-51 16,-25 75-16,24-49 16,-24 24-16,50 0 15,-51 25-15,51 0 16,-1 25 15,50 24-15,25 1-1,-50-25 1,1-50 0,-26 0-1,-49 0 1,0-24 0,-1 49-1,51 0 1,-1 49-1,50 1 1,25-25 0,25 0-1,-50-50 1,-50-50 0,1 1 15,-51 24-16,1 26 1,0 48 0,0-24-16,173 100 15,-173-76-15,74 26 16,100 0 0,-75-50-1,-25-50 1,0-49-1,0 0 1,-24 74 0,-50 25-16,49 49 15,-49-49 1,74 100-16,25-26 31,50 0-15,-26-74-1,-24-24 1,-99-1-16,50-50 16,-50 75-16,24-74 15,26 49 1,24 25 0,25 50-1,49 24 1,-49-24-1,25-25 1,-50-50 0,1-50-1,-26 26 1,25-1 0,-24 75 15,74 49-16,-50-24 1,50-50 0,-125 0-16,150-25 15,-149 0-15,49 1 16,25-51 0,-24 50-1,-1 25 1,50 50-1,0 24 1,-99-49-16,99 50 16,-74-51-16,74-24 15,-25 0 1,0-49 15,0-50-15,26 49-1,-51 50 1,100 50 0,-50-26-1,0-24 1,24-49 0,-73-26-16</inkml:trace>
  <inkml:trace contextRef="#ctx0" brushRef="#br0" timeOffset="111602">1761 12328 0,'0'-25'16,"0"0"0,0 1-1,25 24 1,-25-25-16,-25 25 15,25 25 1,0-1 0,-25 1-1,25 0-15,-24 49 16,24-49-16,0 25 16,24-25-1,51-50 1,-26-50-1,1 1 1,-75 0 0,-49 24-1,49 50-15,-25-25 16,26 25 0,-1 25-16,0-25 15,25 25 1,0 0-16,0-1 15,25 26 1,24-25 0,1-25-1,-25 0-15,0-25 16,-25 0-16,24 0 16,-48 25-1,-1 0 1,0 0-1,25 25 1,-25-25 0,-24 50-1,-26-50 1,1 0 0,-50-25 15,0-25-16,0-49 1,0-25 0,24 0-1,26-25 1,0-49 0,49-1-1,-25 1 1,50-25-1,-25 49 1,25 0 0,50-24-1,0-25 1,24-25 0,25-25 15,50 50-16,-25 49 1,50-74 0,24-25-1,1 0 1,-26 75 0,75-50-1,0 74 1,25-24-1,0-26 1,-50 76 0,50-1-1,-25 25 1,-74 49 15,24 26-15,75-51-1,74 26 1,-99 0 0,75-26-1,-50 26 1,49-25 0,-49 24-1,-223 51-15,247-51 16,-222 50-16,222-74 15,-24 25 1,74-25 0,-74 49-1,25 0 1,-100 1 0,-24-1 15,-75 25-16,-24 0 1,-1 25 0,-49 0-1,49 0 1</inkml:trace>
  <inkml:trace contextRef="#ctx0" brushRef="#br0" timeOffset="112252.99">8062 5234 0,'0'0'0,"0"-25"15,-25 25-15,0 0 16,0 0 0,50 0-1,0 25 1,49 0-1,-49-25-15,99 49 16,-74-49-16,49 25 16,124 25-1,0-1 1,-74 1 0,0-25 15,-75-1-16,1 1 1,-50-25 0,-50 0 15,0 0-15,0-25-1,0 50-15,-24-25 16,24 25-16,-49 49 15,-51 26 1,1 24 0,-24 99-1,24-49 1,24 74-16</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42:20.558"/>
    </inkml:context>
    <inkml:brush xml:id="br0">
      <inkml:brushProperty name="width" value="0.05292" units="cm"/>
      <inkml:brushProperty name="height" value="0.05292" units="cm"/>
    </inkml:brush>
  </inkml:definitions>
  <inkml:trace contextRef="#ctx0" brushRef="#br0">13271 3671 0,'0'25'31,"-25"-25"1,25 25-32,25-25 15,-1 0 16,-24-25-15,25 25 0,0-25-1,49-25 1,1 26 0,-26 24-1,-24 0-15,25-25 16,-25 25-1,24 25 1,1 24 0,-1 1-16,1 0 31,0-1-15,-1-49-1,-24 0 1,49-49-1,-24-26 1,0 25 0,-1 26-1,-24 24 1,49 0 0,1 24-1,24 26 1,0-50-1,1 0 1,-26-25 0,0-24 15,1-26-15,-26 26-1,1 24 1,0 25-1,24 25 1,-49-1-16,49 26 16,-49-50-16,49 50 15,26-26 1,-26-24 0,1-24-1,-1-26 1,-74 25-16,50-24 15,-26 49 1,1-25-16,0 0 16,25 25-16,-26 0 15,51 25 1,-1 0 0,1-1-1,-51 1-15,76 0 16,-76-25-16,51-25 15,-50 25-15,49-49 16,-49 49-16,25-50 16,-1 50-1,1-25 1,-1 50 0,26 0-1,24 49 1,25-24-1,-25-50 1,0-25 0,-49 0 15,0-24-15,24 24-1,-24 25 1,24 25-1,0 24 1,26 1 0,24-1-1,25 1-15</inkml:trace>
  <inkml:trace contextRef="#ctx0" brushRef="#br0" timeOffset="12615">18604 3746 0,'-25'0'15,"25"24"79,0 1-94,0 0 0,0 0 16,0 49-16,0 25 15,0 50 17,25-50-17,-25 1 1,24-26-1,-24-49-15,0 24 16,0-24-16,0 0 16,0 0-1,25 0 1,-25-1 0,0 1 15,0 0-16,0 0 1,0 0 15,25-1 1,-25 1-1,0 0 0,25-25 0,-25 25-31,0 0 16,0 0 15,25-25-31,-25 24 31,24-24 1,1 0-1,0 0 0,-25 25-15,25-25-16,0 0 15,-1 0-15,1 0 16,0 0 0,0 0-1,0 0 1,-1 0 0,1 0-1,0 0 16,-25 25-15,25-25 0,0 0-1,-1 0 17,1 0-17,0 25 1,0-25-1,0 0 1,-1 25 0,1-25-1,0 0 1,0 0 0,0 0-1,24 24 1,-24-24-1,25-24 1,-26 24 0,1 0 15,0 0-15,50 0-1,-51 0 1,26 0-1,0 0 1,-1 0 0,1 0-1,-25 0 1,49 0 0,-24 0-1,-1 0 1,1 0-1,24 0 1,-24 0 0,-1 0-1,1 0 17,0 0-17,-26-25 1,51 50-1,-1-25 1,-24 0 0,-1-25-1,1 25 1,0 0 0,-1 0-1,-24 0 1,25 0-1,-25 0 1,-1 0 0,1 0-1,0 0 17,0 0-17,-25-25 1,25 25-1,-25-25 32,24 25-47,-24-25 16,0 1-16,0-26 16,0 25-16,25-49 15,-25-26 1,-25 26-1,25-50 1,0 50 0,0 49-16,0-25 15,0 25 1,0-24 0,-24-26-1,24 26 1,0-26-1,-25 26 1,25-1 0,0 1-1,0-1 1,0 25 0,0 0-1,-25 25 1,0 0 46,0-24-46,1 24-16,-1 0 16,-50-25-1,-24 25 1,-75 0-1,50-25 1,100 25-16,-76 0 16,76 0-16,-200 0 15,-24 0 1,-74 25 0,123-25-1,51 0 1,123 0-16,-50 0 15,51 0-15,-51-25 16,1 25 0,-25 25-1</inkml:trace>
  <inkml:trace contextRef="#ctx0" brushRef="#br0" timeOffset="26433">12452 5531 0,'-25'0'0,"25"25"62,25-25-46,-25 25-16,0 0 16,-25-25-16,25 99 15,-25-25 1,1 26 0,-26-1-1,50 0 1,0-49-1,0 24 1,0-49 0,0 0 15,25-25 0,-25 25-15,25-25-1,-25 24 1,24-24 0,26 25-1,0-25 1,-1 25 0,26-25-1,49 0 1,-25-25-1,-25 25 1,1 0 0,24 0 15,-25 0-15,-49 0-16,50 0 0,-51 0 15,26 0-15,49 0 31,-24 0-15,-26 0 0,50 0-1,-24 0 1,-1 0 0,-24 0-1,24 25 1,-24-25-1,49 0 1,-74 0-16,74 0 16,-74 0-1,24 0-15,26 0 16,-1 0 0,1 25 15,-1-25-16,1-25 1,24 50 0,-25-25-1,1 0 1,-26 25 0,26-25-1,-1 0 1,0 24-1,1-24 1,24 0 0,-24 0-1,24 25 1,0-25 0,-25 0-1,50 25 16,-49-25-15,24 0 0,25 0-1,-25 0 1,25 0 0,25 0-1,-50 0 1,1 0-1,48 0 1,-48 0 0,-76 0-16,51 0 15,-50 0-15,-1 0 16,51 0-16,24 0 16,-49 0 15,74 0-16,-25 0 1,-25 0 0,1 0-1,-1 0 1,-49 0-16,25 0 16,-26 0-16,26 0 15,24 0 1,26 0-1,-26-25 1,0 25 0,1 0 15,-26 0-31,51-25 16,-1 25-1,-49 0 16,49 0-15,-25 25 0,1-25-1,49 25 1,-50-25 0,0 0-1,1 25 1,-26-25-1,26 0 1,-26 0 0,26 0-1,-1 0 1,1 0 0,-26 0-1,51 25 16,-51-25-15,26 0 0,-26 0-1,-24-25 1,25 25 0,-26 0-1,1 0 1,0 0-1,0 0 1,0 0 0,-1 0 15,1 0-15,0 0 15,0 0-16</inkml:trace>
  <inkml:trace contextRef="#ctx0" brushRef="#br0" timeOffset="37062">5730 7466 0,'0'-25'31,"-25"1"-16,50 24 1,-25-25 0,0 0-1,25 0 1,-25 50 31,24-25-32,1 0 1,0 0 0,50 0-1,-26 0 1,1-25 0,-25 25-1,-1 0 16,1-25 1,0 25-17,0 25 1,24 0 0,26 25-1,-26-26 1,-49 1-16,50-25 15,-25 0-15,0 0 16,-1-49 0,1 24-1,0-25 1,-25 75 15,25-25-31,0 25 31,49 24-15,-24-24 0,24-25-1,-24-25 1,-1 25 0,-24-24-1,-25-1 1,25 25-16,0 25 15,0-25-15,-1 0 16,26 24 0,24 1-1,-24-25 1,-25-25 0,24 1-1,-24-1 16,0 25-15,0 0 0,24 25-1,-49-1-15,50 1 16,-25-25-16,0 0 0,-25 25 16,74-25-1,-24-25 1,-1 0-1,-24 1 1,-25-1-16,25 25 16,0 0-1,-1 25 1,1-25-16,25 24 16,24 26-1,25-50 1,-49 0 15,0-50-15,-1 26-1,-24-1 1,0 25 0,25 25-1,-26-1 1,100 51-1</inkml:trace>
  <inkml:trace contextRef="#ctx0" brushRef="#br0" timeOffset="39045">9252 6325 0,'0'25'31,"0"0"-15,0 0 0,25-25-16,-25 49 0,25 50 15,0 50 1,-25 0 15,0 0-15,-25-50-1,0 50 1,25-25 0,0-50-1,0-24 1,25-25-1,0 0 1,24-50 0,26 25-1,24 0 1,25-25 0,25 50-1,24-25 16,100 0-15,-124 0 0,-25 25-1,-74-25-15,74 0 16,-100 24-16,76-24 16,48 0-1,-48 0 1,24 0-1,-25 0 1,-74 0-16,49 0 16,-49 0-16,25 0 15,24 0 1,25 0 0,-49-24-1,-1-1 1,1 25 15,-25-50-15,-25 25-1,25-49 1,-1 0 0,-24-26-1,25 26 1,-25 0-1,0 49-15,25-74 16,-25-1 0,25 51-1,-25 24-15,0-25 16,0 25 0,0 1-1,-25 24 1,0 0 78,-49-25-63,49 25-16,0 0-15,0 0 0,-99 0 16,-74 0 0,24-25-1,-24 0 1,-25 0 0,49 1-1,50-1 1,74 0-1,-74 0 1,100 25-16,-76-25 16,-73 1-1,24 24 1,-25 0 0,100 24-1,-25 1-15</inkml:trace>
  <inkml:trace contextRef="#ctx0" brushRef="#br0" timeOffset="45327">13519 7193 0,'0'-24'32,"24"24"-17,-24-25-15,50 0 16,-25-25-1,49 1 17,-24 24-17,49 25 1,-25 25 0,50 49-1,0-24 1,25-25-1,-49-25 1,-76 0-16,76-50 16,-76 50-16,26-25 15,0 0 1,24 25 0,0 50-1,1 0 1,98 49-1,1-74 17,-50-50-17,0-50 1,-49 26 0,-26 24-1,1 25 1,-50 25-16,74 0 15,25 74-15</inkml:trace>
  <inkml:trace contextRef="#ctx0" brushRef="#br0" timeOffset="46793">868 8359 0,'0'0'0,"0"-25"16,0 1-1,0-1 1,0 0-1,0-49-15,25 49 32,25 0-17,-26 25-15,76 0 16,-76 0-16,26 0 0,49 25 16,75 0-1,-25 24 1,0-24-1,-75-50 1,-24-24 0,-1-1-1,1 25 1,24-24 0,1 73-1,24 1 1,-74-25-16,74 50 15,-74-50 1,74 25 0,0-25-1,0-50 1,-24-24 0,-26 24-1,1 25 1,-25 50-1,74 0 1,-74 0-16,49 24 16,-49-49-16,49 25 15,26-25 1,-1-50 0,-25 1-1,-24 24 16,-1-25-31,26 75 32,24 25-17,25 24 1,-25-49 0,1-25-1,24-25-15</inkml:trace>
  <inkml:trace contextRef="#ctx0" brushRef="#br0" timeOffset="57578">7218 11088 0,'0'0'0,"0"-25"16,-25 25-1,25-25 1,0 0-16,-24 0 16,-26-24-1,0-1 1,-24 50 0,-75 25-1,25 25 1,-50 74-1,75 25 1,74-125 0,-49 150-1,74-124-15,-25 74 16,25-75-16,0 100 16,0-124-16,25 74 15,0 50 1,49-25-1,25-50 1,25 1 0,-99-50-16,99-1 15,-99-24-15,99 25 16,75-50 0,-100 1-1,50-76 1,-25 1-1,-25-50 1,-50 25 0,-49-74 15,-99 24-15,74 125-16,-99-100 15,75 124-15,-50-49 16,74 49-16,-74-50 15,74 75-15,-50-49 0</inkml:trace>
  <inkml:trace contextRef="#ctx0" brushRef="#br0" timeOffset="69673.98">6722 14585 0,'0'-25'16,"0"1"0,0-1-1,0 0-15,25 0 16,-25 0-16,25-49 16,-1 74-16,26-75 15,0 26 1,49-1-1,0 50 1,25 75 0,25-1-1,-25 25 17,-99-99-32,124 50 15,-125-50-15,76 25 16,24-50-1,-50-25 1,1-24 0,-26 24-1,26 25 1,-1 25 0,-49 25-16,74-25 15,-74 25-15,124-25 16,49 0-1,-49-25 1,25-24 0,-100 24-1,25 0 17,-24 25-17,73 25 1,1-25-1,25 0 1,74-25 0,-25 0-1,-124-24 1,-49 24 0,0 0-1,74-25 1</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43:48.663"/>
    </inkml:context>
    <inkml:brush xml:id="br0">
      <inkml:brushProperty name="width" value="0.05292" units="cm"/>
      <inkml:brushProperty name="height" value="0.05292" units="cm"/>
    </inkml:brush>
  </inkml:definitions>
  <inkml:trace contextRef="#ctx0" brushRef="#br0">6648 6176 0,'-25'0'62,"25"-24"1,0-1-16,25 25-32,-25-25-15,24 0 0,1 25 16,0-25 0,0 25-16,0 25 15,-1-25-15,1 25 16,0 0 0,-25 0-1,25-1 1,-25 1-1,-25 25 1,0-25 0,0 49-1,1-24 1,-26-1 0,25-49-1,0 25 16,1 0-15,-1-25 0,25-25-1,-25 0 1,25 0 0,0 1-1,0-26 1,25 0-1,0 50-15,-1-24 16,-24-1-16,25 0 16,0 25-1,0 0-15,0-25 16,-1 25 15,1 0-15,-25 25-1,25-25 1,-25 25 0,25 0-1,-25-1 1,-25-24 0,25 25-1,0 0 1,-25 25-1,25-26 1,-25 1 0,25 0-1,25 0 1,0 0 0,0-1-1,25-48 16,-26-1-15,26-25 0,-75-49-16</inkml:trace>
  <inkml:trace contextRef="#ctx0" brushRef="#br0" timeOffset="899">6772 6772 0,'0'24'62,"0"1"-62,-25 25 16,25-25-16,0 0 15,0 74 1,0-25 0,0 1-1,-25-26 1,50-24-1,-25-50 17,0 0-17,0 1 1,0-26 15,25 25-31,24 0 31,1 1-15,-25-1 0,0 25-16,-1 0 15,1 25-15,-25-1 16,25-24 0,-25 50-1,0 0 1,-25 24-1,-24-24 1,24-1 0,-50 1-1,-49-75 1</inkml:trace>
  <inkml:trace contextRef="#ctx0" brushRef="#br0" timeOffset="1633">6871 7987 0,'-25'0'0,"50"0"63,0 0-16,-25-25-32,25 25-15,-25-25 16,0 1 0,0-1-16,0 0 15,-25 25 1,0-25-1,0 25 1,0 25 0,-24 25-1,-1 24 1,50-49-16,-50 49 16,50-49-16,0 25 15,25-1 1,50 26-1,24-75 1,0-25 0,0-74-1</inkml:trace>
  <inkml:trace contextRef="#ctx0" brushRef="#br0" timeOffset="2433">6945 8930 0,'0'0'0,"0"-25"15,-24 0-15,24 0 16,0 0 0,-25 1-1,25-26 1,-25 25 0,-25 0-1,1 50 1,-26 0-1,26 49 1,24-49-16,-25 50 16,50-51-16,-25 51 15,50 24 1,25-49 15,24-50-15,25-25-1,26-74 1,-101 74-16,26-74 16,-50 74-16,25-50 15,-25-24 1,-25-25 0,0 50-1,25 49 1,0 50-1,0 0 1,0 49 0,0 50-1,25 0 1,0-25 0,-25-74-16,49 99 15</inkml:trace>
  <inkml:trace contextRef="#ctx0" brushRef="#br0" timeOffset="3432">7913 5209 0,'0'0'0,"0"-25"0,-25 25 16,25-25 0,-25 25-1,25-24 1,-25 24-1,-24 0 1,-1 0 0,0 49-1,-24 26 1,49-1 0,25 0-1,25-24 16,49-25-15,-49-25-16,74-25 16,-74 0-16,25-24 15,24-26 1,-49 50-16,-25-24 16,0 24-16,0 0 15,-25 0 1,25 50 31,0 0-47,0 49 15,25 1 1,0 24 0,0-25-1</inkml:trace>
  <inkml:trace contextRef="#ctx0" brushRef="#br0" timeOffset="4067">8632 4961 0,'0'25'31,"-25"-25"-31,25 25 16,0-1-16,0 1 15,0 25 1,-25 49 0,25 0-1,0 0 1,-24 1 0,24-51-1,0-24 1,24-50-1,-24 0 1,0 1-16,25-26 16,0 25-16,0 0 15,0-49 1,24 49 0,1 25-1,-25 25 16,-1 0-15,-24 0-16,25 24 16,-25-24-16,-25 25 15,1 24 1,-26-49 0,-24 0-1,49-25-15,-74-25 16</inkml:trace>
  <inkml:trace contextRef="#ctx0" brushRef="#br0" timeOffset="4648.99">9351 5259 0,'0'0'15,"0"24"48,0 1-48,25-25 17,-25-25-32,25 25 15,-25-24-15,0-1 31,0-25-15,-25 50 0,0 25-1,-24 49 1,24-24 0,0 0-1,0-26-15,25 26 16,0-25-16,25 24 15,25-24 1,24 0 0,25-50-1,75-74 1</inkml:trace>
  <inkml:trace contextRef="#ctx0" brushRef="#br0" timeOffset="5433">10418 5308 0,'0'0'0,"0"-25"0,0 1 16,0-1-1,0 0 1,-25 25-1,25-25 1,-49 25 0,-1-25-1,-49 25 1,0 25 0,24 0-1,25 25 1,26-1-1,24 26 1,24-1 0,51-49-1,24-25 1,-74 0-16,49-25 16,-49 0-1,50-24-15,-26-75 31,-24 0-15,-25-25 0,0 124-16,0-99 15,0 99-15,-25-25 16,25 26 0,-25-1-1,25 50 1,0-1-1,0 26 1,0-25-16,0 74 16,0-74-1,0 74-15,0-74 0,0 25 0,50 74 16,-50-100 0,25 51-16,0 24 15</inkml:trace>
  <inkml:trace contextRef="#ctx0" brushRef="#br0" timeOffset="20568.99">8334 5804 0,'0'0'0,"-24"0"0,24 25 16,-25 0 0,25 0-1,-25 24 1,0 26 0,25-26-1,0-24-15,0 25 16,0-25-1,0 24 1,25 1 0,-25-25-1,25 49 1,0-49 0,-1 0-1,1-1 1</inkml:trace>
  <inkml:trace contextRef="#ctx0" brushRef="#br0" timeOffset="21447">8706 5730 0,'0'0'16,"0"-25"0,-24 25-16,-1 0 15,0 0 1,-25 0 0,26 0-1,-51 25 1,26 0 15,-1 24-15,0 1-1,26-25-15,-1 49 16,0-49-16,25 25 16,0-26-16,-25 51 15,25-50-15,-25 24 16,50 50-1,-25-49 1,0 0 0,25-26-1,-25 1-15,50 0 16,-50 0 0,24-25-16,1 0 0,0 25 15,0-25-15,0 0 16,49 24-1,0-24 17,26 0-17,-51-24 1,-24 24-16,25-25 16,-26 25-16,26-25 15,0-25 1,-1-24-1,-24 0 1,-50-1 0,25 26-16,-25-26 15,25 50-15,-49-74 16,-50 0 0,-25 0-1,0 49 1</inkml:trace>
  <inkml:trace contextRef="#ctx0" brushRef="#br0" timeOffset="24246">9575 5854 0,'-25'0'16,"0"0"31,25-25-47,-25 25 15,25-25 1,-25 0-1,-24 25 1,24 0 0,-25 0-1,1 25 1,-1 25 0,1 0-1,24-1 1,0 26 15,25-1-15,-25-49-16,25 74 15,0-74-15,0 0 16,25 49 0,-25-49-16,25 24 15,0-24-15,-1 0 16,26 0-1,24 24 1,26-24 0,-51-25-1,50-49 1,-74 49-16,50-50 16,-51 25-1,1 0-15,0 1 0,0-125 16,-50 124-1,0-49-15,-49-50 32,-50 24-32</inkml:trace>
  <inkml:trace contextRef="#ctx0" brushRef="#br0" timeOffset="25380.99">10443 5854 0,'0'0'0,"0"-25"15,-25 0 1,0 0 0,0 1-1,1 24 1,-26 0-1,-24 0 1,24 49 0,-49 1-1,49 24 1,0 1 0,26 24-1,48 25 1,-24-99-16,75 74 15,-50-74 1,24 0 0,100 24-1,25-74 1,-25-24 0,-75-50-1,-24-25 1,-75 0-1,-25 24 1,50 76-16,-74-26 16,-25 25-16</inkml:trace>
  <inkml:trace contextRef="#ctx0" brushRef="#br0" timeOffset="28480">2778 2580 0,'0'-25'16,"25"25"31,-25 25-47,25-25 15,0 0-15,74 24 16,25 1 0,198 0-1,-49-25 1,99 0-1,-25 0 1,-247 0 0,222 0-1,-247 0-15,148 25 16,50-25 0,-174 25-16,99-25 15,-148 0-15,124 0 16,-26 0-1,1-25 1,-50 25 0,-49 0-1,-25 0-15,0 0 16,-1 0 0,-24 25-16,0-50 46</inkml:trace>
  <inkml:trace contextRef="#ctx0" brushRef="#br0" timeOffset="29396">2332 2183 0,'0'0'0,"0"-25"31,-25 25-31,0 0 15,0-25 1,-24 25 0,-26 25-1,1 25 1,24 24 0,50 0-1,0 75 1,75-74-1,24-75 1,-74-25 0,99-25-1,-100 25-15,100-99 16,-99 50 0,0 0-1,-50 49 1,0 25-1,25 49 1,0 26 0,25-1-1,50 25-15</inkml:trace>
  <inkml:trace contextRef="#ctx0" brushRef="#br0" timeOffset="29850">2332 1761 0,'0'0'0,"-25"-25"15,0 25-15,0-24 16,-24 24-1,24 0-15,-74 24 16,74-24-16,-74 75 16,-25 49-1,24 25 1,51 99 15,49-50-31,74-24 16,125-1-1,-1-123 1,-124-50 0,199-50-1,-223 26-15,173-125 16,-99-50 0,-99 75-16,-50-74 15,0 148-15,-99-123 16,-25 73-1,125 76-15,-100-1 16,99 74-16</inkml:trace>
  <inkml:trace contextRef="#ctx0" brushRef="#br0" timeOffset="30713">6573 1910 0,'-25'0'0,"25"25"32,0 0-17,0-1-15,0 1 0,0 25 16,0 123 0,0-148-16,25 124 15,-25-124-15,0 74 16,0 25 15,25-74-15,-25-75-16,25-50 31,0-24-15,49 0-1,-24 25 1,24 49-1,-49 50-15,0-25 16,0 24-16,-1 26 16,26 24-1,-50 50 1,-50-49 0,-24-25-1,49-26-15,-124 1 16,100-25-1,-199-74-15</inkml:trace>
  <inkml:trace contextRef="#ctx0" brushRef="#br0" timeOffset="31178.99">6722 1637 0,'0'0'0,"-25"0"0,0 0 16,-24 25-1,-26 25 1,-24 24 15,25 100-15,24 24-1,50 0 1,50 75 0,99-49-1,24-125 1,26-74-1,24-125 1,-74-123 0,-124 0-1,-75-25 1,-74 124 15,-74 99-31</inkml:trace>
  <inkml:trace contextRef="#ctx0" brushRef="#br0" timeOffset="31861.99">6672 2927 0,'-24'0'31,"24"25"-15,-25-25-16,0 25 15,-25 24 1,26-24-16,-51 49 16,50-49-16,-74 50 15,-25-1 1,-74 0 0,-26-24-1,-172-25 1,123 0-1,-50-25 1,1-25 0,49-25 15,75 25-15,-1 1-1,174-1-15,-173-25 16,173 25-16,-124-24 15,25-1 1,25-24-16</inkml:trace>
  <inkml:trace contextRef="#ctx0" brushRef="#br0" timeOffset="32429">3299 2952 0,'0'0'0,"-25"0"31,25 25-16,-25-25-15,-24 49 16,-26 50 0,26-24-1,24-50-15,-49 74 16,74-74-16,-50 24 16,25-24-1</inkml:trace>
  <inkml:trace contextRef="#ctx0" brushRef="#br0" timeOffset="32745">3225 2853 0,'0'24'47,"24"-24"-31,-24 25-16,25-25 0,50 75 16,-51-75-16,26 74 15,99 25 1,-50 0-1,25-24 1,-49-26 0</inkml:trace>
  <inkml:trace contextRef="#ctx0" brushRef="#br0" timeOffset="33446">5978 2381 0,'0'0'0,"-25"0"15,25-25-15,0 1 31,-25 24-31,25-25 16,25 25 0,-25 25-1,25-1 1,0 1-16,0 0 16,99 74-1,0 25 1,-25-49-1,-25-26 1,-74-24 0,-25 0-1,-24 25 1,24-26-16,-25 26 16,26-50-16,-26 50 15,-49 24 1</inkml:trace>
  <inkml:trace contextRef="#ctx0" brushRef="#br0" timeOffset="35612">3101 2952 0,'0'25'16,"0"-1"15,0 1-31,0 0 16,24 49-1,76 75 1,172-50 0,-123-99-1,-74-49-15,-1-26 16,-24 51-16,-1-51 16,-24 26-1,-25 73 48,25 1-63,-25 25 0,74 99 31,1-100-15,74-49-1,-50-49 1,0-26-1,-74 1 1,0 74 0,-25 25-1,24-1 1,51 51 0,49-1-1,-25-49 1,-74-25-16,99-25 15,-124 0-15,74 1 16,-74-1-16,50-25 16,-25 50-1,-25-25 1,0 50 0,25 25-1,24 24 1,26 1-1,49-26 1,24-74 0,-48-24-1,-26-26 1,-49 51 0,-25 48 15,25 1-31,24 25 15,1-1 17,124-24-32,-50-74 15,-25-75 17,-74 74-17,-25-24 1,0 98-1,49 51 1</inkml:trace>
  <inkml:trace contextRef="#ctx0" brushRef="#br0" timeOffset="40628">8880 6821 0,'0'-25'0,"0"1"31,-25-1-15,25 0-1,-25 25 1,1-25 0,-1 0-1,0 25-15,0-24 16,0 24-1,1 0-15,-26 0 16,-24 0 0,74 24-16,-50 1 31,25-25-31,25 25 16,-25 25-1,1-1 1,-1 1-1,0 24 1,25-49 0,0 25-1,0-1 1,25 1 0,24 0-1,1 24 1,-25-74-16,49 50 15,-49-50-15,25 24 16,74 26 0,-50-75-1,-49 25 1,49-25 0,-49 1-16,0-26 15,25-49 1,-50 24-1,0 51-15,-25-51 16,25 50-16,-50 1 16,-24-1-16</inkml:trace>
  <inkml:trace contextRef="#ctx0" brushRef="#br0" timeOffset="46794">10790 6896 0,'0'0'0,"0"-25"31,0 50-15,25-25-1,0 49 1,-1 26-1,1-26 1,0 1 0,0 0-1,0-50 1,-1 0 0,76-25-1,-26-25 1,-49 50-16,99-49 15,-99 49-15,74-50 16,-25 25 0,-24 0-1,0 1 17,-50 48-32</inkml:trace>
  <inkml:trace contextRef="#ctx0" brushRef="#br0" timeOffset="47277">10889 7714 0,'0'0'0,"25"0"0,-25-25 16,0 50 15,0 0-15,25 0-1,0 49 1,24 25 0,-24-24-1,25-25 1,-26-50 0,26-25-1,25-25 1,24-24-1,-25 24 1,25 25 0,-49 0-1,24 25 1</inkml:trace>
  <inkml:trace contextRef="#ctx0" brushRef="#br0" timeOffset="47778">10889 8731 0,'25'0'47,"-25"25"-32,0 0 1,25-25-16,-25 25 15,49 49 1,-24 0 0,0-24-1,0-50 1,24 0 0,1-25-1,49-49 1,-49 24-1,49 1 1,-49 24 0,-1 25-1,26-25 1</inkml:trace>
  <inkml:trace contextRef="#ctx0" brushRef="#br0" timeOffset="54076">4440 5259 0,'-25'0'15,"0"0"17,25-25-32,-24 25 15,-1 0 17,0 0-32,0 25 15,0-1 1,1 26-1,-1 24 1,50-24 0,24-50-1,50 0 1,-49-50 0,0 26 15,-50-26-16,-25 25 1,-25 0 0,25 25-16,-24 0 15,24 0-15,0 0 16,0 25 0,50-25-1,-25 25 1,50-25-1,-1-25 1,-49 0 15,0 1-15,-24 24-16,-1-25 16,0 25 15,0 25-16,0-1 1,1 26 0,48-50-1,1 0 1,0-25 0,25 0-1,-50 1 1,-25 24-1,0 0 17,0 0-1,0 0 0,25 24-15,25-24-16</inkml:trace>
  <inkml:trace contextRef="#ctx0" brushRef="#br0" timeOffset="56809">4539 5383 0,'0'-25'109,"-25"25"-78,25-25-31,0 0 32,0 0-17,0 1 1,0-1 0,0-25-16,0 25 31,0-24-31,0-50 15,25-50 1,-25 124-16,25-25 16,0 25-16,0-24 15,-25 24-15,24 0 16,-24 0 0,50 1-16,-25-26 31,0 25-16,-1-24 1,1 24 0,0 0-1,25-49 1,-25 49 0,-1 0-1,26-25 1,0 26-1,-1-26 1,50 0 0,-24 26 15,-1-26-31,50 0 16,-74 50-1,99-49 1,-125 24-16,51 0 15,-50 25-15,124-25 16,-100 25-16,1 0 16,74-24-1,0 48 1,0-24 0,25 25-1,-50 0 1,0 0-1,25 0 1,-25-1 0,-24 1-1,-1 25 1,-24-1 0,-1-24 15,1 25-16,0-1 1,-26 1 0,26 0-1,-25-1 1,0-24 0,-1 25-1,26-26 1,-25 26-1,0-25 1,-25 24 0,24-49 15,1 25-15,-25 0-16,0 25 15</inkml:trace>
  <inkml:trace contextRef="#ctx0" brushRef="#br0" timeOffset="57721">7466 4341 0,'0'-25'16,"-25"25"15,25 25 32,25-25-63,-25 25 15,25-25-15,-25 24 16,74 51-16,-49-50 16,50 74-16,-51-74 15,26 24 1,24 75-1,-49-24 1,25-51 0,-50 1-1,25-25 1,-50-25 93,0 0-93,0 0-16,0 0 16,1 0-16,-26 0 0,-124 0 31,50 0-16,75-25-15,-75 25 16,99 0-16,-74-25 16,24 25-1,51-25 1</inkml:trace>
  <inkml:trace contextRef="#ctx0" brushRef="#br0" timeOffset="59742">8186 4490 0,'0'0'0,"0"-25"15,-25 25 1,25-25 0,0 0-1,-25 0 1,-25-49 0,1 24-1,-26-24 1,1 24-1,-25-24 1,-50 0 0,0 24-1,50 0 1,-25 1 0,25 24 15,-1 0-16,1 25 1,-25-25 0,0 25-1,25 0 1,-25 0 0,25-24-1,-1 24 1,76 0-16,-76 0 15,76 0 1,-26 0-16,25 0 0,-99 24 16,99-24-16,-49 0 15,-75 25 1,-25 0 0,50 0-1,-49 24 16,49 1-15,0 24 0,-25 1-1,0-1 1,25 1 0,-50 24-1,75-25 1,25 1-1,-1-1 1,51-74-16,-1 74 16,0-74-16,0 75 15,-24-1 1,49-49-16,-25 50 16,0-51-1,0 51 1,-24 49-1,24 0 1,0-50 0,0 1-1,0 24 1,1-25 0,24 1-1,-25-26 1,25 1-1,0-25 1,0-1 0</inkml:trace>
  <inkml:trace contextRef="#ctx0" brushRef="#br0" timeOffset="60518">3572 5383 0,'0'-50'0,"0"25"47,25 50-1,-25 0-46,0 0 16,24-1-16,-24 26 16,25-25-16,0 74 15,-25-74-15,25 24 16,-25-24 15,0 0 0,25 0 16,-25 0-31,0-1 0,25-24-16,-1 0 31,-24-24-16,75-1 1,-26-25 0,26-24-1,-1 24 1,-24 1 0,-75 73 93</inkml:trace>
  <inkml:trace contextRef="#ctx0" brushRef="#br0" timeOffset="65524">6896 10666 0,'0'0'0,"-25"-25"0,0 25 16,0 0 0,-24 25-1,-1 25 1,0-1 0,26 1-1,-1 24 1,50 25-1,-1-24 1,26-26 0,-25-49-16,49 25 15,-49-25 1,25-25-16,49-24 16,-49-26-1,-1 1 16,-49 24-15,0 1 0,-25 24-1,25 0 1,-24 0 0,24 50-1,0 0 1,0 0-1,24 49 1,-24-49-16,0 49 16,0-49-16,25 50 15,25 24 1</inkml:trace>
  <inkml:trace contextRef="#ctx0" brushRef="#br0" timeOffset="66324">6796 11509 0,'0'0'0,"0"-24"31,0 48 0,0 1-15,25 50 0,-25 73-1,25-48 1,-25 24 0,0-75 15,0-24-16,0-50 1,25-49 0,-25 24-1,50-49 1,-26 49 0,1 50-1,25-24 1,-25 24-16,24 49 15,-49-24 1,25 0-16,-25 74 16,0 0-1,-50-24 1,1-26 0,-1-24-1,25-25-15,-49 0 16</inkml:trace>
  <inkml:trace contextRef="#ctx0" brushRef="#br0" timeOffset="66974.98">6846 12750 0,'0'-25'0,"25"25"31,-25 25-31,0-1 16,0 1 0,0 0-1,0 0 1,50-50-1,-26 25 1,1-74 0,-25 24-1,0 0 1,-25 26 0,-24 24-1,-1 49 16,0 26-15,1 24 0,24 0-1,25-74-15,25 49 16,-25-49-16,49 49 16,1-24-1,74-50 1,-74 0-1,74-74-15</inkml:trace>
  <inkml:trace contextRef="#ctx0" brushRef="#br0" timeOffset="67708">7045 13866 0,'0'-25'0,"-25"25"32,25-25-32,0 0 15,-25 25-15,0-49 31,-24-1-15,-1 50 0,0 25-1,-24 49 1,49 1 0,0 74-1,25-125-15,0 26 16,0-25-16,25 0 0,0 24 15,74-24 1,-24-75 0,24-49-1,-25-25 1,-49-25 0,0 25 15,-50 0-16,0 75 1,25 24 0,0 75-1,25 49 1,-25 25 0,50 25-1,-1-50 1,26 50-1</inkml:trace>
  <inkml:trace contextRef="#ctx0" brushRef="#br0" timeOffset="68640">8062 9897 0,'0'0'0,"0"-25"15,-25 25-15,25-25 16,-25 1 0,0-1-1,0 25-15,0-25 31,1 25-31,24 25 0,-50-25 16,0 49 0,1 51-1,24 24 1,25 0 0,50-25-1,49-49 1,-25-75-1,50-74 1,-74-1 0,-25-24-1,-25 50 1,-25 49 0,25 50-1,0 24 16,0 26-15,0-50-16,25 49 16,0-49-16,-1 74 15,1 25-15</inkml:trace>
  <inkml:trace contextRef="#ctx0" brushRef="#br0" timeOffset="69257">8806 9649 0,'0'0'0,"-25"0"32,25-25-32,0 50 15,0 0 1,0 0 0,0-1-16,0 76 15,0-76-15,0 76 16,0-1-1,0 25 1,0-99 0,0 0-1,0-50 1,25-50 0,-1 1-1,1 24 16,25 1-15,-1 24 0,1 50-1,0 24 1,-1 26 0,-49 49-1,-49-50 1,-1-24-1,-24-25 1,-26-50 0,1-74-16</inkml:trace>
  <inkml:trace contextRef="#ctx0" brushRef="#br0" timeOffset="69807">9674 9971 0,'0'0'0,"0"-24"0,-25 24 32,25 24-1,-25-24-31,25 25 16,25-25-1,-25 25 16,50-50-15,-26-24 0,1-26-1,-50 26 1,-24 49 0,-1 24-1,1 51 1,49-1-1,-25 50 1,25-49 0,49-26-1,26 1 1,74-75 0,99-124-1</inkml:trace>
  <inkml:trace contextRef="#ctx0" brushRef="#br0" timeOffset="70473.98">10666 9922 0,'0'-25'0,"0"0"15,0 0 1,-25 1-1,25-26 1,-49 0 0,-1 26-1,-24 48 1,24 26 0,0 49-1,1 0 1,49-74-16,25 75 15,-25-76-15,24 1 16,76 0 0,-1-75-1,0-24 1,-25-75 0,-74 0-1,0 124-15,-24-99 31,24 100-31,-25-26 16,0 0 0,25 75-1,0 0 1,0 49 0,25 50-1,0 75 1,-1-50-1,1 24 1</inkml:trace>
  <inkml:trace contextRef="#ctx0" brushRef="#br0" timeOffset="73475.98">8086 10468 0,'-24'-25'15,"-1"25"16,0 0-15,0-25 0,0 25-1,0 0 1,-24 0 0,-26 25-1,-24 24 1,25 26-1,-1-1 1,26 1 0,24 24-1,25-25 1,25 50 0,0-99-16,24 49 15,-24-49-15,74 50 16,0-50 15,50-1-15,-25-24-1,-24-49 1,-51-1 0,-24-49-1,-25 74-15,-25-124 16,0 124-16,-24-74 15,-50-25 1,-50 75-16</inkml:trace>
  <inkml:trace contextRef="#ctx0" brushRef="#br0" timeOffset="74706">8781 11609 0,'0'0'0,"0"-25"0,0 0 15,0 0 1,0 0 0,-25 1-1,-25-26 1,1 0 0,-26 26-1,1 24 1,24 24-1,-24 100 1,24-24 0,1 48-1,49-24 1,49 0 0,26-49-1,98-26 16,-123-49-31,74-24 16,-74-1-16,98-25 16,1-74-1,-124 25 1,-99-50 0,-50 50-1,-25 25 1,0 49-16</inkml:trace>
  <inkml:trace contextRef="#ctx0" brushRef="#br0" timeOffset="75557">9699 12576 0,'-25'-25'15,"25"0"1,-25 25-16,0-24 15,0 24 1,1 0-16,-1 0 16,-50 0-1,1 74 1,0 0 0,24 26-1,0-1 1,26 0-1,24 0 17,49 0-17,-49-74-15,75 50 16,-51-50-16,51-1 16,98-24-1,-49-49 1,-24-1-1,-26 0 1,-49-74 0,-25 100-16,-75-76 15,51 76-15,-26-51 16,-49 26 0,-25-1-1</inkml:trace>
  <inkml:trace contextRef="#ctx0" brushRef="#br0" timeOffset="76577.98">10542 13618 0,'0'0'16,"0"-25"-16,0 0 15,0 0 1,-25 1-1,0-1 1,-24 25 0,-1-25-1,1 25 1,24 0-16,-50 25 16,51-25-16,-51 49 15,26 26 1,-1 49 15,25 0-15,50 0-1,0-25 1,-25-74-16,49 74 16,-24-74-16,0 0 0,25-1 15,49 26 1,50-50-1,-1-74 1,-98 49-16,24-25 16,-49 25-16,25-74 15,-50 0 1,-50-50 0,-24 50-1,24 74 16,-49-24-31</inkml:trace>
  <inkml:trace contextRef="#ctx0" brushRef="#br0" timeOffset="80189">7342 10344 0,'0'-25'16,"0"0"31,0 50 15,25-25-62,-25 25 16,25-25-16,0 24 0,-1 26 15,26-25 1,-50 0-16,50-1 16,-26-24-16,26 25 15,0 0 1,-1 25-1,-24-26 17,0-24-17,0 50 1,24-25 0,-24 24-1,0-24 1,0 0-1,-1 0 1,26 0 0,-25-1-1,0 26 1,0-25 0,-1 24-1,1-24 1,0 0-1,-25 0 1,50 0 0,-50-1-16,24-24 15,1 50 1,0-25 0,-25 0-1,25-25-15,0 25 16,-25-1-16,24-24 15,1 50 1,0 0 0,0-26-1,0 26 1,24-25 0,-49 0-16,25-1 15,-25 1 1,25-25-16,0 50 15,24-25 17,-24-1-17,25 26 1,-26-25 0,26 24-1,-25-24 1,0-25-16,-1 50 15,1-50-15,0 25 16,0 24 0,0-24-1,-1 0 1,1 24 0,0-49-16,0 25 15,0 0 1,0-25-1,-1 50-15,1-1 32,25 1-17,-25-25 1,-1 24 0,1-24-1,0 0-15,0 0 16,-25 0-16,25-1 15,-1 26 1,1 24 0,25-24-1,-25-25 1,-25 0-16,24 24 16,1-24-1,-25 0-15,25 0 16,-25-1-16,25 26 15,-25-25 1,25-25 0,-25 49-1,24-24-15,1 0 16,-25 0-16,50 0 16,-25 24-1,-1 1 1,1-25-1,50 49 1,-51-24 0,51-1-1,-26 1 1,1 49 0,25-24-1,-1-1 1,0 0-1,-24 1 17,0-1-17,-1 1 1,1-1 0,-25-49-1,-25 0-15,99 74 16</inkml:trace>
  <inkml:trace contextRef="#ctx0" brushRef="#br0" timeOffset="83356">14957 15602 0,'-25'0'16,"25"-25"0,0 50 30,0 0-46,25-25 0,-25 25 16,0 49 0,0 100-1,0-1 1,0-49 0,25-24-1,-25-51-15,0 26 16,0-50-16,0 24 15,0 1 1,0-25 0,0-1-1,0 1 1,0 0 15,0 0 0,0 0-15,25-25 0,0 0-1,-1 0 1,1 0 0,0 0-16,25 0 15,-26 0-15,26-25 16,24 25-1,1-25 1,-50 25-16,49 0 16,-49 0-16,49 0 15,26 0 1,-1 0 0,-25 0-1,25 0 1,1 0-1,-26 0 17,0 0-17,1 0 1,24 0 0,-24 0-1,24 0 1,0 0-1,-25 0 1,26 0 0,-26 0-1,-24 0 1,-1 0 0,1 25-1,-25-25-15,24 0 16,-24 0-1,0 0-15,49-25 32,1 25-17,-51 0-15,26 0 16,-25 0-16,24 0 16,26 0-1,-1 0 1,-24 0-1,-25 0-15,24 0 16,-24 0-16,25 0 16,-1-25-1,-24 25-15,0 25 16,0-25 0,0 0-1,-1 0 1,1 0-1,0 0 1,0 0 0,0 0-1,-1 0 1,1 0 15,-25-25-31,0 0 16,-25-24-1,25-26 1,-24 26 0,-1-51-1,25 1 1,-25-25 0,0 25-1,25 0 1,0 74-16,0-25 15,0 26 1,-25-1 0,25 0-1,0 0 1,-24 25 15,-1 0 16,0 0-31,0 0-1,0 0-15,1 0 16,-76 0 0,76 0-16,-76 0 15,51-25 1,-51 25-16,-73 0 15,49-24 17,99 24-32,-124 0 15,124 0-15,-74 0 16,-25-25 0,-25 25-1,-24 0 1,-26 0-1,26 25 1,-1-1 0,25-24-1,0 25 1,125-25-16,-100 0 16,74 0-16,-74-25 15,0 25 1,0 0-1,49 25 17,1 0-32</inkml:trace>
  <inkml:trace contextRef="#ctx0" brushRef="#br0" timeOffset="96337">9004 10567 0,'0'25'31,"0"-1"16,25-24-15,-25 25-32,25 0 15,-25 0 1,49 24-1,-24-24 1,-25 0 0,25-25 15,-25 25-15,25-25-1,0 0 1,-1-25-1,26-25 1,0 26 0,24-26-1,-24 0 1,-1 26 0,-24 24-1,-50 0 1,25 24-1</inkml:trace>
  <inkml:trace contextRef="#ctx0" brushRef="#br0" timeOffset="98003">9699 10691 0,'24'0'62,"-24"25"-46,25-1-1,0-24-15,-25 25 16,25 0-16,-25 0 16,25-25-16,-25 25 15,24-25-15,-24 24 16,25 1-1,0-25 17,-25-25-17,0 1 1,25 24 0,24-25-1,-24 0 1,25 0-1,0 25 1,-50-25 0,0 25-1</inkml:trace>
  <inkml:trace contextRef="#ctx0" brushRef="#br0" timeOffset="100371.98">11088 10592 0,'0'0'0,"0"-25"47,-25 25-31,50 0 77,-1 0-93,1 0 16,-25-25 0,25 25 15,0 0 31,0 0 63</inkml:trace>
  <inkml:trace contextRef="#ctx0" brushRef="#br0" timeOffset="102069">11534 12154 0,'0'0'0,"0"-25"15,0 1-15,0-1 32,-25 0-17,1 25 1,-1 0 15,0 25-15,25 0-1,-25-1-15,25 51 32,25-25-17,0-26 1,24-24-1,1-24 1,-25-26 0,-25-25-1,-25 26 1,-25 24 0,26 25-1,-1 50 1</inkml:trace>
  <inkml:trace contextRef="#ctx0" brushRef="#br0" timeOffset="105286">12055 13444 0,'0'0'0,"0"-25"0,0 1 16,0-1-1,0 0 1,0 0-1,50 0 1,-1 1 0,51 24-1,-51 0 1,50 24 0,-49 1-1,-25 0-15,49 0 16,-74 0-16,25-25 15,25 24-15,-1 1 16,-24-25-16,25 0 16,-50-25-1,49 1-15,-24-26 32,0 50-32,0-25 15,-1 0-15,26 25 16,0 0-1,24 25 1,0 25 0,1-1-1,24-49 1,-24 0 0,-1-74-1,0 24 1,1 1-1,-26 24 1,-24 25 0,50 50-1,-1-1 17,0-24-17,150-75 1,-175 26-1,50-51 1,-24 25 0,-25 26-1,-26-1 1,76 50-16</inkml:trace>
  <inkml:trace contextRef="#ctx0" brushRef="#br0" timeOffset="111985">19918 11435 0,'-25'-25'16,"50"25"15,-25-25-31,0 1 16,0-1 15,25 0-16,0 25 1,24 0 0,51 25-1,-26 0 1,25 24 0,-74-24-16,49 0 15,-49 0 1,25-25-16,49-25 15,-25-25 1,1 1 0,-1-1-1,1 25 1,-26 50 15,26 25-15,-26-1-1,26-24 1,-26-25 0,26-50-1,-1 1 1,-49 49-16,25-50 16,-26 25-16,1 1 15,0 48 1,49 1-1,-24 25 1,-25-25-16,49 24 16,-49-49-16,50 0 15,24-25 1,-25-24 15,1-1-15,-51 50-16,26-25 15,-50 1-15,50 24 16,-26 49 0,26 1-1,0-1 1,49-24 0,0-50-1,-74 25-15,74-49 16,-74 24-16,0 0 0,24 0 15,1-24 1,-50 24-16,25 25 16,0 0 15,-1 25-31,-24 0 16,75-1-1,-50-24-15,74 0 16,25-24-1,-50-26 1,-74-49-16</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46:21.758"/>
    </inkml:context>
    <inkml:brush xml:id="br0">
      <inkml:brushProperty name="width" value="0.05292" units="cm"/>
      <inkml:brushProperty name="height" value="0.05292" units="cm"/>
    </inkml:brush>
  </inkml:definitions>
  <inkml:trace contextRef="#ctx0" brushRef="#br0">15925 13519 0,'0'-25'16,"0"50"-16,-25-25 47,25-25-31,0 0-1,-25 25-15,-25-50 16,1 26-1,-1 24 1,-24 0 15,-1 24-15,1 76 0,49-26-1,25 0 1,50-24-1,-50-25-15,49 0 16,-24-25-16,25 24 16,24-24-1,50-24 1,-74-51 0,-1 26-1,-49-1 1,0 0 15,-24 75 16,24 0-31,0 0-16,0 24 15,0 26 1,24-26-1,1 51-15</inkml:trace>
  <inkml:trace contextRef="#ctx0" brushRef="#br0" timeOffset="786">15701 14064 0,'0'-25'0,"0"50"31,0 0 31,25-25-62,-25 25 16,0 49 0,0 1-1,0-26 1,25 1-1,-50 0 1,50-50 15,-25-25-31,0 0 16,25-25 0,0-24-1,24 24 1,1 25-1,-25 25 1,-1 25 15,1 25-15,-25 24 0,0-24-1,0 0 1,-74-1-1,24 1 1,-24-50 0,-75-50-1</inkml:trace>
  <inkml:trace contextRef="#ctx0" brushRef="#br0" timeOffset="1417">15900 14883 0,'0'0'16,"0"-25"-16,0 50 31,-25-25-16,25 25 1,0-1 0,25-24 15,0 0-15,24-49-1,-24 24 1,-25 0-16,0 0 15,-25 25-15,0-24 16,-24 48 0,-1 1-1,25-25-15,-49 50 16,74-25-16,-25 24 16,0 50-1,25-24 1,50-1-1,49-24 17,25-50-32,0-25 15</inkml:trace>
  <inkml:trace contextRef="#ctx0" brushRef="#br0" timeOffset="2134">16073 15726 0,'-24'-25'15,"24"1"1,0-1-1,0 0 1,-25 0 0,-50 0-1,-49 50 1,50 50 0,24 24-1,26-25 1,48 1 15,1-26-15,74-24-16,-74-25 15,74-50 1,-74 50-16,50-99 16,-1 25-1,-49-25 1,-25 24-1,0 26 1,-25 24 0,25 50-1,0 24 1,25 26 0,0-1-1,-25-49-15,24 49 16,-24-49-16,50 49 15,-25 1 1</inkml:trace>
  <inkml:trace contextRef="#ctx0" brushRef="#br0" timeOffset="3267">17512 12774 0,'-25'0'0,"25"-24"0,0-1 31,-25 25-15,25-25 0,-24 25-16,-26-25 31,25 0-15,-24 25-1,-1 25 1,0 0-1,26 49 1,48-24 0,1 24-1,50-24 1,-1-25 0,25-50-1,-24-25 1,-50-24-1,-1 24 1,-24 1 0,0 74 15,0-1-15,0 1-1,25 50 1,0-26-1,0 1 1,49 24-16</inkml:trace>
  <inkml:trace contextRef="#ctx0" brushRef="#br0" timeOffset="3933">18504 12353 0,'25'0'15,"-50"0"1,25 25-16,0-1 16,0 1-1,0 0-15,0 49 16,0-49-16,0 99 15,25-25 1,-25-24 0,0-50-1,0-1 1,0 1-16,25-50 31,-25 1-15,25-1-1,24-25 1,1-24 0,0 74-1,24-25 1,25 50 0,-74 24-1,-25 51 1,-25-26-1,-24-24 1,-51 24 0,26-74 15,-50-50-31</inkml:trace>
  <inkml:trace contextRef="#ctx0" brushRef="#br0" timeOffset="4550">19893 12750 0,'-24'0'0,"48"0"16,-24 24 15,0 1 0,25-25-31,0 0 32,0 0-32,0 0 15,-25-25-15,24 1 16,-48-1-1,24 0 17,-25 25-32,0-25 0,0 25 15,0 0-15,1 25 16,-26 25 0,0 49-1,26 0 1,73-25-1,75 1 1,25-75 0,25-25-1,-75-49 1</inkml:trace>
  <inkml:trace contextRef="#ctx0" brushRef="#br0" timeOffset="5333">21481 12799 0,'0'0'0,"0"-25"15,-25 25 1,25-24-1,0-1 17,-25 0-32,25 0 15,-49 0 17,24 1-17,-50 24 1,26 0-1,49 24-15,-50 1 16,50 0-16,-49 25 16,49-1-1,24 26 1,26-26 0,24-49-1,-49 0-15,74-25 16,-74 25-16,74-74 15,-24-25 1,-75 74 0,49-124-16,-49 124 15,0-74 1,0-25 0,-49 50-1,24 49 1,0 25-1,0 50 1,25 49 0,0 74-1,0-24 1,25 25 0,-25 24-16</inkml:trace>
  <inkml:trace contextRef="#ctx0" brushRef="#br0" timeOffset="6380">16247 15602 0,'0'-25'31,"25"25"-15,-25-24-16,0-1 16,0 0-1,0 0 1,0-24-1,0 24 1,0 0 0,0 0-1,-25-49 1,25 49 0,0 50 46</inkml:trace>
  <inkml:trace contextRef="#ctx0" brushRef="#br0" timeOffset="7233">16297 15205 0,'0'0'15,"0"-25"-15,-25 25 32,25-24-17,0 48 17,0 1-17,-25 0 1,25 25-1,-25 24 1,0 25 0,25 1 15,-24-1-15,24-74-16,-25 24 15,25-24-15,-25 0 16,0 0-16</inkml:trace>
  <inkml:trace contextRef="#ctx0" brushRef="#br0" timeOffset="14649">17661 13419 0,'0'-24'0,"25"24"16,-50 0 78,25-25-79,0 0-15,0 0 16,-25 0 0,25 1 15,-25 24 0,1-25-15,-1 25-1,0 0 17,0-25-17,-25 25 1,1 0 0,-125 50-1,50 49 1,124-25-1,0-24 1,-25-1 0,25 1 15,0-25-15,0 24-1,25 1 1,-25-25-1,0 0 1,25-1 0,-25 1-1,25 0 1,0 0 0,-1 0-1,26-25 1,0 24-1,24-24 1,-24 0 0,-1 0-1,1 0 17,24-24-17,-24 24 1,-25-25-1,0 0 1,-1 0 0,1-49-1,-25 24 1,0 1 0,-25-51-1,25 51 1,-49-26-1,49 51 1,-50-26-16</inkml:trace>
  <inkml:trace contextRef="#ctx0" brushRef="#br0" timeOffset="17085">18827 13345 0,'0'0'0,"0"-25"109,-25 0-93,0 1 15,0 24-31,25-25 16,-24 25-16,-1 0 16,-74 0-1,49 25 1,-25-25-1,26 24 1,24 26 0,0 0 15,-24 24-15,49 0-1,0 1 1,0-26-1,24 26 1,-24-50 0,50 24-1,0 1 1,-1-1 0,26-24-1,24 0 1,-49-25-1,74 0 1,-75 0 0,1 0-1,-1-50 17,1 26-17,-25-26 1,-25-49-1,-25 0 1,0-1 0,0 26-1,1 49 1,-1 0 0,0 1-16</inkml:trace>
  <inkml:trace contextRef="#ctx0" brushRef="#br0" timeOffset="19615">20241 13444 0,'24'-99'0,"-24"74"47,-24 0-16,-1 25-15,0 0-1,25-24-15,-50 24 16,1-25 0,-50 25-1,24 25 1,1-25 0,24 24-1,1 26 1,24-25-1,-25 74 1,50 0 0,25-24-1,0 24 1,49-25 15,-49-74-31,49 50 16,-49-50-16,99 49 15,0-49 1,50-24 0,-75-26-1,-74-24 1,-25-26 0,-25-24-1,-25 0 1,-49 25-1</inkml:trace>
  <inkml:trace contextRef="#ctx0" brushRef="#br0" timeOffset="25281">21357 13419 0,'0'-24'0,"25"24"15,-25-25 1,0 0-1,0 0 1,0 0 15,-25 25-31,25-24 16,0-1 0,-25-25-1,0 0 1,0 1-1,-24 24 1,24 25-16,-25 0 16,26 25-1,-1-25-15,0 0 0,-25 25 16,26-25 0,-1 49-16,-25-24 31,1 50-16,24-51-15,0 26 16,25-25-16,0 24 16,0 51-1,25-26 1,24 25 0,1 0-1,0-24 1,-26-75-16,76 49 15,-76-24-15,51 0 16,49-25 0,-50-25 15,1-24-15,-1-26-16,-74 50 15,0-99 1,0 100-16,-50-125 15,-24 25 1,0 74 0,-75 25-16</inkml:trace>
  <inkml:trace contextRef="#ctx0" brushRef="#br0" timeOffset="28631">5755 12378 0,'0'0'0,"74"-50"0</inkml:trace>
  <inkml:trace contextRef="#ctx0" brushRef="#br0" timeOffset="30396">17711 14163 0,'-25'-24'16,"50"24"-16,-50 0 0,25-25 31,0 0-16,-25-25 1,0 26 0,-24-26-1,-1 50 1,-25-25 0,26 50-1,-50 0 1,-1 49-1,51-24 1,-1 49 0,25-49-1,1 49 1,48-74 0,-24 24-16,0-24 15,50 25 1,0 24-1,74-24 1,0-25 0,25-25-1,24-50 1,-98-24 0,-51-26-1,-24-24 1,-49 25-1,-26 25 1,-24-1-16</inkml:trace>
  <inkml:trace contextRef="#ctx0" brushRef="#br0" timeOffset="40279">20241 14734 0,'-25'0'16,"25"-25"15,0 0-15,-25 25-16,25-24 15,-25-1 1,25 0 0,-25 25-1,1-25 16,-26 0-15,25 1 0,-24 24-1,-26 0 1,26 24 0,-26-24-1,1 25 1,24 0-1,1 25 1,49-1 0,-25-49-16,25 50 15,0-25-15,-25 24 16,25 1 0,0-1-1,0 26 16,25-1-15,0-24 0,24 24-1,1-49 1,-1 25 0,51-1-1,-26-49 1,-74 25-16,74-25 15,-49 25-15,50-25 16,-1 0 0,-24-25-1,-1-25 1,1 1 0,-25-50-1,-25-1 16,-25 26-15,25 49-16,-50-24 16,1-51-16</inkml:trace>
  <inkml:trace contextRef="#ctx0" brushRef="#br0" timeOffset="44595">19794 11038 0,'0'-25'16,"-25"0"0,25 1-1,0-1-15,-24 25 16,24-25-16,-25 25 16,0 0-1,0 50 1,-24 24 15,49 0-15,24 1-1,26-25 1,24-50 0,26-50-1,-76 0 1,-24 1-1,-24-26 1,-51 50 0,1 25-1,-1 50 1,51-25 0,48 24-1,26-49 16,0 0-31,-26-24 32,1-1-32,-25 0 15,0 0-15,-25-24 16,1 24 0,-26 0-1,25 50-15</inkml:trace>
  <inkml:trace contextRef="#ctx0" brushRef="#br0" timeOffset="45344">19769 10840 0,'-24'-25'0,"-1"25"16,0 0 0,25-25-16,-50 0 15,-24-24 1,24-1 0,-24-24-1,24 24 1,1-24-1,-1-26 17,50 51-17,25-1 1,24-24 0,51 49-1,49-49 1,-1 49-1,-123 25-15,124 0 16,-124 0-16,74 25 16,-25 24-1,1 1 1,-1 24 0,1 25-1,-75-24 1,0-1 15,0 1-15,-25-26-1,-50 26 1,1-26 0,24-24-1,-49 25 1</inkml:trace>
  <inkml:trace contextRef="#ctx0" brushRef="#br0" timeOffset="45979">20017 10616 0,'0'25'78,"-24"-25"-78,24 25 0,0 0 16,-25 0 0,-25 49-1,1-24 1,-1 24 0,25-74-16,25 25 15,-25-25-15,50 0 16,0 0-1,0 0 1,24 0 0,1-25-1,24 25 1,1 25 0,-1-25-1,1-25 1</inkml:trace>
  <inkml:trace contextRef="#ctx0" brushRef="#br0" timeOffset="46511">20935 10418 0,'-25'0'0,"50"0"47,-25 25-31,25-25-16,0 0 15,49 0 1,50 0 0,-49 0-1,-1 0 1,-49 0 15,-25 25-31</inkml:trace>
  <inkml:trace contextRef="#ctx0" brushRef="#br0" timeOffset="46711">21010 10592 0,'24'0'47,"1"0"-32,0 0 1,0 0-16,0 0 16,24 0-16,50 0 0</inkml:trace>
  <inkml:trace contextRef="#ctx0" brushRef="#br0" timeOffset="47278.01">21605 10244 0,'0'0'0,"0"-24"16,0-1-1,0 0 1,0 0-1,25-24 17,74 24-17,0 0 1,-24 50 0,-51 24-1,-24 75 1,-74 0-1,-25-24 1,24-51 0,26 1-1,49-25 1,24-25 0,1 0-1,50 0 1,24 0-1,-25 0 17,26 24-32</inkml:trace>
  <inkml:trace contextRef="#ctx0" brushRef="#br0" timeOffset="47727">21109 11112 0,'25'0'78,"-1"0"-63,1 0-15,0 0 0,25 0 16,74 25 0,-50-25-1,-49 50-15</inkml:trace>
  <inkml:trace contextRef="#ctx0" brushRef="#br0" timeOffset="47928.01">21158 11361 0,'25'0'62,"0"0"-62,0 0 16,0 0-16,24 0 15,-24 0-15,74 24 0</inkml:trace>
  <inkml:trace contextRef="#ctx0" brushRef="#br0" timeOffset="48994">21903 10889 0,'0'0'16,"0"-25"-16,-25 25 16,25-24-1,0 48 48,0 1-63,0 0 15,0 25-15,25 98 32,-1-48-17,-24 24 1,25-25 0,-25-49-1,0-75 1,0 0-1,0 0 1,0-74 0,-25 0-1,50-25 1,-25 24 0,0 76-16,0-26 15,0 25-15,0-24 31,0 24-31,0 50 47,-25-1-31,25 1 0,0 99-1,0-49 1,0 49-1,0-25 1,25-49 0,-25-1-1,0-24 1,0-50 15,0 0-15,0 1-16,0-51 15,0 50 1,0-74 0,0 74-16,0-24 15,0 24-15,0-99 16,0 99-16,-25 0 16,25 0-16,0 1 15,0 48 16,0 1-15,0 50 0,0 24-1,0-25 1,25 1 0,-25-50-1,0-1 1,0 1-1</inkml:trace>
  <inkml:trace contextRef="#ctx0" brushRef="#br0" timeOffset="59492">21481 14684 0,'-25'0'15,"25"-24"-15,0-1 31,0 0-31,0 0 16,0 0 0,-25 1-16,25-1 15,-49 0 1,-26 0 0,-24 25-1,25 25 1,49-25-16,-74 50 15,74-26 1,-25 51-16,1 24 31,24 50-15,25-25 0,49 0-1,51-25 1,24-25-1,99-74 1,-174 0-16,51-24 16,-51 24-16,50-75 15,-49-24 1,-50-50 0,-99 0-1,49 75 1,1 24-1,-26 50-15</inkml:trace>
  <inkml:trace contextRef="#ctx0" brushRef="#br0" timeOffset="63476">14635 12179 0,'-25'-25'0,"25"50"32,0 0-17,0 0-15,0 74 16,0 75-1,0 123 1,0-222 0,25 222-1,0-222-15,-1 272 16,1 0 0,-25-272-16,25 272 15,-25-273-15,0 150 16,0-150-16,-25 298 15,25-298-15,-25 100 16,1 49 0,24-24-1,-25-26 1,25 51 0,0-200-16,0 100 15,0-99-15,25 124 16,-1 0-1,-24-25 1,25-50 15,-25 50-15,25-49 0,-25-50-1,0 24 1,25-49 31,0 0-32,24 25-15,26-25 16,24 25 0,74-25-1,51 0 1,-1 0-1,50-25 1,-224 25 0,175 0-1,-175-25-15,224 25 16,50-49 0,-26 24-1,50 0 1,26 25-1,-26 0 1,0 0 0,-74 0-1,149 0 1,-224 0 0,149 0-1,1 0 1,-1 0-1,0-25 1,-74 25 15,0 0-15,-25 0 0,0 25-1,-25-25 1,-24 0-1,-51 0 1,-24 0 0,-24-25-1,24 25 1,-25 0 0,0-25-1,-49 25 1,24-74-1,-24 0 1,-1-50 0,1-75 15,-25-74-15,-25 25-1,0 0 1,0 174-16,-50-249 15,50 249-15,-25-199 16,-24 0 0,49 224-16,-50-199 15,25 173-15,-49-148 16,0 0 0,49 148-16,-74-148 15,74 173-15,-75-173 16,26 49-1,0 26 1,-1-1 15,1-50-15,49 26 0,0 24-1,25 50 1,0-25-1,0 74 1,0 25-16,0-49 16,0 49-16,0-74 15,0 24 1,0 1 0,0 0-1,0 49-15,0-25 16,0 25-1,0 1-15,-25-1 16,1 25 62,24 25-78,-25-25 16,-50 0-1,-49 24 1,-24-24 0,123 0-16,-174 0 15,150-24-15,-100 24 16,-124 0 0,50 0-1,-75-25 1,75 0-1,173 25-15,-148 0 16,148 0 0,-99-25-1,-49 25 1,-100 0 0,149-25-1,-49 25 1,24 0-1,26-24 1,48 24-16,-98 0 16,148 0-16,-173 0 15,25 0 1,-75 0 0,50 0-1,148 24-15,-173-24 16,198 0-16,-198 0 15,0 0 1,-49 0 0,73 25 15,-73-25-15,24 0-1,50 0 1,24 0-1,1 0 1,74 0 0,0 25-1,49-25 1,26 0 0,24-25-1,0 25 1,0 0 15,1 0 0,-1 25 1,0 0-1,25 0-31,-25-1 15,0 26 1,25 74 0,0-25-1,25 25 1,0-49 0,-25-51-16,25 51 15,-25-50-15,0 99 16</inkml:trace>
  <inkml:trace contextRef="#ctx0" brushRef="#br0" timeOffset="65025">14684 13320 0,'-24'-25'46,"-1"25"-30,0 0 0,25 25-16,-50-25 15,-24 0 1,-75 25 0,-49 25-1,-1-26 1,-74 26-1,25-25 1,75-25 0,-26 25 15,75-25-15,-25-25-1,1 25 1,-1 0-1,50 0 1,-1 0 0,-24 0-1,25-25 1,-25 0 0,25 25-1,24 0 16,26-25-31,24 25 16,25-24 0</inkml:trace>
  <inkml:trace contextRef="#ctx0" brushRef="#br0" timeOffset="65908">12278 12923 0,'0'-25'0,"-24"25"47,-1 25-32,0 0-15,0-25 16,0 25-16,-24 0 16,-26 24-1,50-24-15,-99 25 16,100-26-16,-100 26 16,24 0-1,51-1 1,-26-24-1,51 0 1,24 25 0,-25-1 15,25 1-15,0-25-1,-25-1 1,50-24-1,-25 25 48,25-25-47,-25 25-1,24-25 1,-24 25-16,25-25 0,0 49 15,49 1 1,-24 24 0,0-24 15,74 24-15,-50-49-1,50 25 1,-50-50-1,-24 25 1,-25-1 0,0 26-16</inkml:trace>
  <inkml:trace contextRef="#ctx0" brushRef="#br0" timeOffset="72257">11485 15007 0,'0'-25'0,"24"25"78,-24 25-63,25-25-15,-25 25 16,25-25-16,49 0 16,50 0-1,-99 0-15,149 0 16,-125 0-16,100 0 15,174 24 1,-174 1 0,-25 25-1,-100-50 1,125 49 0,-124-49-16,74 0 15,25 0 1,50 0-1,-75 0 1,25 0 0,-25-24-1,-24 24 1,24 0 0,-49 0-1,-26 0 1,-24 24-1,0 1 1</inkml:trace>
  <inkml:trace contextRef="#ctx0" brushRef="#br0" timeOffset="72841">13767 14660 0,'0'0'0,"-25"-25"16,0 25 0,25-25-1,0 50 32,25 0-31,24 49-1,51 25 1,24 25 0,0-49-1,-25-1 1,-50-24 0,-49-1-1,0 1 1,-24-25-1,-26 24 1,-49 26 0,-25-1-1,0 1 17,49-26-17,1 26-15</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47:46.280"/>
    </inkml:context>
    <inkml:brush xml:id="br0">
      <inkml:brushProperty name="width" value="0.05292" units="cm"/>
      <inkml:brushProperty name="height" value="0.05292" units="cm"/>
    </inkml:brush>
  </inkml:definitions>
  <inkml:trace contextRef="#ctx0" brushRef="#br0">13494 6276 0,'25'0'47,"-25"-25"-47,24 25 15,1-25-15,25-49 16,-1 74-1,-24-25-15,50 25 16,-26 0-16,26 25 16,123 49-1,-49-24 1,49 24 0,-49-49 15,-124-25-31,99 0 15,-99 0-15,74-50 16,-25 1 0,26-1-1,-51 50 1,50 25 0,1 24-1,-51-24-15,75 25 16,-99-50-16,124 25 15,-25-50 1,0 0 0,-50-25-1,-49 50 1,25-49 0,-25 49-16,-1 0 15,1 0-15,0 0 16,0 25-16,24-25 0,1 24 15,74 26 1,25-25 0,0-50-1,-50 0 1,25-24 0,-74 24-1,24 0 1,-24 25-1,49 50 1,-25-1 0,50-24-1,-99-25-15,99 0 16,-99-25 0,99-24-16,-25-26 31,-24 26-16,-51 24 1,26 25 0,0 49-1,74 26 1,-25-26 0,-50-49-16,75 0 15,-99 0-15,50 0 16,24-49-1,-49 24 1,-1 0 0</inkml:trace>
  <inkml:trace contextRef="#ctx0" brushRef="#br0" timeOffset="2782.99">7615 6052 0,'0'0'0,"-25"0"0,25-24 0,0-1 32,-25 25-32,50-25 15,-25 0 1,0 50 15,-25-25-15,25 50-1,0 24 1,0 100 0,0-1-1,25-49 1,0-25 0,-25 25-1,25-49 1,-25-1-1,0 1 1,25-26 0,-1-24-1,1-25 17,0 0-17,0 0 1,49 25-1,-49-25-15,25-25 16,99 25 0,-125 0-16,76-25 15,-51 25-15,75 0 16,25-24 0,0 24-1,0 24 1,-1-24-1,1 25 1,25-25 0,-25 0-1,-25 0 1,25 0 15,-1 0-15,1 0-1,0 0 1,-50 25 0,25-25-1,-74 0 1,124 0 0,-75 0-1,-25 0 1,-49 0-16,74 0 15,-74 0-15,0 0 0,49 0 16,25 0 0,1 0-1,-26 0 1,1 0 0,-26 0 15,1 0-16,-50-25 1,25 0 0,-25 1-1,24-51 1,1 1 0,-25-26-1,0-24 1,0 25-1,-25-25 1,25 50 0,0 49-16,-24-74 15,24 74 1,0-49-16,-25 24 31,25 25-15,-25 25 15,0 0 0,0 25-15,-99-25 0,0-25-1,-74 25 1,-75-25-1,-25 1 1,-49 24 0,25 0-1,-1 0 1</inkml:trace>
  <inkml:trace contextRef="#ctx0" brushRef="#br0" timeOffset="5117">15354 5928 0,'0'0'16,"0"25"-16,0 0 15,0 25 1,0-26-16,0 100 16,0-74-16,0 99 15,0 0 1,0-25 0,25 24-1,-25-48 1,0-1-1,0-25 1,0-49 0,0 0-1,25 0 32,0-25-31,-1 25-1,26-1 1,24 1 0,-49-25-16,50 0 15,-51 0-15,51 0 16,-50 0-16,74 0 16,-74-25-16,74 25 15,0 0 1,25-24-1,-25 24 1,-74 0-16,74 24 16,-74-24-16,99 0 15,-25 0 1,1 0 15,24 0-15,-25 0-1,-74 0-15,49 0 16,-49 0-16,49 0 16,25 0-1,1 0 1,49 0 0,-25 0-1,49-24 1,-49 24-1,-25 0 1,1-25 0,48 50-1,-123-25-15,74 0 16,-74 0 0,75 0-16,48 0 31,-48-25-16,24 25 1,-25 0 0,0 0-1,-25 0 1,1 0 0,-26-25-1,-24 25-15,50 0 16,-51 0-16,1 0 15,0 0-15,0 0 16,0 0-16,0 0 16,24 0-1,-24 0 1,0 0-16,0 0 31,-25-25-15,0 0-1,0 1 1,0-51 0,-25-49-1,25 25 1,-25 0 0,25 74-16,0-74 15,0 74-15,-25-50 16,0 1-1,25 24 1,-24 1 0,24 24-1,-25 0 1,0 25 0,0-25 15,-25 25-16,-24-24 1,-50 24 0,-50-25-1,125 25-15,-125 0 16,125-25-16,-150 25 16,1-25-1,24 25 1,-49-25-1,-25-24 1,25 49 0,-26-25-1,1 25 1,124 0 0,-148 0-1,-1 0 16,74 25-15,-74 0-16</inkml:trace>
  <inkml:trace contextRef="#ctx0" brushRef="#br0" timeOffset="12098.99">3795 7838 0,'25'-25'0,"-25"1"31,0-1 16,0 50 0,0-1-31,-25 1-16,25 0 15,0 0-15,-25 49 0,25-49 16,-24 149 0,-1-75-1,25-49-15,-25 148 16,25-173-16,-25 99 16,0 0-1,25-25 1,0-25-1,-25-24 1,25 0 0,0-25-1,0-1 17,25-24 14,0 0-14,0 0-32,0 0 15,49 0 1,50-24 0,-25 24-1,50-25 1,-25 25-1,75 0 1,-100 0 0,50 0-1,-75 0 1,50 0 0,0-25-1,-25 25 16,1-25-15,24 25 0,-25-25-1,-74 25-15,99 0 16,-100 0-16,76 0 16,-1-25-1,-25 25 1,1 0-1,-50 0 1,-1 0 0,1 0-1,0 0 1,0 0 0,-25-24 15,0-1-16,0-50 1,0 51-16,0-76 16,0 51-16,0-26 15,0-73 1,-25-1 0,0 50-1,25-1 1,0 76-16,0-51 15,0 50-15,0 0 16,0 1 0,-25 24-1,1 0 63,-1 0-62,0 0 0,0 0-16,0 0 15,1 0-15,-51 0 16,50 0-16,-124 0 16,-49 0-1,49 0 1,-49 0-1,49-25 1,99 25-16,-123-25 16,123 25-16,-74 0 15,-74-25 1,49 0 0,25 25-1,49 0 16,26 0-31</inkml:trace>
  <inkml:trace contextRef="#ctx0" brushRef="#br0" timeOffset="15397.99">8285 7640 0,'0'0'0,"0"-25"16,0 0-16,-25 25 16,25-25-1,0 50 1,0 0-1,0 49 1,0-49-16,0 124 16,0-124-16,0 149 15,0 49 1,0 0 15,0-173-31,0 98 0,0-123 16,0 74-1,0-24 1,0-50 0,0-1-16,0 1 15,0 0 32,25-25-31,0 25-1,-1-25 1,51 25 0,-50-25-16,74 25 15,-74-25-15,74 0 16,99 0 0,1 0-1,-1 0 16,1 0-15,-75 0 0,24 0-1,-48 0 1,24 0 0,-25 0-1,-49 0-15,24 0 16,-49 0-16,99 0 15,0 0 1,-25 0 0,25 0-1,0 0 1,-99 0-16,74 0 31,-49 0-31,-26 0 0,76 0 0,-1 0 31,50-25-15,-75 25 0,25 0-1,-24 0 1,-50 0-16,24 0 16,-24 0-16,25 0 15,24 0 1,0 0-1,-24 0 1,-25 0 0,0-25-1,-1 0 1,-24-25 0,25 1-1,-25-75 16,0 25-15,0 74-16,0-99 16,-25 74-16,25-24 15,-24 24-15,-1-49 16,25 74-16,-25-49 16,25 49-16,-50-74 15,50 74-15,-24-25 16,-1 1-1,25 24 1,-25-25 0,25 25-1,-25 1 1,25-1 15,0 0-15,-25 25-1,1 0 17,-1 0-17,0 0 1,-124 0 0,124 0-16,-173 25 15,148-25-15,-99 0 16,-148 25-1,98-25 1,1 0 0,-124 0-1,123 0 1,1 24 0,-26-24-1,51 0 16,24 0-15,0 0 0,25 0-1,25 0-15</inkml:trace>
  <inkml:trace contextRef="#ctx0" brushRef="#br0" timeOffset="21749.98">7243 10096 0,'0'-25'32,"-25"25"-17,25-25-15,0 0 31,-25 25-31,1-25 16,-26 0 0,-24 1-1,-26 24 1,76 0-16,-101 0 16,101 24-16,-100 1 15,99 0-15,-50 0 16,51 0-1,-51 49 1,50-49-16,-24 99 16,49-99-16,-25 49 15,25-49-15,-25 124 16,25-124-16,0 99 16,0-50-1,50 75 1,-25-100-1,-1-24-15,100 50 16,-99-51-16,74 26 16,75 0-1,-25-1 1,0-49 15,-100 0-31,51-24 0,-76 24 0,1-25 16,74-25-16,25-24 15,0-75 17,-74 0-17,-25 99-15,-50-173 16,25 198-16,-50-123 16,-24-1-1,-50 0 1,99 149-16,-49-50 15,49 25-15,-25 1 16,26 24-16</inkml:trace>
  <inkml:trace contextRef="#ctx0" brushRef="#br0" timeOffset="23596.99">13395 10492 0,'0'-24'0,"0"-1"16,-25 25-1,-25-75 1,25 51 0,-49-26-1,-50 0 1,0 26-1,99 24-15,-99 0 16,99 0-16,-74 49 16,74-49-16,-49 50 15,24-1-15,25-24 16,-49 25-16,0 74 16,-1 25-1,50-1 1,50 76 15,0-125-15,-25-74-16,50 74 15,-26-74-15,76 99 16,48-50 0,1-24-1,99-50 1,-99-25-1,-99 25-15,99-50 16,-100 26-16,50-51 16,1-49-1,-76-74 1,-24 24 15,-24 124-31,-26-123 0,50 123 16,-50-24-16,-49-25 15</inkml:trace>
  <inkml:trace contextRef="#ctx0" brushRef="#br0" timeOffset="25712.99">21307 10468 0,'-25'-50'0,"25"25"16,0 0-16,-24 1 15,24-26 1,-75-24-1,26-1 1,-75 26 0,-25-1-1,0 50 1,0 0 0,124 25-16,-124 24 15,125-49-15,-100 75 16,49 24 15,50-74-31,-24 99 16,49-99-16,-25 49 15,0 25 1,25-74-16,0 74 16,0-74-16,25 74 15,25 25 1,49 0-1,-25-24 1,75 24 0,-25-50-1,25 0 1,0-49 15,74-25-31,-124-49 16,50-51-1,-25-98 17,-74-1-17,-26-24 1,-73 25 0,-75-1-1,25 125 1,24 24-16</inkml:trace>
  <inkml:trace contextRef="#ctx0" brushRef="#br0" timeOffset="33328.99">6623 13271 0,'-25'0'15,"25"-25"-15,0 0 31,0 0-15,25 25 0,-25-25-1,25 0 1,24-24 0,-24 24-16,49-25 15,-49 50-15,25-24 16,49-1-1,0 50 1,-24-1 0,49 26-1,-50 0 1,50-26 0,0-24-1,0-24 1,-25-51 15,25 1-15,-124 49-16,75-25 15,-50 26-15,0-1 16,49 50 0,0 24-1,26 50 1,73 25-1,-24-99 1,25-50 0,-150 25-16,125-74 15,-124 49-15,74-74 16,-24 49 0,-1 1-1,1 74 1,24 74-1,50-25 17,24 25-17,-24-99 1,0-49 0,0-50-1,-50-1 1,-49 51-1,-1 74 1,26 24 0,73 50-1,1-49 1,74 0 0,-99-75-1,50-25 1</inkml:trace>
  <inkml:trace contextRef="#ctx0" brushRef="#br0" timeOffset="37028.99">7317 4093 0,'0'0'0,"0"-25"16,0 0-16,0 0 15,0 1 1,0-1 0,50-25-1,24-24 1,26 49-1,98 25 1,0 74 0,-24 1-1,74 49 1,-198-99-16,123 24 16,-148-49-16,124 0 15,25-25 1,-50-49 15,-25 0-15,-25 24-1,-49 50-15,50 25 16,-51-25-16,76 49 16,73 26-1,100-26 1,-50-24-1,125-74 1,-200-1 0,-24-24-1,-49 24 1,24 75 0,0 24-1,149 51 1,0-51-1,-74-49 1,0-25 15,-100 1-15,25-1 0,0 0-1,1 25 1,-75 0-16,173 50 15,-173-50-15,124 24 16,-25 1 0,49 0-1,-24-75 1,-25-24 0,-49 0-1,24 24 1,0 50 15,25 50-15,74 24-1,26-24 1,-51-75 0,-148 25-16,124-50 15,-124 25-15,74 1 16,25-51-1,0 75 1,-99 0-16,124 0 16,-125 25-16,125 0 15,199 24 1</inkml:trace>
  <inkml:trace contextRef="#ctx0" brushRef="#br0" timeOffset="49776.99">11485 10021 0,'0'0'0,"-25"0"0,25-25 31,0 0-15,0 1-1,0-1 1,-25 0-1,0 0 1,0 25 0,1 25-16,-1 25 15,0-50-15,0 74 16,0 1 0,50-1-1,25-49 1,24-25-1,1-50 1,-26-24 0,-49 49-16,0 0 15,0 0 1,-25-24 0,-24 49-1,-1 24 1,1 1-1,24 25 1,25 0 0,25-1-1,74-49 1</inkml:trace>
  <inkml:trace contextRef="#ctx0" brushRef="#br0" timeOffset="50859.99">20886 9599 0,'-25'0'0,"50"0"0,-50-24 16,0 24 15,25-25-31,0 0 16,-25 0-1,-49 25 1,24 25 0,-49 49-1,49 1 1,50-50-16,0 24 16,0-24-16,50 25 15,74-26 1,0-48-1,-50-51 1,-49 1 0,-50 24-1,-74 1 17,74 49-32,-49 0 15,49 0-15,-25 24 16,50 1-1,25 25 1,25-25 0,74-25-1,-50-25 1,-49-25 0,-25 25-1,-74 1 1,24 24-1,-49 24 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2T18:35:16.701"/>
    </inkml:context>
    <inkml:brush xml:id="br0">
      <inkml:brushProperty name="width" value="0.05292" units="cm"/>
      <inkml:brushProperty name="height" value="0.05292" units="cm"/>
      <inkml:brushProperty name="color" value="#C00000"/>
    </inkml:brush>
  </inkml:definitions>
  <inkml:trace contextRef="#ctx0" brushRef="#br0">3076 7541 0,'0'0'0,"-25"0"0,0-25 16,0 25-1,25-25-15,-74 0 16,24 25 0,-24 0-1,-25 25 1,-25 49-1,24 75 1,1 50 0,50-50 15,49 24-15,74-49-1,50-25 1,50-49-1,74-124 1,-50-50 0,-49-25-1,-75-75 1,-173 26 0,-50 74-1,100 99-15,-125-74 16,149 99-16,-148-25 15</inkml:trace>
  <inkml:trace contextRef="#ctx0" brushRef="#br0" timeOffset="933.83">6251 7541 0,'0'0'0,"-25"-25"0,25 0 16,0 0 0,-25 0-1,-24-24 1,-1 24 0,-24 50-1,74 0-15,-100 49 16,76-24-16,-1-26 15,-50 76-15,26 73 16,49-123-16,0 99 16,24-124-1,26 74 1,99 0 0,99-99-1,50-99 1,-150-75-1,-98 0 1,-75 125-16,-99-125 16,75 125-16,-75-75 15,74 99-15,-248-25 16</inkml:trace>
  <inkml:trace contextRef="#ctx0" brushRef="#br0" timeOffset="1617.75">8310 8880 0,'0'0'0,"0"-25"0,-25 25 15,25-25-15,0 1 16,0-1-1,-50 0 1,1 25 0,-26 25-1,1 99 1,-26 74 0,76-49-1,48 0 1,51-50-1,74-49 1,74-100 0,-49-123 15,-125-1-15,-98 25-1,-1 99-15,-99-74 16,124 100-16,-247-100 15</inkml:trace>
  <inkml:trace contextRef="#ctx0" brushRef="#br0" timeOffset="2570.6">3349 7962 0,'0'0'0,"-25"0"15,25-25 1,25 25 15,-1 0-15,-24 25-1,25-25-15,50 0 16,-26 0-16,75 0 16,124 0-1,348-99 1,-150 25 0,1 24-1,-224 50 1,-74 25-1,-50-25 1,-49 0 0,-75-25 31</inkml:trace>
  <inkml:trace contextRef="#ctx0" brushRef="#br0" timeOffset="3333.49">6697 7937 0,'0'0'0,"-25"0"0,1 0 15,-1-24 1,0 24 0,0-25-1,0 25 1,50 0-1,0 25 1,-25-1-16,50 1 16,-26 0-16,1-25 0,50 75 15,-51-75-15,150 99 16,-149-74-16,124 24 16,99 50-1,0 1 1,-99-1-1,24 0 1,-98-49 0,-26-26 15,-24 26-15,50 49-1</inkml:trace>
  <inkml:trace contextRef="#ctx0" brushRef="#br0" timeOffset="5432.17">4242 7640 0,'-25'0'0,"50"0"0,-50-25 15,0 25 17,25 25-1,25-25-31,-25 25 31,25-25-31,-1 24 16,26 1-1,-25 0-15,74 49 16,-74-74-16,99 75 16,0-26-1,-25-24 1,-49-25 0,-50 25-1,-25 0 32,0-25-31,0 0-1,25 25 1,-49-25 0,24 0-16,-50 49 15,51-24-15,-51 0 16,-49 49-1,50-24 1,24 0 0,25-50-1</inkml:trace>
  <inkml:trace contextRef="#ctx0" brushRef="#br0" timeOffset="6848.95">7441 7987 0,'-24'0'0,"48"0"109,1 25-93,0 0 0,25 24 15,-1-24 0,1 25-15,-1-25 15,1 24-15,0 1 15,-1-25 0,1-1-15,-25 1 15,-25 0-15,24-25 15,-48 25 172,-1 0-187,0-1-16,-25 1 15,1 25-15,-125 24 16,50 1-1,25-1 1,49-24 0,26-26-1,-1 26 17,25-25-17,0 0-15</inkml:trace>
  <inkml:trace contextRef="#ctx0" brushRef="#br0" timeOffset="26476.96">3646 10964 0,'-25'0'47,"25"-25"-16,-24 25-31,-1 0 15,0 0 1,-25 0 0,-49 49-1,74-24-15,-24 74 16,49-74-16,-50 75 16,50-1 15,50-25-16,-1 1 1,-24-75-16,50 24 16,-51 1-16,51-50 15,-1-24 1,-24-26 0,-50-24-1,0 74-15,-25-49 16,0 74-16,0-50 15,-24 25 1,24 25-16,0 25 16,0-25-16,1 25 15,-1 50 1,25-1 0,49-24 15,1-50-16,0-50 1,-26-24 0,1 49-16,-50-25 15,25 25-15,-49-24 16,-1 24 0,25 25-16,-24 0 15,24 25-15,-49 74 16</inkml:trace>
  <inkml:trace contextRef="#ctx0" brushRef="#br0" timeOffset="27275.83">4018 11112 0,'25'0'15,"0"0"32,0 0-31,0 0-1,-1 0-15,26 25 16,99-25 0,-25 0-1,-75 0-15,100-25 16,-124 25-16,74-24 16,25 24-1,-99-25-15,25 25 16,-25 0-16,-1 0 15,1 0 1,-25-25 0</inkml:trace>
  <inkml:trace contextRef="#ctx0" brushRef="#br0" timeOffset="27809.75">3894 11336 0,'0'0'0,"0"-25"0,25 25 47,0 0-16,0 0-31,0 0 16,-1 0-16,26 0 15,49 50 1,25-1 0,50 26-1,-50-26 1,25 1-1,-125-50-15,101 25 16,-101-25-16,76 24 16,-26-24-1,50 0 1</inkml:trace>
  <inkml:trace contextRef="#ctx0" brushRef="#br0" timeOffset="29242.53">10071 11088 0,'0'0'0,"0"-25"0,0 0 31,0 0-15,-25 25-16,0-25 15,0 1 1,-24 48 0,-1 26 15,0 0-16,-24 74 1,49-25 0,25-49-1,25 74 1,25-50 0,49-74-1,0-74 1,-24-1-1,-51-49 1,-48 50 0,-51 24-1,-24 50 1,24 25 0,26 25 15,-1 49-16,50-25 1,75-74 0,-26 0-1,50-74 1,-49-1 0,-25 51-16,-50-26 15,-25 0 1,-123 100-1</inkml:trace>
  <inkml:trace contextRef="#ctx0" brushRef="#br0" timeOffset="30641.32">9723 11187 0,'0'0'0,"-24"-25"94,-1 25-79,0-25 1,0 25-16,0-25 16,-49 1-1,-25-26 1,0 25 0,24 0-1,-24-24 1,25 24-1,-51 0 1,51 0 0,-50 1-1,25-1 1,0 25 0,49-25 15,0 25-16,1-25 1,24 25-16,-25-25 16,26 25-16,-1-24 15,-50 24 1,26-25 0,-1 25-1,1 0 1,49-25-16,-50 25 15,25 0-15,0 0 16,0 0-16,1 0 16,-1 25-16,-25-25 15,-49 0 1,25 0 0,-1 0-1,1 0 16,-1 0-15,1-25 0,24 25-1,1 0 1,-26 0 0,1 0-1,24 0 1,26 0-16,-1 25 15,0-25-15,-25 0 16,26 0-16,-26 25 16,25-25-1,0 0-15,0 24 16,-24-24 0,24 0 15,25-24 0</inkml:trace>
  <inkml:trace contextRef="#ctx0" brushRef="#br0" timeOffset="31196.23">6623 10443 0,'0'-25'0,"-25"0"47,50 25 63</inkml:trace>
  <inkml:trace contextRef="#ctx0" brushRef="#br0" timeOffset="31924.12">6772 10344 0,'-25'-25'31,"25"0"-31,-25 0 16,0 0-16,25 1 15,-74-26 1,24 25-1,-24 25 1,-50 50 0,25-25-1,-1 49 1,1 0 0,50 26-1,24-76-15,25 51 16,0-50-16,0 49 15,49 0 1,26 1 0,24-50-1,50-25 1,0-50 0,-25-24-1,-50-26 16,-49-24-15,-50 50 0,-49 0-1,-50-1-15</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20:49:17.036"/>
    </inkml:context>
    <inkml:brush xml:id="br0">
      <inkml:brushProperty name="width" value="0.05292" units="cm"/>
      <inkml:brushProperty name="height" value="0.05292" units="cm"/>
    </inkml:brush>
  </inkml:definitions>
  <inkml:trace contextRef="#ctx0" brushRef="#br0">10716 4514 0,'0'0'0,"0"-24"0,-25 24 0,25 24 79,25-24-79,24 75 15,-24-26 1,25 1-1,-26 24-15,51 26 32,-26-26-17,-24-24 1,0-25 0,0-25-1,-25-25 16,25 25-31,-25-25 16,24-25 0,1-24-1,-25-25 1,25-1 0,-25 76-16,25-51 15,-25 50 1,25 1-16,-25-1 15,-25 0 17,50 50-32</inkml:trace>
  <inkml:trace contextRef="#ctx0" brushRef="#br0" timeOffset="300.95">11361 4762 0,'0'0'0,"-25"0"16,25 25 31,0 0-47,0 0 15,0 0 1,0 49 0,25 1-1,-1-1-15</inkml:trace>
  <inkml:trace contextRef="#ctx0" brushRef="#br0" timeOffset="1116.99">10765 5904 0,'0'-25'16,"-25"25"15,50 0 0,-25 25-15,25-25-16,-25 24 15,25 51 1,49 24 0,-24-49-1,-25 24 1,-1-24 0,1-26-1,0-24 1,-25-24-1,0-1 17,25 0-17,-25-49 1,25-50 0,-1 49-1,-24-24 1,0 49-1,25 1 1,-25 73 0</inkml:trace>
  <inkml:trace contextRef="#ctx0" brushRef="#br0" timeOffset="1531.99">11286 6028 0,'25'0'62,"-25"-25"-62,25 25 0,0 25 16,-1-25-16,1 24 15,0 1 1,-25 50 0,0-51-16,-25 26 15,25-25-15,-25 24 16,1-24-16,24 0 15,0 0 1,24-25 0,1 0-1,0 0 1,74-25-16</inkml:trace>
  <inkml:trace contextRef="#ctx0" brushRef="#br0" timeOffset="2181.99">10716 6921 0,'0'0'0,"24"0"0,-24-25 16,-24 25 15,24 25 1,24-1-32,1 26 15,25 49 1,-1 0-1,26 1 17,-50-26-17,-1-24 1,1-26 0,-25-48 15,25 24-31,-25-25 15,25-50 1,24-49 0,1 0-1,-25 0 1,-25 100 0,0-1-1</inkml:trace>
  <inkml:trace contextRef="#ctx0" brushRef="#br0" timeOffset="2700.99">11286 7218 0,'-25'0'31,"50"0"-15,-25-25-16,25 25 16,0-24-1,0 48 1,24 1-1,-24 0 17,-25 25-17,-25-26 1,25 1 0,0-50-1,25 25 1,0 0-1,0 25 1,-25 0 0,24 25-1,-24-26-15,-24 26 16,24-25-16,-25 0 16,-25 24-1,-24-49-15</inkml:trace>
  <inkml:trace contextRef="#ctx0" brushRef="#br0" timeOffset="3565">10790 8285 0,'0'-25'15,"0"50"17,25-25-1,-25 25-31,25-25 16,24 49-1,26 50 1,-26 1-1,26-1 1,-51-25 0,1-49-1,0-25 1,0 0 0,-25-50-1,25-24 1,0-25-1,49-25 17,-49 49-17,24-49 1,-49 75 0,0 24-1,0 75-15</inkml:trace>
  <inkml:trace contextRef="#ctx0" brushRef="#br0" timeOffset="3899.99">11584 8434 0,'0'24'63,"0"1"-63,0 0 15,0 0-15,0 0 16,25 74-1,-25-25 1,24 1 0,-24-26-1,25-24-15</inkml:trace>
  <inkml:trace contextRef="#ctx0" brushRef="#br0" timeOffset="4248.99">11559 8384 0,'0'25'47,"-25"-25"-47,25 25 16,-25-1-1,25 1-15,-24 25 16,-1-1 0,0 26-1,25-1 1,-25-49 0,25 0-1,25-25 1,25 0-1,-1-25 1,100 25 0</inkml:trace>
  <inkml:trace contextRef="#ctx0" brushRef="#br0" timeOffset="5014.99">10889 9451 0,'0'0'0,"0"-25"0,0 50 31,-25-25-31,25 24 31,25 1-15,-25 0-1,50 25-15,-1 24 16,26 50 15,-26-25-15,1-24 0,-25-51-1,0 1 1,0-25-1,-25-25 1,24-24 0,-24-1-1,25-24 1,25-50 0,-50 0-1,25 49 1,-25 26-1,0 74 32,24 24-47</inkml:trace>
  <inkml:trace contextRef="#ctx0" brushRef="#br0" timeOffset="5547.99">11534 9773 0,'0'25'62,"-25"0"-62,25-1 16,0 1-16,0 0 16,0 25-1,25-1 1,0 1-1,25-25 1,-26 0 0,1-25 62,-25 24-47,0 1-15,0 0-1,-25 0-15,1 24 16,-26-49 0,0-49-16</inkml:trace>
  <inkml:trace contextRef="#ctx0" brushRef="#br0" timeOffset="5781.99">11559 9723 0,'0'0'0,"0"25"62,25-25-62,0 0 16,-1 0 0,1 0-1,25-25 1,24 25-16</inkml:trace>
  <inkml:trace contextRef="#ctx0" brushRef="#br0" timeOffset="9631">12551 3770 0,'0'0'0,"25"0"16,0 0 31,-25-24-31,25 24-16,-1 0 15,1-25 1,25 0-1,-25 0 1,-1-25 0,-24-24-1,0 49 17,-49-24-32,-1 24 15,1 25 1,-1 25-1,-24 49 1,24-24 0,25 49 15,25-25-15,25 1-1,25-26 1,24 1-1,0-25 1,1-25 0,-1-25-16</inkml:trace>
  <inkml:trace contextRef="#ctx0" brushRef="#br0" timeOffset="9930.99">12973 3870 0,'25'0'47,"-25"24"-31,0 1-1,0 0 1,0 0-16,0 0 16,0 99-1</inkml:trace>
  <inkml:trace contextRef="#ctx0" brushRef="#br0" timeOffset="10599.99">13742 3845 0,'25'0'78,"-1"-25"-78,1 0 16,-25 0-16,75-49 15,-75 49-15,24 0 16,-24-74 0,0 49-1,-24 1 1,-26 49 0,0 25-1,1 24 1,-1 50-1,1-49 1,49-25 0,-25 49-16,25-49 15,0 25 1,25-1 0,-1-24-16,26 25 15,24-25 1,1-25-1,74-100 1</inkml:trace>
  <inkml:trace contextRef="#ctx0" brushRef="#br0" timeOffset="11047.99">14039 3845 0,'25'0'46,"0"0"-30,0 0 0,-25 25-16,25-25 0,-1 24 15,-24 1 1,25 25 0,-50-1-1,1 1 1,-1-25-1,25 0-15,25-25 47,-1 0-31,1 0 0,74-50-1</inkml:trace>
  <inkml:trace contextRef="#ctx0" brushRef="#br0" timeOffset="11696.99">14982 3820 0,'0'-25'0,"0"0"47,25 25-47,-25-24 15,25 24-15,-1-25 16,26-25 0,24-24-1,-49 24 1,-25 0-1,-25 26-15,25-1 16,-24 0 0,-1 25-1,-25 25 1,1 0 0,24-1-16,-25 51 15,25-75-15,1 74 16,-26 26-1,50-51 1,25 26 0,24-1-1,26-49 1,49 0 0,-25-50-1,0-50 1</inkml:trace>
  <inkml:trace contextRef="#ctx0" brushRef="#br0" timeOffset="12246.99">15379 3770 0,'25'-24'0,"0"24"31,-1 0-16,1 0 1,0 0-16,0 0 16,-25 24-1,0 1 1,-25 25 0,-25-25-1,26 24 1,48-49-1,-24-25 17,25 25-32,0 0 0,0 0 15,0 25 1,-1 0 0,1 0-1,-50 0 1,1 24-1,-51-24 1,1-25 0</inkml:trace>
  <inkml:trace contextRef="#ctx0" brushRef="#br0" timeOffset="12864">16247 3696 0,'0'0'0,"25"0"63,0 0-48,-1 0 1,1 0 0,-25-25-16,50 0 15,-25 0-15,0 1 16,-25-1-16,0-25 16,0 25-16,0 1 15,-25 24-15,-25-25 16,50 50-1,-25-25-15,-49 74 16,24-24 0,25-26-1,1 26 1,24-25-16,-25 25 16,50 24-1,-1-24 1,76 24-1,24-49 1,-25-50-16</inkml:trace>
  <inkml:trace contextRef="#ctx0" brushRef="#br0" timeOffset="13164.99">16694 3845 0,'0'25'31,"0"-1"0,0 1-15,0 0 0,0 0-16,0 24 15,0 1 1,24 0 0</inkml:trace>
  <inkml:trace contextRef="#ctx0" brushRef="#br0" timeOffset="13518.99">16619 3845 0,'0'25'46,"-25"-1"-14,25 1-32,-24 0 15,-26 49 1,50-24 0,-25-25-1,25 0 1,50-50-1,-1 0 1,1 25 15,49-25-31</inkml:trace>
  <inkml:trace contextRef="#ctx0" brushRef="#br0" timeOffset="14079.99">17115 3721 0,'0'0'16,"25"0"47,0 0-48,-25-25-15,25 25 16,-1-25-16,26 0 15,0-24 1,-26-1 0,-24 0-1,-24 26 1,-26 24 0,-24 49-1,24-24 1,25 49-1,0 1 1,1-25 0,48 49 15,1-25-15,50-24-1,24-50 1,50-25-16</inkml:trace>
  <inkml:trace contextRef="#ctx0" brushRef="#br0" timeOffset="14529.99">17537 3820 0,'0'25'47,"-25"0"-31,25-1 15,0 1-31,-25-25 0,25 25 15,25-25 1,0 25 0,0 0-1,24-1 1,1 1 0,0 0-1,-26 0 1,1 0-1,-25-1 17,-25-24-17,-99 0 1</inkml:trace>
  <inkml:trace contextRef="#ctx0" brushRef="#br0" timeOffset="14729.99">17537 3795 0,'0'0'0,"25"0"31,0 0-15,24 0-1,-24 0-15,74-25 16</inkml:trace>
  <inkml:trace contextRef="#ctx0" brushRef="#br0" timeOffset="15379.99">18207 3746 0,'24'0'47,"1"-25"-16,0 25-15,0-25-16,0 25 15,24-50 1,1-24 0,-1 24-1,-49 25-15,0-24 16,0 24-16,-24 25 16,-26 0-1,0 0 1,26 0-1,-51 50 1,50-26-16,1 26 16,24-25-1,-25 24 1,25 26 0,0-1-1,25 26 1,-1-100-16,26 49 15,-25-24-15,24-25 16,75 0 0,-49 0-16</inkml:trace>
  <inkml:trace contextRef="#ctx0" brushRef="#br0" timeOffset="15880.99">18827 3770 0,'0'0'15,"-25"0"17,25 25-17,-25-25-15,-24 50 16,-1-1-1,0 26 1,50-26 0,25 1-1,25 0 17,24-26-17,25 1 1,-49-50-1,-50 1 1,-25-1-16,0 0 16,1 0-16,-26 25 15,-49 0-15</inkml:trace>
  <inkml:trace contextRef="#ctx0" brushRef="#br0" timeOffset="59440.99">12849 4291 0,'-25'0'0,"25"-25"16,0 1 0,0-1-1,-25 0 1,0 25-1,-24-25 1,-1 25 0,1 0-1,-51 50 1,26 24 0,0 25-1,24-24 1,25 24 15,25 25-15,0-25-1,25 1 1,25-26 0,-26 0-1,26-49 1,0 25-1,49-1 1,-50-49 0,26 25-1,-26-25 1,1-25 15,0 1-31,-1-26 16,-24-24-1,0 49 1,-25-74 0,0 74-16,0-50 15,-25-24 1,25 74-16,-50-49 16,26 49-16,-1 0 0,0 0 15,-25 1-15</inkml:trace>
  <inkml:trace contextRef="#ctx0" brushRef="#br0" timeOffset="60656.99">13965 4341 0,'-25'0'15,"25"-25"1,-25 25-1,25-25 1,-24 0 0,24 1-1,-25 24-15,0 0 16,0-25-16,0 25 16,-24 0-1,24 0 1,-49 25-1,24-1 1,0 26 0,1 24-1,24 1 1,0-1 15,25 1-31,0-51 0,0 51 16,0-50-16,25-1 15,-25 51-15,25 24 32,0-24-17,49-1 1,-49-24 0,24-1-1,26 1 1,24-25-1,-25-25 1,1 0 0,-1-25-1,-49 0-15,74-49 16,-99 49-16,50-25 16,-25-123-1,-25 24 1,-25 124-16,-25-99 31,50 74-31,-25 1 16,-24 24-16,-26-50 15,75 51-15,-74-26 16,24 25-16</inkml:trace>
  <inkml:trace contextRef="#ctx0" brushRef="#br0" timeOffset="66095">15230 4465 0,'25'0'78,"0"0"-62,-1 0-16,26-25 15,99 0 1,-50-49-1</inkml:trace>
  <inkml:trace contextRef="#ctx0" brushRef="#br0" timeOffset="66573.98">16619 4564 0,'25'-25'78,"0"25"-62,0 0-16,24-25 15,26 25 1,24-24-16</inkml:trace>
  <inkml:trace contextRef="#ctx0" brushRef="#br0" timeOffset="66924.98">17537 4539 0,'0'-25'32,"25"25"15,0 0-32,24 0-15</inkml:trace>
  <inkml:trace contextRef="#ctx0" brushRef="#br0" timeOffset="67239.98">18331 4440 0,'24'25'0,"1"-25"47,0-25-32,0 25-15,0 0 0,223-50 16</inkml:trace>
  <inkml:trace contextRef="#ctx0" brushRef="#br0" timeOffset="69222.98">5655 4167 0,'-24'0'47,"24"-25"-47,-25 25 16,25-24-1,-25 24-15,-25-25 16,-49 0 15,74 25-31,-49 0 16,49 0-16,-24 0 16,-26 50-1,1 24 1,24 25-1,25 25 1,50 0 0,-25-25-1,50 25 1,24-24 0,25-1-1,50-74 1,0-25 15,25-25-15,-1-25-1,-148 26-15,50-26 16,-75 25-16,24-49 16,-24 49-16,0-74 15,0 74-15,-49-99 16,-50-50-1,-150-24 1</inkml:trace>
  <inkml:trace contextRef="#ctx0" brushRef="#br0" timeOffset="70190">2009 4192 0,'-25'-25'0,"1"25"0,24-25 0,-25 25 16,0 0-1,0-24 1,0 24 15,1 0-31,-100 0 31,-1 24-15,51 1 0,-75 74-1,124-99-15,-49 75 16,49-50-16,-24 99 15,-1-25 1,50-74-16,25 99 16,-25-100-1,74 76-15,50-1 16,25-49 0,0-50-1,49-100 1,-49 1 15,25-75-15,-149 150-16,24-100 15,-49 99-15,-49-99 16,-75-25 0,24 124-1,26 25-15</inkml:trace>
  <inkml:trace contextRef="#ctx0" brushRef="#br0" timeOffset="81587.98">15255 5432 0,'0'-25'32,"-25"25"-32,25-24 15,-25-1 1,25 0-1,-25 25-15,1 0 16,-1-25 0,0 25-16,-25 0 15,-24 25 17,24 0-17,1 24 1,-1 26-1,1-1 1,24 50 0,0-49-1,25-1 1,0-24 0,0 24-1,25 25 1,0 1-1,24-51 1,26 26 0,-26-26 15,26-24-15,73 0-1,-24-50 1,1-25-1,-51-24 1,0 0 0,-49-50-1,-25 0 1,0 99-16,-49-99 16,24 99-16,-50-74 15,-24-1 1,-75-48-1</inkml:trace>
  <inkml:trace contextRef="#ctx0" brushRef="#br0" timeOffset="82321.98">16446 5581 0,'0'0'0,"0"-25"15,-25 25-15,25-25 0,-25 25 16,0-24-1,-25-1 1,-24 0 0,0 25-1,-26 50 1,26-1 0,0 26-1,24 24 1,50-74-16,-50 49 15,50-49 1,0 0-16,-24 49 0,24-49 16,24 74-16,1 25 15,25-49 17,24 24-17,1-74 1,73-1-1,26-73 1,-149 49-16,99-99 16,-99 74-16,49-74 15,-49-50 1,-50 50 0,-99-75-1,25 75 1,0 24-16</inkml:trace>
  <inkml:trace contextRef="#ctx0" brushRef="#br0" timeOffset="83137.98">18529 5556 0,'0'0'0,"-25"0"0,25-25 16,0 1-1,-25 24 1,1 0-1,-76 0 1,51 24 0,-26 51-1,-24 74 17,74-50-17,25 0 1,0 25-1,50-25 1,-50-74-16,74 74 16,-74-74-16,75 25 15,-50-25-15,99 24 16,-100-49-16,76 0 16,-75 0-16,123-74 15,-123 49 1,0 0-16,-25 0 0,25-49 15,-25 24-15,-25-98 16,-49-51 0,-50-24-1</inkml:trace>
  <inkml:trace contextRef="#ctx0" brushRef="#br0" timeOffset="120849.99">11088 13643 0,'0'-25'15,"0"0"1,-25 25-16,25-25 15,0 50 32,25 0 16,-25 0-63,24-1 31,1 1-15,0 25 15,-25-25 0,25 24-31,74 75 16,-74-99-1,-25-50 17,0 0-17,25-74 1,0 74-16,-1-49 16,-24 49-16,0 0 15,25-24 1</inkml:trace>
  <inkml:trace contextRef="#ctx0" brushRef="#br0" timeOffset="121166">11534 13742 0,'0'0'0,"0"25"47,0-1-32,0 1-15,0 0 32,0 99-17,0-99-15,25 49 16,-25-49-16</inkml:trace>
  <inkml:trace contextRef="#ctx0" brushRef="#br0" timeOffset="121748.99">11162 14560 0,'0'0'0,"0"-24"15,-25 24-15,50 0 47,-25 24-31,25 1 0,25 25-1,-50-25-15,49 24 16,-24-24-16,0 25 15,24-1 1,1-24 0,-25-25-1,-25-25 1,25-49 0,-25 24-1,0-49 1,0 25-1,0-1 17</inkml:trace>
  <inkml:trace contextRef="#ctx0" brushRef="#br0" timeOffset="122149">11609 14784 0,'0'-25'0,"0"0"31,24 25 0,1 0-15,0 0 0,-25 25-16,25 0 15,0 24 1,-25 50 0,-25-24-1,0-26 1,25-24-1,25-50 1,24 1 0,51-1-1,24 25 1</inkml:trace>
  <inkml:trace contextRef="#ctx0" brushRef="#br0" timeOffset="122715.99">11162 15701 0,'0'0'0,"0"-24"15,0-1 16,25 25-15,-25 25 0,25-25-1,24 24 1,-49 1-16,50 25 16,-50-25-16,25 24 15,24 26 1,-24-26-1,-25-24 1,25-50 0,-25-49-1,25-1 1,-25 51-16,25-76 16,-25 76-16,0-51 15,24 26 1,-24 24-1</inkml:trace>
  <inkml:trace contextRef="#ctx0" brushRef="#br0" timeOffset="123181.99">11609 15751 0,'0'-25'16,"0"0"-1,0 1 1,24-1 0,1 0-1,0 25-15,0 25 16,0-25-16,-25 49 15,0 26 17,-25-1-17,25-49 1,-25 0-16,25-50 16,25 0-1,0-24 1,-25 24-1,24 25 1,1 25 0,0 74-1,-50 0 1,0 0 0,-24 0-16</inkml:trace>
  <inkml:trace contextRef="#ctx0" brushRef="#br0" timeOffset="123682.99">11237 16570 0,'0'-25'0,"0"50"0,24-25 46,1 24-30,-25 1 0,50 25-1,24 49 1,1-25 0,-51-24-1,1-25 1,0-50-1,-25-25 1,25-98 0,-25 24-1,25 49 1,-25 75 0,0 75-1</inkml:trace>
  <inkml:trace contextRef="#ctx0" brushRef="#br0" timeOffset="123964.99">11757 16818 0,'0'0'0,"-24"0"31,24 24 0,0 1-15,0 0-16,0 49 16,24 1-1,-24-50-15,25 24 16,-25-24-1,50 0-15</inkml:trace>
  <inkml:trace contextRef="#ctx0" brushRef="#br0" timeOffset="124264.99">11708 16818 0,'0'0'0,"-25"0"47,25 24-47,-25 1 16,0 74-1,1-49 1,24 0 0,24-26-1,1-24 16,0 0-31,0-24 0,0 24 0,24-25 32,1-25-17,-1 50-15</inkml:trace>
  <inkml:trace contextRef="#ctx0" brushRef="#br0" timeOffset="124801.99">11237 18008 0,'0'0'0,"0"-25"0,0 1 0,0-1 16,0 0-1,0 0 1,0 0 0,24 1-1,1 48 1,0 26-1,0 0 1,0-26-16,24 51 16,-49-50-16,25-1 15,25 1 1,-26-25 0,1-25-1,-25-24 1,25-50-1,25-1 17,-50 1-17,24 74-15,-24-24 16,0 24-16,25 0 16,-50 25-1,1 75-15</inkml:trace>
  <inkml:trace contextRef="#ctx0" brushRef="#br0" timeOffset="125184.99">11782 17711 0,'0'0'15,"0"-25"-15,-25 25 16,25 25-1,-24 24 17,24 1-17,24 24 1,1-49 0,50-25-1,-26 0 1,-24 0-16,25 0 15,-26 25-15,1-25 16,-25 25 0,0 24-1,-25 1 1,1-25 0,-76 24-1</inkml:trace>
  <inkml:trace contextRef="#ctx0" brushRef="#br0" timeOffset="125348">11708 17760 0,'25'-25'47,"-25"1"-47,24-1 0,-24 0 16,75-25-1,24-24-15</inkml:trace>
  <inkml:trace contextRef="#ctx0" brushRef="#br0" timeOffset="127681">12378 12998 0,'0'-25'15,"24"25"48,-24-25-47,25 25-16,-25-25 0,25 0 31,0 1 0,-50-1 0,0 25 16,0 0-16,25 25-15,-24-1 15,24 76-15,74-26 0,-49-49-16</inkml:trace>
  <inkml:trace contextRef="#ctx0" brushRef="#br0" timeOffset="127918.99">12576 13047 0,'25'-25'15,"-25"50"32,25-25-47,-25 25 0,0 0 16,24 0 0,-24 24-16</inkml:trace>
  <inkml:trace contextRef="#ctx0" brushRef="#br0" timeOffset="128600.99">13345 12948 0,'0'-25'109,"0"0"-93,25 25-16,-25-24 0,25-1 15,-1-50 1,-24 51 0,-49 24-1,24 49 1,-25 1-1,26 24 1,-1 1 15,25-51-15,0 1 0,49 0-1,26 0 1,-26-25-1,26-50-15</inkml:trace>
  <inkml:trace contextRef="#ctx0" brushRef="#br0" timeOffset="128980.99">13543 13072 0,'0'0'15,"0"-25"-15,0 0 32,25 25-17,0 0 1,0 0-1,0 25 1,-25 0 0,0 0-1,0 0 1,-25-1 0,25 1 15,0 0-16,25-25-15,74-50 16</inkml:trace>
  <inkml:trace contextRef="#ctx0" brushRef="#br0" timeOffset="129564.99">14238 13022 0,'0'-24'0,"25"-1"94,99-74-79,-99 99 1,-25-25-16,0 0 16,-25 25-1,0 0 1,0 0-16,-25 0 16,50 25-16,-49 0 15,24 49 1,0-24-1,25-26-15,0 26 16,0-25 0,25 0-1,0-1 1,24-24 0,-24 0-16,25-24 15,-25 24-15,49-50 0</inkml:trace>
  <inkml:trace contextRef="#ctx0" brushRef="#br0" timeOffset="130048">14486 13122 0,'0'-25'0,"0"0"47,25 25-31,0 0-1,-1 0 1,1 0-1,0 0 48,0 0-47,-25 25-1,25-25-15,-1 25 16,1-1-1,-25 26 1,0 0 15,-49-25-15,-1-25 0,-24-25-1</inkml:trace>
  <inkml:trace contextRef="#ctx0" brushRef="#br0" timeOffset="130647.99">15106 13072 0,'0'-25'0,"0"0"15,25 1 79,0-1-31,-25 0-32,-25 50 16,25 0 0,25-1-47,-25 1 15,24 0-15,1 0 0,174-75 16</inkml:trace>
  <inkml:trace contextRef="#ctx0" brushRef="#br0" timeOffset="130947.99">15478 13022 0,'25'0'0,"-25"25"47,25 0-15,-25 0-32,25 0 15,-25 24-15,24-24 0</inkml:trace>
  <inkml:trace contextRef="#ctx0" brushRef="#br0" timeOffset="131317.99">15503 13122 0,'-50'-75'0,"50"100"79,-24 0-33,24 0-46,-25 24 16,25-24-16,0 0 0,0 0 16,0 0-1,49-50 1,1 0 0,0 0-1,-1 0-15</inkml:trace>
  <inkml:trace contextRef="#ctx0" brushRef="#br0" timeOffset="131780.99">15032 12799 0,'0'0'0,"24"0"62,1 0-46,0 0-16,0 0 0,24 0 16,26 0-1,-26 50 1,-24-25-1,-50 74 1,-24-50 15,-1 51-15,-24-51 0</inkml:trace>
  <inkml:trace contextRef="#ctx0" brushRef="#br0" timeOffset="132614.99">16024 13047 0,'25'-25'93,"-1"1"-93,-24-1 16,25 25 0,-25-25 15,0 0-16,-25 25 17,1 0-32,24 25 0,-25-25 15,25 25 32,0 24-31,0-24-16,0 99 15,74-49 1,75-150 0</inkml:trace>
  <inkml:trace contextRef="#ctx0" brushRef="#br0" timeOffset="133030.99">16346 13072 0,'0'-25'0,"0"50"16,0 0 15,0 0-15,0-1-1,0 1-15,0 0 16,25 0 0,0 0-1,25 0 1,-26-25 0,1 0-1,-25 24 1,0 1-1,-25 0 1,1 0 0,-1-25 15,-25 0-31</inkml:trace>
  <inkml:trace contextRef="#ctx0" brushRef="#br0" timeOffset="133231">16297 13047 0,'0'0'16,"0"-25"-16,24 50 16,1-25 15,0 0-31,0-25 15,49 1-15</inkml:trace>
  <inkml:trace contextRef="#ctx0" brushRef="#br0" timeOffset="133880.99">16818 13022 0,'0'0'16,"0"-24"-16,24 24 78,-24 24-78,25-24 16,-25-24-1,25 24-15,0 0 16,24-50 0,-49 25-1,0-24 1,-24 24-1,-1 25 1,25 25 0,-50-1-1,25 1-15,25 0 16,-24 25 0,-1-26-16,25 26 15,0-25-15,0 0 16,25 24-1,24-49 1,26 0 0,24-49-16</inkml:trace>
  <inkml:trace contextRef="#ctx0" brushRef="#br0" timeOffset="134446.99">17115 13122 0,'0'0'0,"0"24"63,0 1-32,-25 0 0,25 0-31,0 0 16,25 24-1,50-24 1,-1-50 0,-49 1-1,-50 24 1,-25 0 0,1 0-1,-1 49 1</inkml:trace>
  <inkml:trace contextRef="#ctx0" brushRef="#br0" timeOffset="135046.99">17562 13022 0,'0'0'16,"0"-24"-16,0 48 16,25-24 15,-1 0-15,-24-24-1,50 24 1,24-50-1,1-24 1,-75 49 0,0 0-1,-50 25 1,1 50 0,-26-1-1,26 26 1,24-1-1,0-49-15,25 24 16,25-49 0,0 50-1,24-25 1,50-25 0,50-75-16</inkml:trace>
  <inkml:trace contextRef="#ctx0" brushRef="#br0" timeOffset="135429.99">17859 13022 0,'0'0'0,"0"-24"16,25 24-16,0 0 47,0 0-32,0 0 1,-1 0 0,1 0-16,0 24 15,0-24-15,-25 25 16,25 25-1,-50-25 1,0 24 0,0-24-16,0 25 15,25-25 1,-24-25-16,24 24 16,0 1-16,-25 0 15</inkml:trace>
  <inkml:trace contextRef="#ctx0" brushRef="#br0" timeOffset="136646.99">18554 13047 0,'0'-25'16,"-25"25"-1,25-24 1,0-1 15,25 0 0,0 25-31,0-25 32,-1 0-17,1 1 16,0-51-31,-25 50 0,-50-24 16,50 24 0,-49 50-16,-26 49 31,1 1-15,49-26-1,25-24-15,0 25 16,0-26-16,25 1 15,24 25 1,76-25 0,-1-50-1,24-50 1</inkml:trace>
  <inkml:trace contextRef="#ctx0" brushRef="#br0" timeOffset="137296.99">19124 12923 0,'0'0'0,"-24"0"16,-1 0-1,25 25 1,-50 25 0,25-1-1,1 26 1,24-51-1,24 26 1,51-50 0,-1-25 15,-49 25-31,25-49 16,-26 49-16,1-25 15,-25-25 1,-25 50-1,-24-25 1,-1 25 0,-24 0-1,24-24 1,25-26 0,25-24-1,25 24 1,0-24-1,0 74-15,0-50 16,-1 50 0,1 0-16,25 50 31,-50 24-15,-25 149-16</inkml:trace>
  <inkml:trace contextRef="#ctx0" brushRef="#br0" timeOffset="141462.99">15205 12799 0,'0'0'0,"25"0"0,-50 0 31,25-25 0,-25 25 0,1 0 1,-1 0-17,25 25 1,-50-25-1,25 50 1,1-25 0,-1-1-16,25 26 15,0-25-15,0 0 16,0 24 0,49 1-1,1-25 1,24-1-1</inkml:trace>
  <inkml:trace contextRef="#ctx0" brushRef="#br0" timeOffset="147896.99">2208 13866 0,'-25'0'0,"25"25"63,0-50-48,-25 25 48,0-25-47,0 25-16,1 0 0,-1-25 15,0 25 1,0 0-16,0 0 15,1 0-15,-1 0 16,-25 0 0,25 25-1,1 0 1,-26 24 0,25-24-1,25 0-15,-49 0 16,49 0-16,0-1 31,-25-24-15,25 25-1,0 25 17,25 74-17,-25-50 1,24-74-16,-24 25 15,0 0-15,25-25 16,0 50 0,25-26-1,-26-24-15,1 0 16,0 0-16,25 0 16,-1 0-1,26-24 1,-1-26-1,-24 25 1,-26 0-16,1 0 16,0 25-16,0-49 15,-25-1 17,25 50-32,-25-49 15,0 24-15,-25-25 16,-25-49-1,-24 25 1,24 24 0,25 50-16,-24-25 15,24 25-15,-49 0 0</inkml:trace>
  <inkml:trace contextRef="#ctx0" brushRef="#br0" timeOffset="161910.99">12626 13469 0,'-25'0'15,"25"25"32,0-50-15,-25 25-17,25-25 1,-25 25-1,0 0-15,1-25 16,-26 25 0,0-24-1,1 48 1,-1 26 0,1 49 15,24-24-16,0-1 1,25-49-16,0 74 16,0-74-16,0 24 15,0 26 1,25-26 0,0 26-1,24-50 1,26-25-1,-1 24 1,0-48 0,26 24-1,-26-25 1,-24 0 0,-1-49-1,-49-1 16,0 50-31,0-74 16,0 74-16,-25-49 16,-49-25-1,0 49 1,-1 50-16</inkml:trace>
  <inkml:trace contextRef="#ctx0" brushRef="#br0" timeOffset="162594.99">13469 13370 0,'0'0'0,"0"-25"16,-25 25-1,25-25 1,-25 25-16,1 0 16,-26 0-1,0 25 1,1 25 15,-1 49-31,0 0 31,26 25-15,-1-25 0,25 0-1,25-24 1,-1-75-16,-24 25 0,50-1 16,-50 1-16,50 0 15,49 0 1,0-25-1,0-25 1,-24 0 0,-1-49-1,-49-1 1,-25 51-16,-25-76 16,25 76-1,-49-51-15,-51 1 31,-48 49-31</inkml:trace>
  <inkml:trace contextRef="#ctx0" brushRef="#br0" timeOffset="163125.99">14263 13295 0,'0'-24'0,"-25"24"16,0 0 0,0 24-1,-24 1 1,-51 74 0,26 1-1,74-76-15,-50 100 16,50-99-16,0 74 15,25 25 1,74-24 0,-74-76-16,25 1 15,-1-25-15,125 0 16,-50-49 0,-25-26-1,-74-24 16,-50 25-15,-74 24 0,-25 25-16</inkml:trace>
  <inkml:trace contextRef="#ctx0" brushRef="#br0" timeOffset="165995.99">5308 13841 0,'0'-50'0,"0"26"16,-25 24 0,25-25-1,0 0 1,0 0 15,-24 25-15,24-25-1,-25-24 1,0 24 0,-25 0-1,1 25 1,24 25-1,-25 0 1,1 0 0,49-1-16,-25 1 15,25 0-15,-25 25 16,0 24 0,1 0-1,-1 1 16,25-26-15,0-24-16,0 25 16,25-50-16,-25 49 15,24 26 1,26-26 0,0 1-1,-26-25 1,26 25-1,-25-50-15,24 24 16,-24-24 0,0 0-16,0 0 15,24-24 1,1-1 0,24-25-1,-24 0 16,0-24-15,-26 24 0,-24-49-1,-49 25 1,49 49-16,-25-25 16,0 26-16,0-1 0,-24-25 15,-1-24 1,-24 24-1,24 25 1,1 25 0</inkml:trace>
  <inkml:trace contextRef="#ctx0" brushRef="#br0" timeOffset="182237.99">12551 14486 0,'0'-50'16,"0"75"140,-25-25-140,25 25 15,25-25 0</inkml:trace>
  <inkml:trace contextRef="#ctx0" brushRef="#br0" timeOffset="183573.99">16049 14362 0,'0'0'0,"0"-25"62,-25 25-30,0 0-1,25 25-31,-25-25 16,25 25-16,0 0 15,25-25 16,0 0-15,0 0 0,-25-25-1,0 0 1,-25 25 15</inkml:trace>
  <inkml:trace contextRef="#ctx0" brushRef="#br0" timeOffset="184067.99">18777 14362 0,'0'0'0,"0"-25"15,0 50 17,0 0-1</inkml:trace>
  <inkml:trace contextRef="#ctx0" brushRef="#br0" timeOffset="184823.99">17884 14436 0,'0'0'0,"0"-24"16,-25 24-16,1-25 31,-1 25-15,-25 0 0,-24 25-1,-1 24 1,51-24-16,-51 49 31,50-49-31,-24 50 16,-1 49-1,25-50 1,50 25 0,25 0-1,24-49 1,25-25-1,-74 0-15,124-50 16,-124 25-16,49-25 16,1-49-1,-51 49-15,26-74 16,-50 74 0,0-50-1,-50-24-15,-123-50 16</inkml:trace>
  <inkml:trace contextRef="#ctx0" brushRef="#br0" timeOffset="185472.99">16966 14362 0,'0'0'0,"0"-25"15,-24 25-15,-1-25 31,0 50-15,0-25-16,-24 50 16,24-50-16,-25 99 15,-49 25 1,49 0 15,50 25-31,25 0 16,50-50-1,49-50 17,0-49-17,24-74 1,-123 74-16,25-74 16,-25 49-16,-25 0 0,24-49 15,-48-50 1,-51 0-1,-98 74 1</inkml:trace>
  <inkml:trace contextRef="#ctx0" brushRef="#br0" timeOffset="186694.99">15304 14412 0,'0'0'0,"-24"0"16,24-25 0,-25 25-1,0-25 1,-25 25 0,-24 25-1,-25 24 1,24 51-1,1 48 1,24-24 0,50 25-1,25-25 1,25-49 0,49-26-1,25-49 1,-74 0-16,123-49 31,-148 24-31,25 0 0,-1-25 16,-24 26-16,50-100 15,-100-25 1,-50 25 0,-49 49-1,99 51-15,-173-1 16</inkml:trace>
  <inkml:trace contextRef="#ctx0" brushRef="#br0" timeOffset="187339.99">14337 14387 0,'0'0'0,"0"-25"0,0 0 32,0 0-17,-25 25-15,0-25 16,-24 25 15,-26 50-15,-73 99-1,73 25 1,50-26 0,25-123-16,0 124 15,25-124-15,25 49 16,49 1-1,99-26 1,-49-98 0,-25-75-1,-74 0 1,-50-25 0,-124-25-1,0 100 1,-50 49-1</inkml:trace>
  <inkml:trace contextRef="#ctx0" brushRef="#br0" timeOffset="187973.99">13395 14461 0,'0'-25'0,"0"1"15,0-1 1,0 0-1,-25 25 1,25-25-16,-25 50 16,-25 0-1,-49 49 1,25 50 15,24 0-31,50 124 16,50-99-1,-26-124-15,76 74 32,-51-99-32,100 25 15,25-75 1,-25-49 0,-125 49-16,26-98 15,-50 123-15,-50-149 16,-49 50-1,-99 25-15</inkml:trace>
  <inkml:trace contextRef="#ctx0" brushRef="#br0" timeOffset="196321.99">1612 8607 0,'0'0'0,"-25"0"0,25-25 16,-24 25-1,-1 25 1,-25 0 0,1 49-1,-75 125 1,24-25 0,76-125-16,-100 174 15,99-173-15,-25 0 0,-49 198 16,0 24 15,0 125-15,49-198-16,0 49 31,50-199-31,-24 150 16,-1-150-16,25 1 0,0 124 15,0-25 1,0-25-1,25 24 1,-1-24 0,1-99-16,0 50 15,-25-51-15,25 1 16,0 0 0,-25 0-1,49 0-15</inkml:trace>
  <inkml:trace contextRef="#ctx0" brushRef="#br0" timeOffset="196955.99">471 12105 0,'0'0'0,"0"-25"0,-25 25 0,50 0 63,-25 25-63,25-1 15,50 51 1,-1 24 0,-49-74-16,74 49 15,-99-49-15,74 50 16,-49-51 0,25 26-1,-50-75 1,0 0-1,25-49 1,-25 0 0,0-75 15,0 0-15,0 25-1,0 99-15,0-99 16,0 99-16,24-74 0</inkml:trace>
  <inkml:trace contextRef="#ctx0" brushRef="#br0" timeOffset="197754.99">918 8508 0,'0'-25'0,"-25"25"0,50 0 62,0 0-46,-1 0-16,1 0 16,0-25-16,99 1 15,99-26 1,25 25 0,-74-24-1,-75 24 1,-74 25-1,-25 25 32,-25-25-31,25 24 0,-25 26-1,1 24 1,-1 50-1,0 50 1,25-149-16,-25 124 16,0-125-16,1 175 0</inkml:trace>
  <inkml:trace contextRef="#ctx0" brushRef="#br0" timeOffset="-210007.75">13271 10294 0,'-25'0'16,"50"0"0,-25 25-1,0 0 16,0-1-15,24-24-16,-24 75 16,25-1-1,-25-49-15,25 124 16,-25-124-16,0 74 16,25 0-1,0-49-15,-1 49 16,-24-74-16,0 24 15,25 26 1,-25-50 0,-25-25 15,25 24-15,-24-24-16,-1 0 31,-25 50-16,-24-25 1,-1 0 0,50-25-16,-123 24 15,123-24-15,-99 25 16,-25 0 0,-25 0-1,1-25 1,148 0-16,-149 0 15,149 0-15,-99 25 16,75-25-16,-100 0 16,99 24-16,1-24 31,-125 25-31,25-25 16,25 25 15,-25-25-16,25-25 1,25 25 0,-25-25-1,0 25 1,25-24 0,-50-1-1,50 0 1,74 25-16,-74-25 15,74 0-15,-74 1 16,74 24-16,-99-25 16,99 25-16,-74-25 15,-50-25 1,75 1 0,-1-26 15,-24-24-16,25 0 1,-25 24 0,74 51-16,-50-51 15,51 75-15,-51-49 16,1-51 0,-26 1-1,1 0 1,74 49-1,1 26-15,-26-26 16,50 25-16,-50-49 16,1 24 15,-1-49-31,1 49 16,-1 25 15,25 1-16,0-1 1</inkml:trace>
  <inkml:trace contextRef="#ctx0" brushRef="#br0" timeOffset="-209527.75">8434 9847 0,'0'0'0,"0"-24"16,-25 24-16,25-25 16,0 0-1,-25 25 1,25 25-1,0 24 1,-25 75 0,0 25 15,25-25-31,-24 25 16,24-25 15,0-74-16,0-25-15</inkml:trace>
  <inkml:trace contextRef="#ctx0" brushRef="#br0" timeOffset="-209160.75">8434 9674 0,'0'-25'16,"0"0"-1,24 50 48,1 0-48,0 0-15,-25-1 16,99 51 0,25 24-1,25 25 1,-50-49 0,-24-1-1,-26-49 1,-49 0-16,50-25 0</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7:56:54.322"/>
    </inkml:context>
    <inkml:brush xml:id="br0">
      <inkml:brushProperty name="width" value="0.05292" units="cm"/>
      <inkml:brushProperty name="height" value="0.05292" units="cm"/>
      <inkml:brushProperty name="color" value="#C00000"/>
    </inkml:brush>
  </inkml:definitions>
  <inkml:trace contextRef="#ctx0" brushRef="#br0">18703 3870 0,'25'0'140,"-25"-25"-140,24 0 0,1 25 16,0-25-16,0 25 0,74-74 15,-74 74 1,0-25-16,24 50 16,1 0-1,24 24 1,1 1 0,-26-25 15,1-25-16,24-50 1,1 0 0,-51 50-1,-24-24 1,0 24 0,50 0-1,25 49 1,123 26-1,-74-51 1,-25-24 0,-49-24-1,-1-26 1,1 25 0,0 25 15,24 25-16,-24 0 1,24 0 0,0-25-1,50-25 1,-49-50 0,-25 26-1,-26 24 1,1 25-16,0 0 15,0 0 1,0 50-16,49-26 16,25 26-1,25-50 1,0-50 0,-74 26 15,-25-1-31</inkml:trace>
  <inkml:trace contextRef="#ctx0" brushRef="#br0" timeOffset="2631.44">6028 5283 0,'0'-24'0,"0"-1"16,0 0-1,0 0-15,0 0 16,49-74 0,-24 25-1,25 24 1,24 1 0,50 49-1,0 24 1,-99 1-16,124 25 15,-100-50-15,50 25 16,50 24 0,-49-49-1,-1-49 1,-25-1 0,-24-24 15,-1 49-16,51 25 1,24 25 0,24 24-1,51 1 1,-174-25-16,74-25 16,-74 0-16,99-25 15,-99 25-15,49-50 16,-49 50-16,24-49 15,26-1 1,-1 50 0,1 50-1,49 24 1,24 0 0,-123-74-1,149 50 1,-149-50-16,124-25 15,-50-24 1,0-26 0,-25 1-1,1 24 1,-1 50 0,25 50-1,-74-25-15,149 49 16,-125-74-16,76 50 15,98-26 1,-74-24 0,-125-24-16,76-1 15,-76 0-15,76-25 16,-26 1 0,25 74 15,25 49-16,-99-74-15,0 25 16,0-25-16,148 74 16,-24-49-1,-25-25 1,0-50 0,-49 26-1,-26 24 1,125-25-16</inkml:trace>
  <inkml:trace contextRef="#ctx0" brushRef="#br0" timeOffset="40668.49">12675 7665 0,'0'0'0,"0"-25"0,0 0 15,0 0 1,0 0 0,0 1 15,-25 24-15,25-25-1,-24 25 1,-1 0-1,-25 0 1,-49 49 0,0 26-1,24 24 1,1 50 0,24 25-1,50-75 1,25-50-16,25 51 15,-25-100 1,24 49-16,150-49 16,-150 0-16,150-49 31,-175 49-31,125-100 16,-99 1-1,-50-75 1,-75 50-1,-24 0 1,0 75 0,0 49-16</inkml:trace>
  <inkml:trace contextRef="#ctx0" brushRef="#br0" timeOffset="41602.28">15478 8830 0,'0'0'0,"-25"0"16,1-24-16,-1 24 15,25-25 1,-50 0 0,-49 25-1,0 50 1,-50 49-1,50 75 1,49-50 0,25-100-16,25 175 15,0-174-15,50 74 16,99 0 0,49-74-1,75-100 1,-50-98-1,-148 24 1,-75 99-16,-100-98 16,76 98-1,-175-99 1,1 25 0,49 50-1,99 49-15,-24 0 0</inkml:trace>
  <inkml:trace contextRef="#ctx0" brushRef="#br0" timeOffset="42317.14">17760 7417 0,'0'0'0,"0"-25"0,-25 25 15,1 0 1,-51-25 0,26 25-1,-51 25 1,26 24-1,-25 100 1,49 25 0,50-1-1,74-48 1,26-26 0,-51-99-16,125 25 15,-124-50-15,98-25 16,-98 1-16,74-100 15,-99 99-15,0-148 16,-125 24 15,-98 25-15,-100 124-16</inkml:trace>
  <inkml:trace contextRef="#ctx0" brushRef="#br0" timeOffset="43534.89">12824 8136 0,'0'-25'15,"-25"25"1,25 25 0,25-25-1,0 25 1,74 24 0,50 26-1,49-1 1,1 50-1,-1 25 1,-74-50 15,50 0-15,-1-49 0,-123-50-16,99 0 15,-124 0-15,99 25 16,0 0-1,-25-25 1,-25 24 0,1-24-1,-26 25 1,-24 0 0,0-25-1,0 25 1,24-25-1,1 0 1,24 0 0</inkml:trace>
  <inkml:trace contextRef="#ctx0" brushRef="#br0" timeOffset="44150.75">15850 9178 0,'0'0'0,"0"-25"0,25 25 62,-25-25-62,50 0 16,-26-24-1,100-51-15,-74 76 16,99-76-16,74-48 16,75-51 15,-75 50-15,-49 1-1,-75 48 1,-74 100-16,24-49 15,-24 24-15,-25 0 16,-25 25 0</inkml:trace>
  <inkml:trace contextRef="#ctx0" brushRef="#br0" timeOffset="45516.47">12477 7913 0,'0'0'0,"0"24"16,0 1 30,0 0-30,-25-25-16,25 25 16,0 0-1,25 0 1,0-25 0,49-25-1,-49-25 1,0 25-1,-25 0-15,-25 1 16,0 24 0,0 0-1,-24 24 1,24 1 0,0 0-1,25 0 1,50 0-1,-1-25 1,1 0 0,-50-25-16,25 0 15,-25 0 1,0 0-16,-25 25 16,-25 0-1,25 0 1,1 0-1,24 25-15,0 0 0</inkml:trace>
  <inkml:trace contextRef="#ctx0" brushRef="#br0" timeOffset="48248.9">15354 9227 0,'0'-24'15,"0"-1"17,-25 25-17,0 0 1,25 25 0,-24-1-1,-1 26 1,25 0-1,25-26 1,-1 1-16,26-25 16,-25 0-16,0-25 15,24 1 1,-49-1 0,0 0-16,-49 0 15,24 25-15,0 0 16,-49 0-1</inkml:trace>
  <inkml:trace contextRef="#ctx0" brushRef="#br0" timeOffset="49615.61">13742 8260 0,'25'0'62,"-1"0"-46,1 0-1,0 0 1,0 0 0,49-25-1,-49-24 1,25-1-1,-50 25 1,0 0-16,-25 1 16,0-1-16,0 25 15,-24-25 1,-26 50 0,26 24-1,-1 1 1,25 0-1,0 24 1,25-49-16,0 24 16,25-49-1,0 25-15,25 25 32,24-50-17,0 0 1,26 0-16</inkml:trace>
  <inkml:trace contextRef="#ctx0" brushRef="#br0" timeOffset="49964.55">14263 8260 0,'0'0'0,"0"-25"16,0 50-1,0 0 16,0 0-15,24-1 0,1 26-1,-25-25-15,50 49 16,-50-49-16,25 49 16,-25-24-16</inkml:trace>
  <inkml:trace contextRef="#ctx0" brushRef="#br0" timeOffset="55613.36">16148 8359 0,'0'-25'125,"25"1"-109,-1 24-16,26-50 0,49-24 16,-49 24 15,-50 0-31,-25 50 31,25-24-15,-25 24 31,0 0-32,-24 24 17,24-24-32,0 25 31,0 0 0,-24 25-31,24-26 16,0 1-16,25 0 15,0 25 1,0-26-16,50 26 31,123-25-15</inkml:trace>
  <inkml:trace contextRef="#ctx0" brushRef="#br0" timeOffset="56298.21">16520 8310 0,'0'-25'47,"25"25"-32,0 0 32,-1 0-31,1 0-16,-25 25 15,25-25-15,-25 24 16,0 1 0,0 25-1,-25-25 1,25 24 0,0-74 30,25 25-46,0-24 16,24-26 0,1 25-1</inkml:trace>
  <inkml:trace contextRef="#ctx0" brushRef="#br0" timeOffset="58946.67">17785 7417 0,'0'-25'16,"-25"25"15,25-25-15,-25 25-1,25-25 1,-24 25 0,-1 0-1,0 25 1,-25 0-1,26 0 1,-1-1 0,-25 1-1,0 25 1,26-1 0,-1 1-1,0 0 1,0 24-1,0 0 1,1-24 0,24-25 15,24 24-15,-24-24-1,0 25 1,25 24-1,0-49 1,0 0 0,0 0-1,-1 0 1,26-1 0,0 1-1,24-25 1,-24 0-1,24-25 1,-24 25 0,-25-24-1,24-1 1,1 0 0,-1-25 15,-24 1-16,0-1 1,-25-49 0,0 24-1,-25 1 1,0-25 0,1 49-1,-26-24 1,0 24-1,-24 25 1,24 1 0,1-1-1,-1 25 1,1 25 0,-1-1 15,-25 51-16,26-1 1,-26 25 0,26-24-1,24-1 1,0-24 0,50 24-1,0 1 1,0-26-1,49 26 1,0-50 0,-49-1-1,75-24 1,-1-24 0,-25-1 15,1 0-16,-1-25 1,-49 26 0,-25-1-16,25-50 15,-1 50-15,-24-49 16,-24-75 0,-26 75-1,0-25 1,1 74-1,-1-25 1,1 25 0,-26 25-1,1 25 1,49-25-16,-50 50 16,51-25-1,-1-1 1,-50 51-1,51 24 1,24 0 0,24 25-1,26-24 1,0-51 0,99 50-1,-50-74 1,-25-50-1,1 1 1,-26-76 0,-24 51-1,25-125 1,-50 149-16,0-99 16,-25 99-1,0-74 1,-25 50-1,-49-1 1,50 50 0,-51 50-1,26-1 1,-1 75 0</inkml:trace>
  <inkml:trace contextRef="#ctx0" brushRef="#br0" timeOffset="60511.34">12824 7590 0,'-25'0'0,"25"-25"31,-25 25-15,1-24 0,-26-1-1,0 25 1,1 0-1,-50 0 1,49 25 0,-24 24-1,24-24 1,0 49 15,-24 1-15,74-50-16,-50 49 15,50-49-15,-49 49 16,49 1 0,0-26-1,0 26 1,24-26 0,-24-24-16,50 50 15,-25-75-15,25 49 16,24 1-1,50-1 1,-25-49 0,-24-24-1,-51 24 1,100-75-16,-99 75 16,74-74-16,-49-25 31,0-25-16,-50-1 1,-75-23 0,26 73-1,-26 26 1,26-1 0,-51 50-1,26 25 1,0 24-1,-1 75 1</inkml:trace>
  <inkml:trace contextRef="#ctx0" brushRef="#br0" timeOffset="78748.53">1811 13742 0,'0'0'0,"0"-25"0,-25 0 15,0 0 16,50 25 48,-25 25-64,25 0 1,0 0-1,24 24 17,1 1-1,-1 0-15,1-1-1,24 26-15,-24-26 16,0-24-1,173-149 17,25-99-17,-198 173-15,123-99 16,-49 75-16,75-50 16,24 50-1,-124 74 1,-74 0-16,0 0 15,-1 0 1</inkml:trace>
  <inkml:trace contextRef="#ctx0" brushRef="#br0" timeOffset="96165.88">1687 15825 0,'0'-24'62,"25"48"32,-1 1-78,1 0-16,0 0 0,74 99 15,0-25 1,-74-74 0,0 24-16,0-49 15,0 25 1,24 25 0,-24-50-1,0-25 48,0 25-63,-1-25 15,76-74 1,48-25 0,51-74-1,24 74 1,-99 49-1,-49 50 1,-51 25 0,-24 25-1</inkml:trace>
  <inkml:trace contextRef="#ctx0" brushRef="#br0" timeOffset="110910.8">11485 17016 0,'0'-25'15,"0"0"1,0 1-1,0-1 1,-25 25-16,25-25 0,0 0 16,0-24-1,25-1 17,24 0-17,-49 26-15,99 24 16,-74 0-16,50 24 15,-1 51 1,-49-75-16,74 74 16,-74-74-16,0 25 15,74 0 1,-50-50 0,26-25-1,-50 1 1,0 24-1,24 25 1,-49 25-16,75 0 16,-51-1-1,26 1-15,49 0 32,-74-25-32,25 0 15,-26 0-15,26-25 16,0-24-1,-26 24 1,1 0 0,0 25-1,25 25 1,24 0 0,25-1-1,-74-24-15,49 0 16,-49 0-16,25-24 15,0-1 1,-26-25 0,1 50-1,25 25 17,24 49-17,50-24 1,-49-25-1,49-25 1,-75-50 0,1 1-1,-25 24 1,-1 25 0,26 49-1,49 1 1,25 0-1,-49-26 17,24-24-32,-74-24 15</inkml:trace>
  <inkml:trace contextRef="#ctx0" brushRef="#br0" timeOffset="124490.96">14461 1240 0,'0'0'0,"0"-25"15,0 50 1,-25-25-16,1 0 16,-1 25 15,0 0-16,0 0 1,25 24 0,25-24-1,0 0 1,49-50 0,-24 0-1,-25-24 1,-25 24-1,-25 25 1,0 0 0,-25 0-1,26 25 1,-1-25 0,50 0 15,-1 0-16,1 0-15</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7:59:08.109"/>
    </inkml:context>
    <inkml:brush xml:id="br0">
      <inkml:brushProperty name="width" value="0.05292" units="cm"/>
      <inkml:brushProperty name="height" value="0.05292" units="cm"/>
      <inkml:brushProperty name="color" value="#C00000"/>
    </inkml:brush>
  </inkml:definitions>
  <inkml:trace contextRef="#ctx0" brushRef="#br0">6052 2679 0,'0'-25'15,"-24"25"-15,24-25 16,-25 25-16,25-25 15,-25 25 1,-25-24 0,1 24-1,-26 0 1,1 49 0,49-49-16,-49 50 15,49-25 1,-50 24-1,1 75 1,24-24 0,50-1-1,0-74-15,0 49 16,25-49-16,0 49 16,0 25-1,24-49 1,26 0-1,24 24 1,0-24 0,-74-50-16,124 24 15,-124-48 1,24 24-16,125-100 16,-50 1-1,-50-25 1,-49 25 15,-25-75-15,-74 50-1,-199-124 1</inkml:trace>
  <inkml:trace contextRef="#ctx0" brushRef="#br0" timeOffset="1582.65">15007 2530 0,'0'-25'0,"0"0"31,0 1-15,0-1-16,0 0 15,-25-25 1,-25 50-1,1 0 1,-50 100 0,24 24-1,50-75-15,-74 100 16,74-99-16,-24 123 16,49-24-1,25 25 1,74-75 15,74-25-15,26-49-1,98-74 1,-73-51 0,-100-73-1,-149-26 1,-74 75-1,-125 0 1</inkml:trace>
  <inkml:trace contextRef="#ctx0" brushRef="#br0" timeOffset="2799.41">16197 3423 0,'0'0'0,"25"0"46,-25 25-46,75-25 16,-51 0-16,101 0 16,-101 0-16,26 0 0,49 0 15,75-25 1,-149 25-16,123-25 16,-123 0-1,50-24-15,24-1 16,-25 1 15,25 49-15,25 0-1,100 24 1,-51 1 0,-24-25-1,-50 0 1,-49-25-16,24 1 15,-74-1-15,50 0 16,-25 25-16,24-50 16,-24 50-1,0 0-15,74 25 16,1 0 0,-76-25-16,100 25 15,-99 0 1,50-25-16,-51 0 15,51 24 1,-50-24-16,24-24 16,1-1-1,-1 0 1,-24 25 0,50 25-1,-1 0 1,25 74-1,0-50 1,1-49 0,-26-24-1,-49 24-15,49-75 16,-49 50-16,25-24 16,-25 24-1,-1 25 16,26 50-15,0-1 0,74 1-1,-25-50 1,0 0 0,-74 0-1,0-50 1</inkml:trace>
  <inkml:trace contextRef="#ctx0" brushRef="#br0" timeOffset="7529.42">4341 3721 0,'0'0'0,"-25"-25"47,25 0-32,0 0 16,-25 25-31,25-25 16,-49 25 0,-26-24-1,26 48 1,24-24-16,-25 25 16,25 0-16,1 0 15,-1 0-15,-25 99 16,50-99-16,-25 49 15,50 75 1,0-50 0,-25-74-16,50 49 15,-26-49-15,26 25 16,49 24 0,25-74-1,0 0 1,-25-50-1,-74 26 1,25-51 0,-50 50-16,0-49 15,-50-50 1,-49 0 0,-50-25-16</inkml:trace>
  <inkml:trace contextRef="#ctx0" brushRef="#br0" timeOffset="9112.09">6102 4440 0,'0'-25'31,"0"0"-16,0 1 17,25 24-32,-25-25 0,0 0 0,49 0 15,-49 0-15,25 25 0,25 0 16,49 25 0,-25 0-1,26 49 1,24-24 15,0 0-15,-50-50-1,-24-25 1,-1 0 0,-24-25-1,0 26 1,25 24-1,-1 24 1,26 1 0,49 0-1,-50-25 1,-24-25 0,-26 25-16,26-49 15,-50 24 1,25-25-16,0 25 15,-1 25 17,1 25-17,25 25 1,49 24 0,25-49-1,-50-25 1,1-50-1,-25 26 1,-26-1 0</inkml:trace>
  <inkml:trace contextRef="#ctx0" brushRef="#br0" timeOffset="12228.44">13891 4415 0,'0'-25'63,"24"25"-63,-24-24 15,25 24-15,0-25 0,74 0 16,50 0 0,0 25-1,-25 25 1,25 25-1,-50-1 17,50 1-17,-75-25 1,25-25 0,-24-25-1,-1 0 1,-24 0-1,-1 25 1,51 25 0,-1 0-1,0 24 1,75-24 0,-50-25-1,-25-25 1,0-24-1,-49-1 17,24 75-32</inkml:trace>
  <inkml:trace contextRef="#ctx0" brushRef="#br0" timeOffset="31175.47">8235 5383 0,'0'0'0,"0"24"0,25-24 31,0 0 0,0 0-15,-1-24 0,26-1-1,-25 25-15,24 0 16,-24 0-16,0 0 15,0 0-15,24 25 16,-24-25-16,25 24 16,24 1-1,25 0 1,-74-25-16,50 25 16,-51-25-16,1 0 15,50-25 1,-26 0-1,26-24 1,-26 24 15,-49 0-31,50 25 16,-25 0-16,-25 25 16,49 0-1,26-25 1,49 0-1,0-25 1,-99 25-16,74-50 16,-74 50-16,24-25 15,1 25 1,-25 0 0,-1 0-1,51 25 1,-50-25-1,173 50 1,-99-50 0,1-25 15,-51 0-15,-24 25-16,0-25 15,0 25-15,-25-24 16,24 48-1,26 1 1,0 0 0,49 0-1,0 0 1,0-25 0,-49-25-1,-1 0 1,-24 0-1,0 0 17,0 25-17,49 25 1,1 0 0,49 0-1,-25-25 1,-25 0-1,-49-25 1,0 0 0,0 25-1,-25 25 1,74-25 0,1 25-1,24 0-15</inkml:trace>
  <inkml:trace contextRef="#ctx0" brushRef="#br0" timeOffset="40971.42">21258 4738 0,'0'-25'31,"0"0"-15,0 0-1,0 0 1,-25 25-16,25-24 16,0-1-16,-25 0 15,0 0-15,0 0 16,-24 1 0,24 24-16,-25 0 15,26 0-15,-26 24 16,-24 1-1,-26 50 1,76-51-16,-26 76 16,50-76-16,-50 125 15,25-49 1,25 24 15,50 0-15,0-25-1,-25-74-15,74 49 16,-74-74-16,74 50 16,74-26-1,-49-24 1,-24-49 0,-76 24-16,26-74 15,-50 49-15,25-49 16,-50-50-1,-25 0 1,26 125-16,-51-101 16</inkml:trace>
  <inkml:trace contextRef="#ctx0" brushRef="#br0" timeOffset="43217.96">1067 6449 0,'0'-25'0,"0"50"0,0-74 16,0 24 0,24 0-1,-24 0 1,25 0 0,25 1-1,-1-1 1,75 0-1,-99 25-15,149 0 16,-149 0-16,99 25 16,0 49-1,-25-24 1,-49-25 15,24-50-15,-49 0-1,0 0 1,-1 0 0,1 25-1,50 25 1,24 0 0,74 25-1,-24-26 1,-49-24-1,-100-24-15,74-1 16,-49 25-16,0-50 31,24 1-31,-24 24 16,25 50 15,49-1-15,0 26-1,-74-25-15,49 0 16,-49-25-16,74 0 16,-74 0-16,74-25 15,-74 25-15,25-50 16,-26-24 0,1 24-1,25 25 1,0 25-1,-26 25-15,26 0 16,-25-25-16,124 99 16</inkml:trace>
  <inkml:trace contextRef="#ctx0" brushRef="#br0" timeOffset="45585.46">9227 5358 0,'-24'0'16,"24"-25"-16,0 0 31,-25 0-31,0 1 15,0-26 1,0 25 0,-49-24-1,49 49 1,-25-25-16,26 25 16,-26-25-1,-24 25 1,-1 25-1,1 0 1,-1 24 0,26 26-1,-1 24 1,25 0 0,-24 25-1,24-50 1,25 26-1,0-26 1,25 25 0,0-24-1,24 24 1,-24-25 15,25 1-15,24-1-1,0-24 1,26-25 0,-76-1-16,76-24 15,-76 25-15,51-25 16,24-25 0,-74 25-16,124-49 15,-124 49-15,49-50 16,25 1-1,-49-1 1,-25-24 0,-25-75-1,-25 25 1,0-25 0,-25 25 15,-49 0-16,50 49 1,-26-24-16</inkml:trace>
  <inkml:trace contextRef="#ctx0" brushRef="#br0" timeOffset="47250.11">11361 5358 0,'0'0'0,"-25"0"16,25-25 0,0 0-1,-25 25 1,25-25-16,-50-24 15,50 24-15,-24 25 16,-1 0-16,-25-25 16,25 25-16,0 0 15,1 0-15,-51 25 16,50-25-16,-24 25 16,24 0-16,-49 24 15,49-24-15,-25 25 16,-24 74-1,24-50 1,50-49-16,0 74 16,0-74-16,-25 49 15,50 50 1,0 0 0,49-24 15,-24-51-16,24 1 1,1-25 0,-50-25-16,74 0 15,-74 0-15,99-25 16,-25-25 0,0-24-1,-74 74-15,49-124 16,-74 99-16,50-74 15,-50-75 1,-50 25 0,-24 50-1,-25 0 1</inkml:trace>
  <inkml:trace contextRef="#ctx0" brushRef="#br0" timeOffset="58479.77">15180 5556 0,'-24'0'16,"24"-25"-1,-25 25 1,25-24 0,-25 24-1,25-25-15,-25 0 16,0 25-1,-24-25 1,-1 50 0,-49 25-1,0 24 1,24 0 0,26 50 15,49 1-16,49-1 1,100-25 0,50-74-1,-1-75 1,-49-24 0,-75 24-16,-49-49 15,-25 74-15,0 0 0,-25-74 16,-74-25-1,74 99-15,-124-74 16,125 74-16,-26 25 16,-99 25-16</inkml:trace>
  <inkml:trace contextRef="#ctx0" brushRef="#br0" timeOffset="59364.58">17462 6648 0,'-24'-25'0,"48"50"0,-48-75 15,-1 50-15,25-25 0,-75-24 32,51 24-32,-1 25 15,-50-25 1,26 25 0,-26 99-1,51-24 1,-1 98-1,50 26 1,49-100 0,25 0-1,124-99 1,1-99 15,-175 25-15,1-100-1,-149-49 1,-100 49 0,26 100-1,-1 74-15</inkml:trace>
  <inkml:trace contextRef="#ctx0" brushRef="#br0" timeOffset="60095.43">19124 5482 0,'0'0'0,"0"-25"15,-24 25 1,-1-25 0,0 0-1,-25 1 1,-24 24 0,49 0-16,-49 24 15,49 1-15,-25 25 16,-24 49-1,74-49-15,-25 74 16,25-100-16,25 101 16,74-26-1,75-25 1,74-99 0,-75-74-1,-98-50 16,-100 25-15,-124-25 0,-173 25-16</inkml:trace>
  <inkml:trace contextRef="#ctx0" brushRef="#br0" timeOffset="61495.14">15180 5978 0,'-24'0'16,"48"0"46,1 0-30,0 25-17,0 0-15,0-25 0,74 49 16,50 26-1,24 24 1,51 50 0,-51-75-1,1 25 1,-75-49 0,25 24-1,-25 1 16,-74-75-31,50 49 16,-51-49-16,26 25 16,-25 0-1,24 0 1,1 0 0,24-1-1,1 1 1,-26 0-1,-24 0 1,0-25 0,0 25-1,24-25 1</inkml:trace>
  <inkml:trace contextRef="#ctx0" brushRef="#br0" timeOffset="62393.95">17636 6871 0,'0'-25'15,"25"25"32,0-25-31,0 25-16,-1-25 16,1 1-16,74-26 15,-24 0 1,98-98-1,1-26 1,-25 50 0,-124 99-16,99-99 15,-99 99-15,49-49 16,-49 49-16,24-24 16,-24 24-1,50-25-15,-1 0 16,-49 26 15,0-1-15,-25 0-1,24 25 1,-24-25 0,0 50-1</inkml:trace>
  <inkml:trace contextRef="#ctx0" brushRef="#br0" timeOffset="63561.7">18604 5730 0,'-25'0'16,"25"-25"-1,-25 25 1,0 0-1,0 0 1,-74 0 0,-50 0-1,25 0 1,25-25 0,-25 25-1,-25 0 1,50 0-1,-75 0 1,149 0-16,-74 25 16,74-25-16,-49 0 15,-50 0 1,50 0 0,-26 0-1,26 0 1,49 0-1,-49-25 1,49 25-16,-25 0 16,26 0-16,-76 25 15,76-25-15,-51 0 16,1 0 0,49 0-16,-74 25 15,74-25-15,-25 0 16,-49 0-1,25 0 1,-26 0 0,1 0-1,-50 0 1,75-25 0,-25 25-1,74-25 1,0 25-1</inkml:trace>
  <inkml:trace contextRef="#ctx0" brushRef="#br0" timeOffset="65926.2">15354 5457 0,'-25'0'32,"25"-25"-32,-25 0 15,1 25 1,24-24 0,-25 24-1,0-25 1,-49 0-1,24 0 1,0 25 0,1 0-1,24 0 1,0 0 15,0 0-31,1 0 16,-1 25-16,0-25 15,0 0 1,0 0-16,1 25 16,-1 0-1,0-1 1,0 1 0,0 25-1,1-1 1,24 1-1,0-25 1,0 24 0,0 1-1,0 0 1,24-1 0,-24 26-1,25-50 1,0 24 15,0 26-15,0-26-1,-1 1 1,1-25 0,25-1-1,-1 26 1,1-25-1,0-25 1,24 0 0,-49 0-16,24 0 15,-24 0-15,25-25 16,-1 25 0,26-50-1,-1-24 1,1-25 15,-26 24-15,-24 26-1,-50-1 1,1-49 0,-26 0-1,-49-1 1,49 51-1,-49-1 1,49 25 0,-74 25 15,50 0-31,-1 50 16,1 24-1,49-74-15,-24 75 16,24-75-1,0 49 1,-25 26 0,50-1-1,0 1 1,50-26 0,-25-24-16,24 50 15,-24-75-15,50 49 16,49 1-1,0-75 1,24-25 0,-23-49-1,-76 0 1,-49 0 0,-49-25-1,-51 0 1,1 74 15,-25 25-15,50 25-1,24 25 1,25 25 0,25 24-1,0-24 1,50 24-16</inkml:trace>
  <inkml:trace contextRef="#ctx0" brushRef="#br0" timeOffset="66926">16222 6350 0,'25'0'47,"-25"-25"-16,25 25-31,0 0 16,-25-25-1,49-24 1,1-1-1,-25 1 1,-25-1 0,-25 25-1,0 25 1,-25 0 0,1 50-1,-1-25 1,1 49-1,24-24 17,25-26-32,0 1 15,0 0-15,25 0 16,24 24 0,26 1-1,-1-50 1,25 25-16</inkml:trace>
  <inkml:trace contextRef="#ctx0" brushRef="#br0" timeOffset="67242.92">16594 6300 0,'0'25'47,"25"-25"-31,-25 25-1,0 0 1,25 0-16,-25-1 16,0 1-16,25-25 0,0 50 15,-25-25-15,49 24 0</inkml:trace>
  <inkml:trace contextRef="#ctx0" brushRef="#br0" timeOffset="68142.75">18455 6424 0,'24'0'62,"1"0"-30,-25-24-32,25 24 0,0 0 15,49-50 1,-24 0 0,-25 1-1,-25-1 1,-25 25-1,-25 25 1,26 25 0,-51 0-1,25 25 1,1 24 0,49-24-1,0 24 1,0-49 15,49 49-15,26-49-1,-25-25 1,24 0 0,0-25-16</inkml:trace>
  <inkml:trace contextRef="#ctx0" brushRef="#br0" timeOffset="68608.65">18852 6474 0,'24'0'47,"1"0"-32,-25 25 1,25-25-16,0 25 31,0-1-31,-25 26 16,-25 0-1,25-1 1,-25-24 0,25 0-1,25-25 1,0 0 15,-1-25-15,26 0-1,24 0-15</inkml:trace>
  <inkml:trace contextRef="#ctx0" brushRef="#br0" timeOffset="69525.45">17041 5457 0,'0'-25'47,"25"25"-31,-25-25-1,24 25-15,-24-24 16,25 24-16,0-50 16,0 0-1,-25 1 1,0 24-1,0 0 1,-25 25 0,25-25-16,-25 25 15,-24 25 1,-26 25 0,26 24-1,-1-24 1,50-25-16,0 24 15,0-24-15,25 25 16,0-26 0,49 26-1,0-25 1,26-25 0,-51-25-1</inkml:trace>
  <inkml:trace contextRef="#ctx0" brushRef="#br0" timeOffset="70208.31">17363 5358 0,'-25'0'0,"50"0"0,-25-25 31,25 25-16,25-25 1,24 0 0,-49 25-1,0 0-15,-25 25 16,0 0 0,-25 0-16,-25 49 15,25-49 1,1 0 15,48-25-15,1 0-1,25 0 1,0 0 0,-1 0-1,-49 25 1,-25-25-1,-24 49 1,49-24-16,-124 49 0</inkml:trace>
  <inkml:trace contextRef="#ctx0" brushRef="#br0" timeOffset="72307.87">14808 6077 0,'0'0'0,"-24"0"32,-1 0 14,25 25-30,-25 0 0,25 0-16,-25 24 15,0 1 1,25-1 0,50-49-1,-25 0 1,49 0-1,-49-49 17,-25-1-17,-25 25 1,0 25 0,-24 0-1,24 25 1,0 0-1,0 25 1,25-1 0,50-24-1,0-50 1,-1 0 0,-24-49-1,-50 24 1,0 1 15,-24 24-15,24 50-1,0 0 1,0 24 0,25 1-1,0-25-15,25-1 16,0-24-16,0 0 15,24-24 1,1-26 0,-50 0-1,-25 1 1,-24 24 0,24 50-1,0-25 1,0 49-16</inkml:trace>
  <inkml:trace contextRef="#ctx0" brushRef="#br0" timeOffset="184419.43">13097 14585 0</inkml:trace>
  <inkml:trace contextRef="#ctx0" brushRef="#br0" timeOffset="204562.22">3671 9277 0,'25'0'31,"-25"-25"-16,25 25-15,74-99 47,-25 74-31,1 25 0,-26 0-16,1 0 15,49 25 1,0 0-1,1-25 1,-26 0 0,-49-25-1,0 0 1,-1 0-16,1 1 16,0 24-1,-25-25-15,25 50 16,49-1 15,1 1-15,-51-25-16,76 25 15,-51-25-15,51 0 16,-26-50 0,-24 1-1,-26 24 1,-24 0-1,25 50 1,25 25 0,49 24-1,0-24 1,0-50 0,1-50-1,-51 0 1,-24-24-1,0 24 17,0 50-17,24 0 1,26 50 0,24 0-1,-25-26 1,1-24-1,-50-24 1,24-1 0,-24 0-1,25 0 1,24 50 0,0 0-1,50 0 1,-49-1 15,24 1-15,25-74-16</inkml:trace>
  <inkml:trace contextRef="#ctx0" brushRef="#br0" timeOffset="-209640.72">20811 9128 0,'-25'0'0,"25"-25"47,0 50-1,0 0-14,0 0-17,0 0-15,0-1 0,0 76 16,25 48 0,-25-123-16,0 149 15,0-125-15,25 75 16,-25 25-1,0-74 17,0-50-32,25-1 0,-25 1 15,25-25 17,-1 0-1,1-25-31,0 25 15,99 0 1,-25 0 0,25 0-1,-74 0-15,49 0 16,-74 0-16,74-24 16,25-1-1,75 0 1,-51-25-1,-48 50 1,24-25 0,-50 1 15,25 24-15,0 0-1,-24 24 1,-1-24-1,1 25 1,-1-25 0,-49 0-1,25 0 1,-26 0 0,1-25-1,-25 1 1,25-26-1,0 0 1,-25-49 0,25-25-1,-25 25 17,0 25-17,-50-26 1,25 51-1,-24-50 1,24 74 0,0 0-1,0 25 1,-24-25 0,-1 25-1,-99 25 1,-25-25-1,-24 0 1,-50 0 0,50 0 15,-26 0-15,-49 0-16</inkml:trace>
  <inkml:trace contextRef="#ctx0" brushRef="#br0" timeOffset="-198327.07">10641 10195 0,'0'-25'31,"0"0"1,0 0 14,0 1 1,25-1-47,49 0 32,-49 0-17,0 25-15,149 0 31,-75 25-31,-25 25 16,1-26 0,-1-48-1,-24-26 1,-1-25 15,-24 26-15,0-1-1,-25 25 1,25 50 0,0 25-1,49 24 1,-24-24 0,24-50-1,-24 0 1,-26-50-1,1 25 1,25 1 0,-1 48-1,51 1 1,-1 25 0,-74-50-1,74 25 1,-74-25-16,49-25 15,-49 25 1,25-25-16</inkml:trace>
  <inkml:trace contextRef="#ctx0" brushRef="#br0" timeOffset="-197476.25">13519 10120 0,'0'0'15,"0"-24"-15,-25 24 0,50-50 16,-25 25 0,0 0-1,49-24 1,-24 24-16,0 25 15,99 0 1,25 49 0,-25 26-1,0 49 1,-25-74 0,-25-26-1,-24-48 1,0-51-1,-26 1 1,26-1 0,0 75-1,24 25 1,25 25 15,0 24-15,-24-49-1,-1-50 1,-24-24 0,24-26-1,-24 1 1,-25 74 0,24 49-1,26 26 1,98 24-16</inkml:trace>
  <inkml:trace contextRef="#ctx0" brushRef="#br0" timeOffset="-195744.61">17338 9004 0,'0'25'47,"0"0"0,25 24-32,-25 1 1,0-25-16,25 124 16,0 99-16,0-75 31,-1 26-16,1-100 1,0-74-16,0 49 16,-25-49-16,25-25 15,-25 25-15,25-25 16,-1 0 0,1-25-16,0 25 15,49-25 1,-74 0-16,75 25 15,-50 0-15,49-24 16,50 24 0,74 0-1,1-25 1,74 25 0,-25 0 15,0 0-16,0 0 1,-25 0 0,-49 0-1,24 0 1,-74 0 0,0 0-1,0 0 1,-25 0-1,-24 0 1,-50 0 0,-1 0 31,-24-25-32,25 25 1,0-50-1,0 25 1,25-74 0,-50-25-1,24 0 1,-48 0 0,-51 0-1,1 50 1,-1 24-1,50 25 1,1 25 0,-51 0-1,26 25 1,-51 0 0,-123 0 15,-50 0-16,-124-50 1,-49 0 0,99-25-1,-50 26 1,174-26 0,-1 25-1,51 0 1</inkml:trace>
  <inkml:trace contextRef="#ctx0" brushRef="#br0" timeOffset="-194727.83">19968 6102 0,'0'-25'0,"0"0"16,0 50 47,25 0-63,-25 0 15,24 0-15,1-1 0,0 26 16,49 49-1,1-24 1,-26-26 0,1-49-1,24 0 1,1-49 0,24-26 15,50 1-16,-25-1 1,174-73 0,-224 98-16,124-24 15,-148 49-15,124 0 16,-100 0 0,-49 25-1,-50 0 1,-25 0-16</inkml:trace>
  <inkml:trace contextRef="#ctx0" brushRef="#br0" timeOffset="-190845.64">19348 11906 0,'0'0'0,"0"-25"47,24 25-31,-24-24-1,25 24 1,0-25-1,49-25 1,51 1 0,23 49-1,26 0 1,24 49 0,-74 1-1,-24 24 1,24-49-1,-50-25 1,0-50 0,1 26-1,-25-26 1,-1 25 0,-24 25-1,25 25 1,-26-25-16,76 50 15,24-1 1,49 1 0,-49-50-1,0-50 1,25-24 0,-50-1-1,-24 51 1,-1 24-1,25 49 1,25-24 0,-99 0-16,99 24 15,-99-49-15,25 0 16,49 0-16,25-24 16,-25-1 15,-74 25-31,49-25 15,-49 25-15,25-25 0</inkml:trace>
  <inkml:trace contextRef="#ctx0" brushRef="#br0" timeOffset="-188463.14">9426 12824 0,'0'0'0,"25"0"0,-1-25 16,1 25 0,25-25-1,49-24 1,-25-1 0,50 1-1,-24 49 1,24 24-1,0 1 1,0 50 0,-75-75-16,75 74 15,-99-74-15,74 25 16,-24-25 0,24-25 15,-49-25-16,-1 26 1,1-1 0,24 50-1,25-1 1,26 26 0,-1-25-1,24-25 1,-73-25-1,24-25 1,-49 26 0,24-1-1,0 25 1,26 49 0,48-24-1,51 0 16,-75-50-15,-99 25-16,99-49 16,-99 49-16,24-25 15,1 0 1,-1 25 0,26 25-1,-1-25 1,100 0-1,74-50 1</inkml:trace>
  <inkml:trace contextRef="#ctx0" brushRef="#br0" timeOffset="-176417.65">17016 13965 0,'0'0'0,"25"0"15,0 0 1,-1 0 0,26 0-1,24-50 1,75 1-1,-74-1 1,49 1 0,0-1-1,0 75 1,49 24 0,26 51-1,-75-51 1,74 1 15,1-75-15,-75-25-1,-25 1 1,-25-1 0,1 25-1,-26 50 1,-24 0-16,99 25 15,-99-26-15,99 51 16,99-50 0,-49-25-1,-149 0-15,99-50 16,-99 25-16,99-49 16,-25-25-1,-25 49 1,-24 75-1,-1 24 17,26 51-17,49-51 1,-75-24-16,100 0 16,-124-25-16,74-25 15,25-49 1,-99 74-16,74-50 15,-74 25-15,25 25 16,24 25 0,-24 0-1,74 24 1</inkml:trace>
  <inkml:trace contextRef="#ctx0" brushRef="#br0" timeOffset="-175065.94">3845 15106 0,'0'-25'16,"0"0"-1,0 1-15,0-1 16,25-74-1,24-1 1,26 26 0,98 24-1,1 75 1,74 25 0,0 24-1,-99-24 1,24-25 15,-98-50-15,-26-25-1,1-24 1,-25 74-16,24-50 16,-24 50-16,25 0 15,99 50 1,-1-1-1,76-24 1,24-74 0,-75-51-1,-49 1 1,-49 0 0,-1-25-1,-49 99 1,0 25-16,49-25 15,-49 25 1,99 0 0,124 50-16</inkml:trace>
  <inkml:trace contextRef="#ctx0" brushRef="#br0" timeOffset="-165686.9">12998 14412 0,'0'0'0,"-25"0"15,25-25 1,-25 25-1,-25 25 1,50-1-16,-49 26 16,49-25-16,-25 49 15,50 1 1,-25-51-16,25 51 16,-1-75-16,-24 25 15,50-25-15,24-25 31,1-74-31,-75 74 0,0-50 16,0 51 0,-50-1-1,-49-25 1,0 75 0,49 49-1,25-24 1,25 24-1,25-49 1,25-25 0,-25 0-1</inkml:trace>
  <inkml:trace contextRef="#ctx0" brushRef="#br0" timeOffset="-165105.02">14536 16173 0,'-25'-25'16,"50"50"-16,-75-50 0,50 0 16,-25 0-1,-49-24 1,-1 73 0,26 51-1,49 123 1,49-123-1,26 24 1,-50-99-16,49 0 16,-49-25-16,24-74 15,-49-25 1,0 99-16,-49-49 16,24 49-16,-149-25 15,50 50 1,-49 124-1</inkml:trace>
  <inkml:trace contextRef="#ctx0" brushRef="#br0" timeOffset="-163270.4">12948 14635 0,'25'-25'16,"-25"50"0,0 0 15,25-25-31,-25 49 0,74 75 15,25 0 1,50 75 15,-124-150-31,74 75 16,-49-74-16,-25 0 0,74 74 16,50 74-1,-25-49 1,0 0-1,-50-50 1,-24-50 0,-50-24-16,24-25 15,-24 25-15,-24-25 16,24-25 0,-25-24-1,-25-1 1,-24-74-1,24 50 1,-24-26 15,-25-24-15,24 0 0,1 0-1,-1-25 1,51 125-16,-51-100 15,75 99-15,-74-74 16,24-1 0,25 51-1,1 24 1,-1 25 15,50 0 16,-25 25-31,24 24-1,26 26 1,0-1 0,49 50-1,25 0 1,-25 0-1,0 0 1,-24-24 0,-51-51-1,1-24-15,0 0 16,-25-50 15,-25 25-15,25-25-1,-25 0-15,-24-49 16,24 49-16,25 0 0,-25 25 16,-49-99-1,49 74-15,0 1 0,-49-76 16,-25-24 0,-25-25-1,49 50 1,-24-25-1,49 75 1,25 24 0,25 0-1,0 50 1,25-25-16,0 49 16,-25-24-1,50 50-15,49 73 16,0 1-1,-24-25 1,-51-99 0,100 149-1,-99-149-15,25 74 16,24-25 0,-74-49-16,50 25 15,-50-26-15,25-24 16,-50-24-1,-25-76 1,1 26 0,-75-124-1,-25 24 1,25 0 0,49 75-1,1 0 1,49 49-1,25 75 1,50 25 15,24 98-15,1-24 0,49 75-16</inkml:trace>
  <inkml:trace contextRef="#ctx0" brushRef="#br0" timeOffset="-154672.22">2307 13146 0,'-25'0'16,"25"-24"-16,-25 24 16,0-25-1,1 25 1,24 25 46,24-25-46,1 24-16,-25 1 0,149 149 16,-75-100-1,-24-24 1,-25-25-1,0-25 1,-1 0 0,1-50 15,50-24-15,-1-1-1,-49 51-15,124-76 16,-100 75-16,51-49 15,24 24 1,0-24 0,-50 49-1,-24 0-15</inkml:trace>
  <inkml:trace contextRef="#ctx0" brushRef="#br0" timeOffset="-153825.38">1910 11112 0,'25'0'16,"0"25"31,-1 0-31,1 0-1,-25 0 1,50 24-16,-1 51 15,-24-76-15,50 76 16,-51-100 0,51 99-1,-50-74-15,-1-1 16,1 1-16,0 0 0,0 0 16,0 0-1,-1-25 1,1 0-1,-25-25 1,25 25-16,0-25 16,0 0-16,49-49 15,50-25 1,25-25 0,49-25-1,-24 74 1,-50 1-1,-74 49 1,-1 25 0</inkml:trace>
  <inkml:trace contextRef="#ctx0" brushRef="#br0" timeOffset="-153058.53">1910 9599 0,'0'0'0,"0"-24"15,0-1 17,-25 25-32,25 25 31,25-25-16,0 24 1,49 76 0,1-1 15,24 25-15,-25-75-1,25 26 1,-74-75-1,0-25 1,25 0 0,24-24-1,50-75 1,50-25 0,-1 50-1,51-25 1,-100 49-1,-50 50 1,-49 25 15,0 0-31</inkml:trace>
  <inkml:trace contextRef="#ctx0" brushRef="#br0" timeOffset="-152258.72">1984 7863 0,'0'0'0,"0"-25"0,0 0 16,-24 25 0,24-24-1,0 48 63,24 1-62,1 0-16,0 0 16,124 74-1,-50 0 1,-74-99-1,0 25 1,-1-25 0,1 0 15,50-25-15,24 1-1,50-76 1,-124 100-16,74-74 15,-50 49-15,75-74 16,25 0 0,-50 24 15,-74 50-15,0 25-1,0-24-15</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05:53.131"/>
    </inkml:context>
    <inkml:brush xml:id="br0">
      <inkml:brushProperty name="width" value="0.05292" units="cm"/>
      <inkml:brushProperty name="height" value="0.05292" units="cm"/>
      <inkml:brushProperty name="color" value="#C00000"/>
    </inkml:brush>
  </inkml:definitions>
  <inkml:trace contextRef="#ctx0" brushRef="#br0">3994 2133 0,'0'0'0,"-25"-25"32,25 1-17,-25 24 1,25-25-16,-25 25 0,25-25 0,-25 25 16,1 0-16,-1-25 15,0 25-15,0 0 0,0 0 0,1 0 16,-1 0-16,0 0 0,0 0 15,0 0-15,-24 25 0,24-25 16,-25 25-16,25-25 0,1 25 0,-26-25 16,25 24-16,0 1 0,-24 0 0,24 0 15,0-25-15,-24 25 0,24-1 0,0 1 0,0 0 16,0 0-16,1 0 0,24 24 0,-25-24 0,0 0 16,25 0-16,-25 24 0,25-24 0,-25 25 15,25-26-15,-24 26 0,24-25 0,0 25 16,-25-26-16,25 1 0,0 25 0,-25-25 0,25-1 15,0 26-15,0-25 0,0 0 0,0-1 16,0 26-16,0-25 0,25 0 0,-25-1 0,0 1 16,25 0-16,-25 0 0,0 0 15,24-1-15,1 1 0,-25 0 0,25-25 16,-25 25-16,25 0 0,0-1 16,-1-24-16,1 0 0,0 25 0,0-25 15,0 0-15,-1 25 0,1-25 0,25 0 0,-25 0 16,-1 25-16,26-25 0,-25 0 0,24 0 15,-24 0-15,0 0 0,25 0 0,-26 0 0,26 0 16,-25 0-16,25 0 0,-26 0 0,26 0 16,-25 0-16,0-25 0,24 25 0,-24 0 15,0-25-15,24 25 0,-24-25 0,0 25 0,0-24 16,24-1-16,-24 0 0,0 0 0,0 0 16,0-24-16,-1 24 0,1-25 0,0 1 15,0-1-15,-25 1 0,25-1 0,-1-24 0,-24 24 16,0 0-16,0-24 0,-24 24 0,24 1 15,-25-1-15,0 0 0,0 26 0,0-26 0,1 25 16,-1-24-16,-25 24 0,25 0 16,-24 25-16,24-25 0,-25 0 0,1 25 0,-150-24 15</inkml:trace>
  <inkml:trace contextRef="#ctx0" brushRef="#br0" timeOffset="1865.6">13097 2332 0,'0'0'15,"0"-25"-15,0 0 31,0 0-31,25 25 16,-25-25-16,0 1 0,-25-1 16,0 25-1,0-25 1,0 25-16,1 0 0,-1-25 16,0 25-16,0 0 0,0 0 15,1 0-15,-1 0 0,0 0 16,0 0-16,0 0 0,-99 50 15,100-50 1,-1 25-16,0-1 0,0-24 0,0 25 16,1 0-16,-1 0 0,25 24 0,-25-24 15,0 0-15,25 25 0,-25-26 0,25 26 16,-24 0-16,24-26 0,-25 26 0,25 0 0,0-25 16,0 24-16,0 1 0,0-25 0,0 24 15,0-24-15,0 0 0,25 24 0,-25-24 16,24 0-16,-24 0 0,25 0 0,0-1 0,0 1 15,0 25-15,-1-25 0,1-25 0,0 24 16,25 1-16,-26 0 0,26 0 0,-25-25 16,24 25-16,1-25 0,0 0 0,-1 0 15,1 0-15,-1 0 0,1 0 0,0-25 16,-1 0-16,1 25 0,0-25 0,-1 0 16,-24 1-16,0-1 0,24 0 0,-24 0 0,-25-24 15,25 24-15,-25 0 0,0-25 0,0 26 16,0-26-16,0 0 0,-25 26 0,0-26 15,25 0-15,-24 26 0,-1-26 0,-25 25 0,25-25 16,1 26-16,-1-1 0,0 0 0,0 0 16,-124-24-16</inkml:trace>
  <inkml:trace contextRef="#ctx0" brushRef="#br0" timeOffset="3007.36">13196 6201 0,'-25'0'31,"0"0"-31,25-25 16,-24 25-16,-1 0 0,25-24 0,-25 24 15,0 0-15,-24 0 0,24 0 0,0 0 16,0 0-16,0 0 0,1 0 0,-26 24 16,25-24-16,-24 25 0,24 0 0,0-25 15,0 25-15,0 0 0,1-1 0,24 1 16,-25 25-16,0-25 0,0-1 0,25 1 0,-25 0 16,1 25-16,24-26 0,0 1 0,-25 25 15,25-25-15,0-1 0,0 26 0,0-25 16,0 0-16,0-1 0,25 26 0,-25-25 15,24 0-15,-24 24 0,25-24 0,0 0 0,-25 0 16,25 0-16,0-1 0,-1 1 0,1 0 16,25 0-16,-25-25 0,-1 25 0,26-1 15,-25-24-15,24 25 0,1-25 0,0 0 16,-1 0-16,1 25 0,-1-25 0,1-25 0,0 25 16,-1 0-16,-24-25 0,25 25 0,-1-24 15,-24 24-15,25-25 0,-25 0 0,-1 0 16,1 0-16,0 1 0,0-26 0,0 25 15,-25 0-15,0-24 0,0 24 0,0-25 0,0 1 16,-25 24-16,25-25 0,-25 1 0,0-1 16,0 25-16,-24-24 0,24-1 0,0 25 15,-24 0-15,-150-123 0</inkml:trace>
  <inkml:trace contextRef="#ctx0" brushRef="#br0" timeOffset="4644.02">3894 6226 0,'0'0'16,"-24"0"-16,-1 0 31,0 0-31,0 0 15,0 0-15,25 25 0,-24-25 0,-1 0 16,0 25-16,0-25 16,0 24-16,0 1 0,1 0 0,-1 0 15,0-25-15,0 25 0,0-1 0,25 1 16,-24 0-16,-1 0 0,25 0 0,-25-1 16,0 1-16,25 0 0,-25 0 0,25 0 0,-24-1 15,24 1-15,0 25 0,-25-25 0,25 24 16,0-24-16,0 0 0,0 25 0,0-26 0,0 1 15,0 25-15,0-25 0,0-1 0,0 26 16,25-25-16,-25 0 0,24-1 0,1 1 16,-25 0-16,25 0 0,0 0 0,0-1 15,-1 1-15,26 0 0,-25 0 0,24-25 16,-24 0-16,25 0 0,0 0 0,-26 0 0,26 0 16,0-25-16,-1 0 0,1 0 0,-1 1 15,1-1-15,0 0 0,-1 0 0,-24 0 16,25-24-16,-26 24 0,26 0 0,-25 0 0,-25 1 15,25-26-15,-25 25 0,24 0 0,-24 1 16,-24-26-16,24 25 0,-25 0 0,0 0 16,0-24-16,0 24 0,1 0 0,-1 0 15,-25 1-15,25-1 0,1 0 0,-26 0 0,25 0 16,-124-24-16</inkml:trace>
  <inkml:trace contextRef="#ctx0" brushRef="#br0" timeOffset="8612.2">3870 1364 0,'0'0'16,"-25"0"0,0 0-1,0 0 1,0 0-1,25 25 1,0 0-16,0 0 16,0-1-1,0 1-15,25-25 16,-25 25-16,25-25 0,0 0 16,0 0-16,-1 0 15,-24-25 1,25 25-16,-25-25 0,0 1 15,0-1 1,0 0-16,-25 25 16,25-25-16,-24 25 0,-1 0 31,0 25-31,25 0 16,-25-25-1,25 25-15,0-1 0,0 1 16,0 0-16,0 0 15,0 0-15,25-25 16,0 0 0,0 0-16,-25-25 15,24 25-15,-24-25 16,25 0-16,-25 0 0,0 1 16,0-1-16,-25 25 15,25-25-15,-24 25 16,-1 0-16,0 0 15,25 25 1,-25-25-16,0 25 0,25-1 16,-24 1-1,24 0-15,0 0 16,24-25-16,-24 25 0,25-25 16,0 0-16,0 0 15,-25-25-15,25 25 0,-1-25 16,1 0-16,0 0 15,-25 1-15,25-1 16,-50 0-16,25 0 16,-25 25-16,25-25 0,-25 25 15,1 0-15,-1 0 16,0 0-16,0 25 0,0 0 16,1 0-16,24 0 15,0-1-15,0 1 16,24 0-1,1-25-15,0 0 16,0 0-16,0 0 0,-1 0 16,1-25-16,0 25 0,-25-25 15,25 25-15,-25-24 0,0-1 16,0 0 0,-25 25-16,25-25 0,-25 25 0,25-25 15,-25 25-15,25-24 0,-24 24 16,-1 0-16,0 24 15,25 1 1,0 0 0,0 0-1,25-25-15,0 0 16,-1 0 0,-24-25-16,0 0 15,0 0 1,-24 1-16,-1-1 15,0 0 1,0 25-16,0 25 16</inkml:trace>
  <inkml:trace contextRef="#ctx0" brushRef="#br0" timeOffset="15978.65">12948 1662 0,'0'0'15,"-25"0"-15,0 0 32,1 0-17,-1 25 1,25 0-1,0-1 1,0 1-16,0 0 16,0 0-16,25-25 0,-25 25 0,24-1 15,1-24-15,-25 25 0,25-25 16,0-25-16,0 25 16,-1 0-16,-24-24 0,25 24 15,-25-25-15,25 25 0,-25-25 0,0 0 16,0 0-16,0 1 15,-25-26 1,0 50-16,1 0 0,-1 0 16,0 0-16,0 25 15,0-25-15,25 25 16,-24-25-16,24 24 0,-25-24 0,25 25 0,-25 0 16,25 0-16,0 0 15,0-1 1,25-24-16,0 0 0,-1 0 15,1 0 1,-25-24-16,25 24 0,0 0 16,-25-25-16,0 0 15,0 0 1,-25 0-16,0 25 16,0 0-16,25-24 0,-24 24 15,-1 0-15,0 0 16,0 0-16,25 24 15,0 1 1,0 0 0,25-25-16,0 0 15,0 0 1,-25-25-16,24 25 0,1-25 16,-25 1-1,-25 24-15,1-25 16,-1 25-1,0 0 1,25 25-16</inkml:trace>
  <inkml:trace contextRef="#ctx0" brushRef="#br0" timeOffset="71564.03">6796 13171 0,'0'0'0,"-24"0"63,24 25-47,0 0-1,0 0 1,0 24-1,0 75 1,0-49 0,0-50-16,24 49 15,-24-49-15,0 24 16,0-73 15,25-1-15,-25-50-1,-25-49 1,25 25 0,0 50-1,-24 24 1,24 50 15,0-1-15,0 1-1,0 74 1,0 50 0,24-74-1,1-26 1,-25-74 0,-25 1-1,25-76 1,-24-24-1,24 100-15,-25-76 16,25 76 0,0 48-1,0 1 1,0 25-16,25 74 31,-1-25-15,1 0-16</inkml:trace>
  <inkml:trace contextRef="#ctx0" brushRef="#br0" timeOffset="77195.85">3870 1389 0,'0'-25'62,"-25"25"-30,0 0-1,0 0-15,0 25-1,25 0 1,-24-25-16,24 25 0,0-1 15,0 1 1,0 0 0,49-25-1,1 0 1,-1 0 0,-24-25-1,0-24 1,-25-1-1,-25 0 1,0 1 0,-24 24-1,24 25 1,-25 25 0,50 0 15,0 24-16,0 26 1,25-51 0,25 1-1,-1-25 1,-24-49 0,0-1-1,-50-24 1,25 49-1,-49 0 1,24 50 0,0 0-1,25-1 1,0 1-16,0 0 16,0 0-1,0 0 1,25-25-1,0-25 1,24-25 0,-49 25-1,0 1-15,-25-1 16,25 0-16,-24 25 16,-1 0-1,0 25 1</inkml:trace>
  <inkml:trace contextRef="#ctx0" brushRef="#br0" timeOffset="81326.98">13097 1736 0,'0'0'0,"0"-24"31,-25 24-15,25-25-16,-25 25 15,0 0 1,1 0 15,24 25-31,-25-25 16,0 49-1,0 1 1,25-1 0,25-24-1,25-50 1,24 1 0,-49-1 15,-25 0-31,25 0 15,-50 25-15,25-25 16,-50 1 0,1 24-1,24 0 1,-25 24 0,25 1-1,25 0 1,25-25-16,0 0 15,0-25 1,24 0 0,-24 1-1,-50 24 1,1-25 0,-1 25 15,0 0-16,25-25-15</inkml:trace>
  <inkml:trace contextRef="#ctx0" brushRef="#br0" timeOffset="106680.68">3373 1339 0,'-24'25'47,"24"0"0,0 0-32,0 0 1,24-25-16,-24 24 0,25-24 16,0 0-1,25-49 1,-26-1 0,-24 1-1,-24 24 1,-26 25-1,25 49 1,0-24 15,1 0-15,48-25 15,26-25 0</inkml:trace>
  <inkml:trace contextRef="#ctx0" brushRef="#br0" timeOffset="113868.18">15205 12650 0,'-49'-24'15,"24"24"-15,0 0 0,0-25 16,-74 0 0,-50 0 15,50 50-15,-25 99-1,74-25 1,-74 100-1,100-51 1,24-123-16,0 99 16,0-99-16,74 99 15,75 0 1,-75-99 0,273-75-1,-173-49 1,-75-50-1,-99 0 1,-124-24 15,-74 74-15</inkml:trace>
  <inkml:trace contextRef="#ctx0" brushRef="#br0" timeOffset="114998.93">18728 13965 0,'0'0'0,"0"-25"16,0 0-16,24 1 16,1-26-1,25-24 1,24 24 0,1 25-1,24 25 1,-50 0-1,51 50-15,-76-25 0,1-1 16,74 26-16,50 24 16,-99-49-1,99 50 1,-100-75-16,75 24 16,25-48-1,-124 24-15,74-75 16,-49 75-16,24-74 15,1 24 1,-26 1 0,50 73-1,25 1 1,-24 0 0,-51-25-16,150 0 15,-150 0-15,51-25 16,-76 25-16,76-25 15,-76 1-15,1-1 16,0 25 15,0 25-15,74 24 0,50-24-1,-100-25-15,125-25 16,-124 25-16,74-49 15,-75 24-15,75-50 16,-99 75-16,0-24 16,0 24-1,49 0-15</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08:11.538"/>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FFFF00"/>
    </inkml:brush>
  </inkml:definitions>
  <inkml:trace contextRef="#ctx0" brushRef="#br0">3721 8830 0,'-25'0'32,"50"0"30,-25-24-46,25-1-1,-25 0 1,24 0 0,-24 0-16,25 1 31,25 24-16,24-25 1,1 25 0,49 25-1,-50-25 1,0 0 0,-24 0-1,0-25 1,-26-25-1,26 25 1,0 25 0,24 0-1,0 25 1,-49 0-16,74 0 16,-74-25-1,25 0 1,24 0-1,-24-50 1,-25 1 0,24 24-1,-24 0 1,25 25 0,24 50-1,25-26 1,-49 1-1,49-50 1,-74 25-16,0-49 31,0 49-31,24-75 16,-24 51-16,0 24 16,24 49 15,26 26-16,-1-1 1,26-24 0,-76-50-16,26 0 15,-25 0-15,0-25 0,-1 25 16,26-75 0,0 26-1,-26-1 1,26 75-1,0 49 1,24 1 0,25-26-1,-24-49 1,-1-49 0,0-26 15,-49 26-16,0 24 1,49 75 0,-24-1-1,-25-24-15,25 25 16,-26-50-16,76 49 16,-1-49-1,0-25 1,-25-49-1,1 24 1,-26 26 0,1 48-1,24 26 1,26 24 0,48-24-1</inkml:trace>
  <inkml:trace contextRef="#ctx0" brushRef="#br0" timeOffset="2116.55">10021 7367 0,'0'25'46,"0"0"-30,0-1-16,0 1 16,25-25-16,-25 99 15,25 50 1,24 25 0,-24 0-1,-25-50 1,25-25-1,-25 0 1,25-25 0,-25-49-1,0 0 1,0 25-16,0-26 16,25-24-16,-1 25 31,1 0-16,0 0 1,0-25 0,0 0-16,49 0 15,-49 0-15,0 0 16,74-25 0,0 0-1,25 25 1,-25-25-1,25 25 1,0 0 0,-99 0-16,74 25 15,-74-25 1,74 0-16,-24 0 16,24-25 15,25 25-16,0-24 1,-25 24 0,50-25-1,-50 25 1,1-25 0,48 25-1,-24 0 1,-24 25-1,-1-25 1,-25 0 0,50 25-1,-49-25 1,-51 0-16,51-25 16,-50 25-1,24 0 1,-24 0-16,50 0 15,-75-25-15,49 25 16,1-25 0,-25-24-1,-1-1 1,1 0 0,-25 1-1,0-50 1,0-25-1,0 24 1,-25 26 0,1-1-1,24 51 1,-25 24 0,0-25 15,0 25-16,25 25 1,-74-25 0,-50 0-1,-25 0 1,-50-25 0,150 25-16,-199-25 15,173 25-15,-98-50 16,-1 26-1,0-26 1,1 25 0,24 0-1,-25 1 1,1 24 0,49 0 15,-25-25-16,25 25 1,-25 25 0,25-25-1,-50 0 1,50 0 0,-74 0-16</inkml:trace>
  <inkml:trace contextRef="#ctx0" brushRef="#br0" timeOffset="5814.78">4961 3473 0,'0'-25'63,"-25"25"-17,0 0-46,1 0 16,-1 0-16,0 25 16,-50 74-1,1 50 1,49 0 0,0-1-1,50-73 1,25 24-1,49-25 1,50-24 0,0-75-1,-25-49 1,-50-1 0,-49-73 15,-75-1-16,26 124-15,-100-99 16,99 74-16,-50 1 16,-98-26-16</inkml:trace>
  <inkml:trace contextRef="#ctx0" brushRef="#br0" timeOffset="6797.57">8483 2183 0,'0'-25'16,"0"50"-16,0-75 15,0 25 1,-25 1-1,1 24 1,-51-25 0,1 25-1,49 25-15,-74 24 16,74-24-16,0 25 16,-24 74-1,24-25 1,74 74-1,26-48 1,98-76 0,26-98-1,-75-76 1,-75-48 15,-98-1-15,-100 50-1,25 99 1,74 25-16,-98 50 0</inkml:trace>
  <inkml:trace contextRef="#ctx0" brushRef="#br0" timeOffset="7814.36">8384 5631 0,'0'0'15,"-25"0"-15,25-25 16,-25 25-1,-24-50 1,-26 25 0,-24 1-1,25 48 1,-1 26 0,26 24-1,49-49-15,-25 50 16,25-51-16,25 101 15,49-1 1,50-25 0,-99-74-16,124-1 15,-100-24-15,51-24 16,-76-1-16,51-50 16,-50 51-1,-1-125 1,-98-25-1,-100 50 1,26 74 0,-51 100-16</inkml:trace>
  <inkml:trace contextRef="#ctx0" brushRef="#br0" timeOffset="8565.21">11063 4093 0,'0'0'0,"-25"0"16,25-25-16,-25 25 16,0-25-1,1 25 1,-51-25 0,26 50-1,24-25-15,-50 50 16,51-25-16,-1 24 15,0 50 1,50 1 0,49 24-1,75-50 1,25-49 0,-1-75 15,-123-49-16,-50 0 1,-149-75 0,-248-24-1</inkml:trace>
  <inkml:trace contextRef="#ctx0" brushRef="#br0" timeOffset="9696.94">5184 3845 0,'-25'0'16,"1"0"15,48 0 0,1-25-31,50 0 16,123-99-1,25 25 1,25-25 0,50-50-1,0 25 1,-75 25 0,-174 75-16,125-50 15,-124 74 1,49-50-1,-49 75-15,24-74 16,-49 49-16,99-49 16,25-26-1,-1 26 1,1 0 0,-74 49-1,-51 0-15,26 0 16,-25 25-16,0 0 31,0 0-15,-1-25-16,76 1 15</inkml:trace>
  <inkml:trace contextRef="#ctx0" brushRef="#br0" timeOffset="10551.79">8260 2505 0,'25'0'31,"-25"25"-15,25-25-16,-1 25 16,26 0-16,24 24 15,-49-49-15,174 124 16,-150-99 0,50 25-1,150 74-15,-1 0 31,-100 0-15,51 0 0,-50-25-1,-50-25 1,0 50 0,0-49-1,-24-1 1,-1-24-1,1 0 1,-26-1 0,26 1-1,-26-1 1,26 26 0,-26-26-1,26 1 16,-26 0-15,50 49-16</inkml:trace>
  <inkml:trace contextRef="#ctx0" brushRef="#br0" timeOffset="11612.57">5159 4167 0,'0'25'31,"25"-25"-31,-25 25 16,25-25-1,25 49-15,49 26 16,50-1 15,-125-49-31,175 74 16,-125-74-16,125 99 15,-50-25 1,49 75 0,0-25-1,-74-25 1,-74-99-16,49 74 15,-74-74-15,74 49 16,-74-49-16,25 24 16,-25-24-16,-1 0 15,26 0-15,0 24 16,-26-49-16,26 50 16,24 0 15,-24-26-16,-25 1 1,74 25 0,0-25-1,0 0 1,-49-25 0,24 24-16</inkml:trace>
  <inkml:trace contextRef="#ctx0" brushRef="#br0" timeOffset="12412.4">8731 5829 0,'-25'0'16,"25"-25"0,0 0 46,25 1-62,0-1 16,25 0-16,49-25 15,99-98 1,26 24 0,-26 0-1,25 0 1,-74 49 0,74-24-1,-99 25 1,25-1 15,-50 1-15,25-1-1,-74 50 1,49-24 0,-24-1-1,-26 25 1,1 1-1,24-1 1</inkml:trace>
  <inkml:trace contextRef="#ctx0" brushRef="#br0" timeOffset="14312">11311 4266 0,'0'25'0,"0"-50"63,25 25-48,0 0-15,-1-24 16,51-51-16,98-24 31,51-75-15,24 26-1,99-76 1,-173 100 0,-50 50-1,24-25 1,1 24-1,-99 50-15,74-24 16,-99 24-16,124-49 16,24-1-1,-123 26 1,49-1 0,25-24 15,-74 24-31,49-25 31,-50 26-15,-49 49-16</inkml:trace>
  <inkml:trace contextRef="#ctx0" brushRef="#br0" timeOffset="14945.87">14635 2183 0,'0'0'0,"-25"0"0,25-25 15,-25 25 1,0-25-1,-24-24 1,-50 24 0,24 50-1,-49 24 1,50 1 0,-50 99-1,74 24 1,50-24 15,99-50-15,124 1-1,-123-100 1,123-25 0,-74-99-1,-124 74-15,-25-99 16,0 124-16,-75-123 15,-74 24 1,25 99 0,25 50-16</inkml:trace>
  <inkml:trace contextRef="#ctx0" brushRef="#br0" timeOffset="15861.68">14833 6052 0,'0'-24'16,"-25"24"15,25-25-15,-24 25-16,-1 0 15,-50 49 1,26-24-1,-50 99 1,49-25 0,25 25-1,75-24 1,24-1 0,100-25-1,24-49 1,-24-50-1,-75-74 17,-124-25-17,25 99-15,-74-99 16,24 99-16,-74-99 16,-149-24-1</inkml:trace>
  <inkml:trace contextRef="#ctx0" brushRef="#br0" timeOffset="16877.47">11212 4490 0,'25'0'31,"-25"24"-15,24-24-16,1 25 15,0-25-15,74 75 31,50 24-15,99 124 0,-25-49-1,100 49 1,-75-74 0,-199-124-16,175 99 15,-175-100-15,100 51 16,99 49-1,-74 0 1,-50-50 0,-25 1-1,-74-50-15,74 24 16,-74-24-16,0 0 16,49 24-1,0 1 1,-24-25-1,74 24 17,-50-24-17,1 25 1,24-25 0,-24-1-1,24 1 1</inkml:trace>
  <inkml:trace contextRef="#ctx0" brushRef="#br0" timeOffset="17660.3">15280 6598 0,'-75'0'16,"75"-25"15,0 0-15,25 1-1,0-1-15,198-124 16,-49 0 0,123-74-1,26 0 1,-75 24 0,50 1-1,-100 24 1,0 1 15,26-26-15,-1 25-1,-74 75 1,-50 25 0,0-1-1,-74 26 1,25 24-1,-1 0 1</inkml:trace>
  <inkml:trace contextRef="#ctx0" brushRef="#br0" timeOffset="18511.12">14808 2530 0,'0'0'0,"25"0"32,-25 25-17,25-25-15,74 74 16,50 1 15,124 74-15,-25-25-1,0-25 1,25 25 0,0 0-1,-25 25 1,-75-25-1,-49 0 1,0-25 0,75 0-1,-174-74-15,74 0 16,-74 0-16,74-1 16,-49-24-16,49 50 15,0 0-15</inkml:trace>
  <inkml:trace contextRef="#ctx0" brushRef="#br0" timeOffset="19510.91">18678 4142 0,'0'-24'0,"-25"-1"15,25 0 1,-25 0 0,-24-24-1,-26-1 1,1-24 15,-1 49-15,-49-25-1,25 50 1,-25 25 0,50 25-1,-1-1 1,26 1-1,-1 49 1,25-25 0,25 26-1,25-26 1,0 0 0,25 1-1,24 24 1,-24-49-1,49-1 17,-25-24-17,1 0 1,49-25 0,-25-25-1,-50 0 1,-24 25-16,25-25 15,-25 1-15,0-1 16,-1-50 0,26-73-1,-50 98-15,0-49 16,-25 49-16,0-24 16,25 49-16,-74-49 15,49 49 1,-74-50-16</inkml:trace>
  <inkml:trace contextRef="#ctx0" brushRef="#br0" timeOffset="21376.53">4118 3671 0,'0'25'46,"0"0"-46,0 0 16,0 24 0,0 75-1,0-25 1,24 1 0,-24-1-1,0-74-15</inkml:trace>
  <inkml:trace contextRef="#ctx0" brushRef="#br0" timeOffset="22209.35">8434 1637 0,'24'0'31,"-24"-25"-15,25 0 0,-25 1-16,25 24 15,0-25-15,74 0 16,-49 50 15,-1 74-15,-49 0-1,-74 1 1,24-51 0,50 1-1,25-50 1,-25-25-1,25 25 1,24-25 0,-24 0-16,74 1 15,-74 24-15,223-100 16</inkml:trace>
  <inkml:trace contextRef="#ctx0" brushRef="#br0" timeOffset="23159.14">8260 6474 0,'0'-25'15,"25"25"-15,-25-25 32,25 25-32,24-49 15,26 24 1,-26 25-1,-24 50 1,-25-26-16,-25 100 16,25-99-16,-25 0 15,-24 49 1,74-98 15,-1 24 0,-24-25-15,25 25 0,0 25-1,-25-1 1,0 26 0,0-25-1,-25 0 1,-24 24-1,-199-49 1</inkml:trace>
  <inkml:trace contextRef="#ctx0" brushRef="#br0" timeOffset="23743.03">10988 3473 0,'0'-25'16,"0"50"-1,0-1 17,0 1-32,25 25 15,-25-25-15,25 74 16,-25-49-16,25 24 16,-25 75-1</inkml:trace>
  <inkml:trace contextRef="#ctx0" brushRef="#br0" timeOffset="24191.94">10864 3373 0,'0'0'0,"-24"0"32,24 25-32,0 0 15,0 0 1,0 49 0,-25 1-1,25-1 1,-25-24 15,0-1-15,50-24-1,0-25 17,0 0-17,-1 0 1,26-25-1,49-24 1,50-1 0,0-24-1</inkml:trace>
  <inkml:trace contextRef="#ctx0" brushRef="#br0" timeOffset="25108.74">13568 1836 0,'0'24'32,"25"-24"-17,-25 25 1,0 0-1,0 0-15,0 0 0,-25 24 32,25 26-17,0-1 1,25-74 15,-25-25-15,50-24-1,-1-1 1,-24 25 0,0 25-1,24 0 1,-24 25 0,25 0-1,-25 0 1,-25-1-16,0 1 31,0 0-31,0 0 16,0 24-1,-25 1 1,0-25-16,-25 0 16,-49-1-16</inkml:trace>
  <inkml:trace contextRef="#ctx0" brushRef="#br0" timeOffset="25374.69">13494 1761 0,'25'0'0,"-25"-25"32,24 25-17,1 0-15,0-24 16,99-26 0,-25 25-1,25 0-15</inkml:trace>
  <inkml:trace contextRef="#ctx0" brushRef="#br0" timeOffset="26257.5">15081 6995 0,'-25'25'62,"1"0"-46,-1-1-16,0 1 0,25 0 15,-50 25 1,26 49 0,24-25-1,24 1 1,26-26-1,49-49 1,0-49 0,-49-1-1,-75-24 1,-24 24 0,-26 50-1,-49 74 1</inkml:trace>
  <inkml:trace contextRef="#ctx0" brushRef="#br0" timeOffset="27062.33">18901 3894 0,'25'0'62,"0"0"-46,0 0 0,-1 0-16,1 0 0,50 0 15,-51 0 16,1 0-31,25 0 16,-1 0 0,-24 0-1,-25 25 32,0 0-31,0 0-16,-49 99 31,-1 25-15,25 49-16</inkml:trace>
  <inkml:trace contextRef="#ctx0" brushRef="#br0" timeOffset="38138.01">5159 3547 0,'0'0'0,"-24"0"46,24-25-46,-25 25 16,25-25 0,-25 25-1,0-24 1,0 24 0,-24-25-1,-1 25 1,1 0-1,-1 0 1,25 25 0,-25 24 15,1 26-15,-1-1-1,1 50 1,24-25-1,0-24 1,50-1 0,0 25-1,-1-99-15,26 75 16,-50-50-16,25 24 16,49 1-1,-24-1 1,0-24-1,24-25 17,25 0-32,0-25 31,1-24-15,-51-1-1,-24 1 1,0-1-1,-25-24 1,-25-50 0,-25 0-1,1 24 1,24 100-16,-25-74 16,26 49-16,-26-25 15,0 1 1,-24 24-1,0 50 1,-1 24 0,50-24-1,-24 50 1,49-50-16,-50 49 16,0 50-1,50-25 1,0 0-1,50 1 1,0-26 0,24 0-1,1-24 1,-1-25 0,25-50-1,0-25 1,-49-24-1,-25-25 1,-25-50 0,-50 25 15,1 50-15,-75 24-1,49 50 1,-24 74-1</inkml:trace>
  <inkml:trace contextRef="#ctx0" brushRef="#br0" timeOffset="40269.57">8458 2158 0,'0'-25'15,"-24"25"1,24-25-1,0 1 1,-25 24-16,0-25 16,-25 25 15,1 25-15,-26-1-1,26 1 1,-50 74-1,49-24 1,50-50-16,-50 74 16,50-74-16,-25 49 15,1 75 1,48-50 0,-24-49-1,25-1 1,50 1-1,-1-25 1,1-25 0,-1-25 15,25 0-15,-24-24-1,-26-26 1,-24 26-1,0-1-15,0-74 16,-1 99-16,-24-49 16,-24 49-16,-1-50 15,25 51-15,-50-51 16,1 50 0,-26 1-1,26-1 1,-26 50-1</inkml:trace>
  <inkml:trace contextRef="#ctx0" brushRef="#br0" timeOffset="41786.25">11187 4142 0,'0'-24'16,"0"-1"31,-25 25-32,25-25-15,-25 25 16,25-25 0,-25 25-16,25-25 15,-24 25 1,-26 0 0,0-24-1,-24 24 1,24 24-1,1 1 1,-1 0 0,25 25-1,1-26 1,24 1-16,-25 25 16,25-25-16,0 49 15,25 0 1,-1 1-1,1-26 17,0-24-32,49 25 31,-49-50-31,50 25 16,-51-25-16,26 0 15,49-25 1,-24 0-1,-26-25 1,-24 1 0,0 49-16,-25-50 15,0 25-15,0-24 16,-50-50 0,1 24-1,-26 26 1,1 49-1,49 0 1</inkml:trace>
  <inkml:trace contextRef="#ctx0" brushRef="#br0" timeOffset="43901.81">14660 2282 0,'-25'-25'0,"25"0"16,0 1 15,0-1-16,-25 25-15,25-25 0,-50 0 16,-49-49 0,25 74 15,-1 0-15,-24 0-1,49 49 1,-74 26-1,75 24 1,-1-25 0,50 50-1,0 0 1,25-49 0,0-25-1,49 49 1,50-74-1,0-25 1,-99 0-16,124-50 16,-99 25-1,-1 0 1,1-49 0,-25-75-1,-75 0 1,0 25-1,-74 99 1</inkml:trace>
  <inkml:trace contextRef="#ctx0" brushRef="#br0" timeOffset="45484.48">18455 3944 0,'0'0'16,"0"-25"-16,-25 25 0,25-25 15,0 1 1,-25-1 0,0 0-1,-24 0 1,-1-24 0,0 24-1,26 25-15,-51 25 16,50-25-1,-49 24-15,24 1 32,26-25-32,-51 25 0,75 0 15,-49 0-15,-1 24 32,25 1-17,-24 24 1,49-24-1,0 24 1,0 1 0,24-1-1,26 0 1,-50-49-16,74 25 16,-74-25-16,50-1 15,74 26 1,0-25-1,-25 0 1,-24-25 0,-51 0-16,51-25 31,-50 25-31,-1-25 16,76-25-1,-26-49 1,-24 25-1,-25-75 1,-50 25 0,-25 50-1,-74-50 1,74 74 0,-24 50-16</inkml:trace>
  <inkml:trace contextRef="#ctx0" brushRef="#br0" timeOffset="48466.86">15032 6201 0,'-25'-25'32,"25"1"-17,-25 24-15,25-25 16,-25 0 0,25 0-1,-25 0 1,-24-49-1,-1 24 1,25 50-16,1-24 16,-1 24-1,0 0 1,0 0 0,0 24-1,-49-24 1,24 25-1,1 25 1,24-25 0,0 24-1,0-24-15,25 49 16,0-49-16,0 0 16,0 74-1,0-74-15,0 25 16,25-26-16,-25 1 15,25 50 1,0-1 0,0-74-16,-1 50 15,-24-26 1,50 1 0,-25 0-16,24 0 15,-24-25-15,0 25 16,49-25-1,26 24 1,-26 1 0,0-25-1,-24-25 1,24 1 0,-24-1-1,0-25 1,-26-49-1,-24 25 1,0-26 0,-24 26-1,-1 0 17,-50-1-17,1 26 1,0-1-1,-1 50 1,1-25 0,24 25-1,25 25 1,-24 49 0</inkml:trace>
  <inkml:trace contextRef="#ctx0" brushRef="#br0" timeOffset="57031.07">15354 5829 0,'0'0'0,"-25"-25"0,0 25 31,1 0 1,24 25-17,-25-25 1,25 25 0,0 0-16,25-25 31,-1 0-16,1 0-15,25-50 16,-25 0 0,-25 26-1,0-1 1,-25 25 15,0 0-31,0 25 16,0-25-16,1 49 15,-1-24 1,25 0 0,25-25-1,-1 0 1,-24-25-16,25 25 16,-25-25-16,-25 50 46,1 25-30</inkml:trace>
  <inkml:trace contextRef="#ctx0" brushRef="#br0" timeOffset="66128.17">4118 9897 0,'0'-25'47,"0"0"-31,0 1-16,24-1 0,-24-50 31,25 1-16,0 24 1,0 26-16,49-26 16,-49 50-16,99-25 15,-25 25 1,0 50 0,-24-25-1,24-1 1,0 1-1,-49-50 1,24-24 0,-49 24-1,0 0 1,25 25 0,-1 25 15,50 0-16,50 0 1,-50-25 0,50 0-1,-99-25 1,24-74 0,-49 74-1,25 0 1,-1 50-1,75 24 1,-24 1 0,48-50-1,26-50 1,0-24 0,-100 24 15,125-49-31</inkml:trace>
  <inkml:trace contextRef="#ctx0" brushRef="#br0" timeOffset="79674.33">1811 17140 0</inkml:trace>
  <inkml:trace contextRef="#ctx0" brushRef="#br1" timeOffset="88752.42">5234 3497 0,'0'0'0,"0"-24"0,-25-26 32,-49 25 15,-1 25-47,50 0 15,-49 0-15,-25 25 16,-1 74-1,26 0 17,24 26-17,26-76-15,24-24 0,-25 99 16,25-99-16,25 49 16,-1 50-1,1-25 1,25-24-1,24-1 1,1-24 0,-1-1-1,25-24 1,-24-25 0,-1-25-1,1-24 1,-26-1-1,-24 25-15,25-49 16,-50 49 0,0-74-1,-25-25 1,-74-25 0,-25 50-1,24 25 1,1 24-16</inkml:trace>
  <inkml:trace contextRef="#ctx0" brushRef="#br1" timeOffset="89852.2">8409 2183 0,'0'-25'0,"-25"25"31,25-25-15,-25 25-16,25-25 16,-25 1-16,1 24 15,-1 0-15,0 0 16,-74 0 0,24 49-1,1 1 1,-25 123-1,74-24 1,50 25 15,24-75-15,75 0 0,0-74-1,124-50 1,-198 1-16,99-51 15,-100 26-15,75-125 16,-148 25 0,-100-25-1,0 125 1,74 49-16,0-25 16,1 25-16,-100 50 15</inkml:trace>
  <inkml:trace contextRef="#ctx0" brushRef="#br1" timeOffset="90786.01">11237 4118 0,'0'0'0,"-25"0"0,25-25 16,-25 25 15,25-25-31,-25 0 15,-25 0 1,1 1 0,-26 48-1,1 26 1,-25 24 0,24 26-1,75-1 1,25 25-1,124-25 17,0-49-17,25-75 1,-75-25 0,-50-49-1,-73-25 1,-76 0-1,1 50 1,-50 74-16</inkml:trace>
  <inkml:trace contextRef="#ctx0" brushRef="#br1" timeOffset="91701.82">8409 5631 0,'0'0'0,"0"-25"15,-25 25-15,25-25 16,-25 25-16,0-50 15,1 26 1,-1-1 0,-25 25-1,-24 0 1,-1 49 0,1 26-1,-25 74 1,24 0-1,75-25 1,50 49 0,24-49-1,100-25 1,24-99 0,26-99-1,-76 0 1,-98-75-1,-100 26 1,-123-26 15,74 124-15,-75 25-16</inkml:trace>
  <inkml:trace contextRef="#ctx0" brushRef="#br1" timeOffset="93544.42">5209 5655 0,'-25'0'16,"25"-24"-1,-25 24 1,25-25 0,-24 25-16,-1 0 31,25-25-31,-50 0 15,-24-49 1,-1 24 15,26 1-15,24-26 0,0 26-1,25 24-15,-25-50 16,25 51-16,0-51 15,0 1 1,0 49-16,0-49 16,0 49-16,0 0 15,0-50 1,0 1 0,0 49-1,0 0 1,25 1 78,-25-1-48,-25 50 1</inkml:trace>
  <inkml:trace contextRef="#ctx0" brushRef="#br1" timeOffset="96634.78">2505 9054 0,'0'0'15,"-25"0"-15,25 25 16,0-1-1,0 1 1,25 25 15,25-25-15,24-25 0,-24-25-1,-25 0 1,0-25-1,-75 1 1,0 49 0,-24 25-1,49-1 1,0 26 0,25-25-1,25 0 16,74-25-31</inkml:trace>
  <inkml:trace contextRef="#ctx0" brushRef="#br1" timeOffset="97277.65">2208 9004 0,'0'0'0,"0"-25"15,-25 25 16,25 25-15,25-25 15,-25 25-15,74 25 0,0 24-1,50 50 1,-24-25-1,-76-99-15,26 50 16,-25-25-16,0-1 16,0 1-1,-25 0 1,0-50 0,24 25-1,-24-25 1,25 1-1,25-51 1,99-74 15,-25 75-15,99-100 0,-25 50-1,-123 75 1,-51 24-1,-24 0 17</inkml:trace>
  <inkml:trace contextRef="#ctx0" brushRef="#br1" timeOffset="113694.22">5705 10740 0,'-25'0'15,"25"-24"-15,25 24 110,0 0-110,0 0 15,-1 0-15,101-25 16,73 0 0,-49 0-1,-25 25 1,-25 0-1,-74 0 1,24 0 0,-49 25 15</inkml:trace>
  <inkml:trace contextRef="#ctx0" brushRef="#br1" timeOffset="114647.02">5879 9823 0,'0'0'0,"0"-25"15,0 0 1,-25 25-16,25-25 16,-50 0-1,1 25 1,49-24 0,-75 24-1,50 0-15,1 24 16,-100 26-1,24 49 1,51 0 0,-1 50-1,50-49 1,75 24 0,-51-100-16,51 1 15,-50-25-15,99 25 16,-25-75-1,0-24 1,-99 49-16,0-24 31,0 24-31,0 0 16,-99-25-16,49 50 31,25 0-15,50 0-1,0 0 1,49 0 0,1-24-1,-50 24-15,24 0 16,-49 24-16,25-24 16,-50 75-1,25 49 1,0-50-1,-24-49-15,24 49 16,0 1-16</inkml:trace>
  <inkml:trace contextRef="#ctx0" brushRef="#br1" timeOffset="115676.81">6052 10393 0,'0'-25'15,"0"1"16,0-1-31,-24 0 0,24 0 16,0-24-16,0-51 31,0 76 16,24 24-47,1 24 16,50 51-1,-51-26 1,-24-24 0,50 25-1,0-25 1,-1-75 0,-24-24-1,-25 49-15,0-25 16,-25 25 15,0 25-15,1 0-16,-1 50 15,0 0 1,25-1 15,50 1-15,-1-75-1,-24 0 1,0-49 0,-25 24-1,0 25-15,-25 1 16,25-1-16,0 50 31,0 24-15,0 26-1,25-1 1,49-49 15,25-25-15,-49-50-16,-25 50 16,24-99-1,-49 49-15,25-49 16,-25-75-1,-25 75 1,1 50 0,-1 24-1,25 74 1,-25-49-16,25 75 16,0-50-16,0 74 15,0 75 1,25 24-1,-25-148-15,0 74 16,0-100-16,0 26 16,25 24-16,-25 100 15</inkml:trace>
  <inkml:trace contextRef="#ctx0" brushRef="#br1" timeOffset="116029.73">6598 10071 0,'0'0'0,"25"-25"16,-25 0-1,25 0 1,24-24-1,26 24 1,-51 25-16,51 25 31,-75-1-31,25-24 0,-25 125 16,-25-26 15,-74 0-15,24-74-1,26-25 1,-51-75-16</inkml:trace>
  <inkml:trace contextRef="#ctx0" brushRef="#br1" timeOffset="142418.22">8111 10244 0,'0'0'0,"0"-24"16,-25 24-16,1-50 47,24 25-47,-25 25 15,0 0 1,-25 0 0,50 25-16,-25 25 15,1-26-15,24 1 16,0 50-1,74-51 1,-24-24 0,-25 0-16,49-49 15,-49 24 1,-25 0-16,0-24 16,-50 24-1,-24 50 1,49 24-1,-25-24 17,50 25-17,25-50 1,50 0 0,-51-25-1,1 0 1,-25 0-16,-25-24 15,1 24-15,-1 0 16,-25 25 0,25 74-1</inkml:trace>
  <inkml:trace contextRef="#ctx0" brushRef="#br1" timeOffset="143184.04">10889 10269 0,'0'0'0,"0"-25"15,0 1-15,-25 24 16,25-25 0,-24 25-1,-1 0 1,0 25 0,0 24-1,25 26 1,25-51 15,49-24-15,1-24-1,-1-51 1,-74 1 0,-49 24-1,-1 50 1,0 25-1,1 25 1,49-1 0,25-49-1,74 0 1</inkml:trace>
  <inkml:trace contextRef="#ctx0" brushRef="#br2" timeOffset="152747.57">5259 3448 0,'-25'-25'15,"0"0"-15,0 0 32,25 1-17,-25 24 1,1-25 0,-26 25-1,-24-25 1,-75 25-1,74 74 1,1 1 0,-1 49-1,26 50 1,49-26 0,0-24-1,25 25 1,24-74-1,-49-51-15,50 51 16,-25-50 0,24 24-1,-24-49-15,50 50 16,-51-50-16,51 25 16,49-25-1,25-25 1,-75-25-1,0-24 1,-49 49-16,25-99 16,-50 99-16,0-74 15,-25-99 1,-74-1 0,0 75-1,-25 25 1,24 49-1,1 50 17,74 0-32,-49 25 15,74 0-15,-75 49 16,26 50 0,24 25-1,0 25 1,50-25-1,0-25 1,-25-100-16,74 51 16,-49-75-16,74 49 15,50-49 1,-25-49 0,-25-75-1,-74 25 1,-99-75-1</inkml:trace>
  <inkml:trace contextRef="#ctx0" brushRef="#br2" timeOffset="153817.41">8632 2158 0,'0'-25'0,"0"0"15,-25 25 1,25-24 0,-25 24-16,1 0 15,-26-25 1,25 25-16,-24-25 16,24 25-1,-25 25-15,-24-25 16,49 25-16,-74 24 31,74-49-31,-74 124 16,24 0-1,26 25 1,73 25 0,1-50-1,0-99-15,50 49 16,-51-49-16,76 0 15,148-25 1,-75-75 0,26-74-1,-125 50 1,-49-25 0,-100-50-1,-73 26 1,-1 73-1,25 75 17,25 50-17,49-25 1,50 99-16</inkml:trace>
  <inkml:trace contextRef="#ctx0" brushRef="#br2" timeOffset="154864.26">11212 4093 0,'0'-25'15,"0"0"16,-25 25-31,25-25 16,-75-49-16,1 49 31,0 50-15,-26 49 0,26 1-1,49-50-15,-24 49 16,49-49-16,0 99 15,24-25 1,51 0 0,74-24-1,-1-51 1,1-73 0,0-75-1,-74-50 1,-100 50-1,-74 0 1,-1 25 15,-49 74-15,25 25 0,50 50-1,49 24 1,100 25-1</inkml:trace>
  <inkml:trace contextRef="#ctx0" brushRef="#br2" timeOffset="155898.1">14560 2232 0,'0'-24'16,"-24"-1"0,-1 25-1,25-25 1,-25 25-16,0 0 15,-49-50 1,-1 50 0,-49 50-1,-25 99 1,50 0 0,74 49-1,25-49 1,75-25-1,74-25 1,49-99 15,-123-25-31,123-49 16,-148 49-16,49-49 16,-25-150-1,-198 51 1,-49 49-1,148 99-15,-149-25 16,149 50-16,0-24 0,-74 24 16</inkml:trace>
  <inkml:trace contextRef="#ctx0" brushRef="#br2" timeOffset="156780.96">18554 3770 0,'-25'0'0,"0"0"31,0 0-16,1 0-15,-1 0 16,0 0 0,-99 0-16,25 25 31,74 0-31,-99 25 16,99-50-16,-74 99 15,25 50 1,74-25-1,49 74 1,26-74 0,-26-99-16,100 74 15,-99-99-15,123 0 16,75-74 0,-99-75-1,-99-50 1,-174-24-1,-75 99 1,-222 99 15</inkml:trace>
  <inkml:trace contextRef="#ctx0" brushRef="#br2" timeOffset="157629.84">15156 5854 0,'0'0'0,"-25"0"16,25-25-16,-25 25 15,-25-25 1,-24 25-1,0 25 1,-26 50 0,-48 98-1,73 26 1,1 49 0,74-75-1,74 26 1,75-100-1,49-99 1,125-74 15,-149-75-15,-100-25 0,-173 25-1,-100 25 1,-74 50-1,75 24 1</inkml:trace>
  <inkml:trace contextRef="#ctx0" brushRef="#br2" timeOffset="159279.59">11361 3919 0,'0'-25'0,"0"1"0,-25 24 16,25-25 0,-25-50-1,-25 1 1,1 24 0,-26-24-1,1 74 1,-75 25-1,25 24 1,-74 100 0,74-25 15,0 75-15,124-26-1,49 50 1,50-49-1,50 0 1,-124-125-16,149 51 16,-125-76-16,26-24 15,173-49 1,-199 24-16,125-99 16,-149 74-16,24 25 0,26-99 15,24-24 1,-99-1-1,-25-25 17,-74-49-32,-25 49 31,99 150-31,-148-101 16,123 101-16,-149-26 15,51 50 1,-51 50-1,150-50-15,-51 74 16,76-49-16,-26 99 16,25 50-1,50 49 1,-25-174-16,50 150 16,-26-150-16,51 75 15,49 25 1,74-25-1,25-74 1,150-273 0</inkml:trace>
  <inkml:trace contextRef="#ctx0" brushRef="#br2" timeOffset="160762.37">8930 2034 0,'0'0'0,"-25"-25"0,0 0 16,25 1 0,-50-1-16,1 0 31,-50 0-15,-25 0-1,0 25 1,-25 25-1,25 0 1,99-25-16,-99 50 16,99-50-16,-99 99 15,74-50 1,1 100 0,49-124-16,0 149 15,0-150-15,25 200 16,-1-100-1,51 0 17,-50-75-32,99 75 0,-99-124 15,24 25-15,75 25 16,75-1 0,-26-73-1,75-76 1,-173 26-1,24-75 1,-74 124-16,0-148 16,-25 123-16,-25-148 15,-50-1 1,75 150-16,-124-100 16,75 124-16,-125-49 15,149 74-15,-148-25 16,123 25-16,-74 0 15,-50 25 1</inkml:trace>
  <inkml:trace contextRef="#ctx0" brushRef="#br2" timeOffset="169460.07">3473 11286 0,'-25'0'16,"0"0"0,25-25-1,-25 25-15,0-24 16,1 24 0,-1-25-1,-25 0 1,-24 0-1,24 25 1,1 25 0,-1 25-1,0 49 1,-24 25 0,49-50-1,25 75 1,25-25-1,25 0 1,-26-74 0,1-26-16,50 26 31,-51-50-31,1 0 16,25 0-16,99 0 15,-125-25-15,125-24 16,-50-26-1,-24-74 1,-75 25 0,-25 25-1,-99-99 1,-25 148 0,0 75-1</inkml:trace>
  <inkml:trace contextRef="#ctx0" brushRef="#br2" timeOffset="180823.37">5209 3274 0,'-25'-25'0,"25"1"15,0-1 1,0 0-1,0 0 1,-25 0 0,1 1-1,-26-1 1,-49 25 0,0 0-1,-26 74 1,26 1-1,-25 49 1,50 0 0,24 99-1,25-25 1,75 1 0,0-50 15,-26-125-31,51 100 15,-50-99-15,74 50 16,-74-51-16,99 26 16,-99-25-16,123 0 15,1-50 1,0-25 0,-124 25-16,74-24 15,-74 24-15,24-25 16,1-98-1,-50-1 1,-74-74 0,-50 24-1,0 25 17,-149 75-32</inkml:trace>
  <inkml:trace contextRef="#ctx0" brushRef="#br2" timeOffset="181757.23">8533 1910 0,'0'-25'15,"0"50"-15,-25-75 0,25 26 16,0-1 0,-25-50-1,-49 1 1,-1 49 0,-49 25-1,-24 50 1,-1 24-1,99-24-15,-99 74 16,100-99-16,-26 99 16,1 74-1,123 50 1,75 0 15,100-74-15,-1-75-1,124-99 1,-74-74 0,-25-100-1,-149-99 1,-173 75 0,-100 24-1,-123 25 1,123 75-1,25 49-15</inkml:trace>
  <inkml:trace contextRef="#ctx0" brushRef="#br2" timeOffset="182693.09">11361 3696 0,'0'0'0,"-25"-25"16,0 0-16,0 0 31,-49-24-15,-1-26-1,26 26 1,-26 24 0,-24 25-1,25 25 1,49 0-16,-99 24 16,99-24-16,-99 74 15,25 75 1,74-124-16,-49 148 15,74-148-15,0 98 16,124 125 0,0-149-1,124 0 1,24-99 0,51-124 15,-149-25-16,-100-50 1,-124-49 0,-148-50-1,0 124 1,148 125-16,-149-76 16,26 75-16</inkml:trace>
  <inkml:trace contextRef="#ctx0" brushRef="#br2" timeOffset="184007.87">14684 2059 0,'0'0'15,"-24"0"-15,24-25 0,-25 25 16,-25-50-1,-49 26 1,-25-1 0,-50 74-1,50 26 1,-25 74 15,75 49-15,49 50-1,75-49 1,-25-150-16,123 75 16,-98-124-16,322 0 15,-248-49 1,-49-1-16,98-148 16,-148 148-16,0-124 15,-25 125-15,-99-150 16,74 150-16,-124-26 15,-273 125 1</inkml:trace>
  <inkml:trace contextRef="#ctx0" brushRef="#br2" timeOffset="184772.78">18579 3820 0,'0'0'0,"0"-25"16,0 0-1,-25 25-15,25-24 16,-50-26 0,-74 50-1,-25 0 1,125 25-16,-125 49 16,124-49-1,-74 74 1,-25 124-1,124-173-15,-25 74 16,25-74-16,25-1 0,24 75 16,100 25-1,-99-124-15,173 74 16,-173-99-16,148-25 16,75-124-1,-149-99 1,-223 25-1,-50 99 1,99 75-16,-545-1 16</inkml:trace>
  <inkml:trace contextRef="#ctx0" brushRef="#br2" timeOffset="185571.66">15205 5755 0,'0'0'0,"-25"-25"16,1 25-16,24-25 0,-25 25 15,-50-25 1,-24 50 15,0 49-15,-25 26-1,99-75-15,-99 223 16,99-199-16,1 50 16,-1 125-1,99 24 1,75-75 0,-99-148-16,272 50 15,-248-75-15,75-50 16,199-173-1,-274 74 1,-173-124 0,49 223-16,-123-74 15,123 75-15,-173-26 16,148 51-16,-247 24 16</inkml:trace>
  <inkml:trace contextRef="#ctx0" brushRef="#br2" timeOffset="186972.44">11435 3398 0,'0'0'0,"-25"0"0,25-25 0,-25 25 16,1-24 15,-1 24-31,-74-50 16,74 50-16,-25-25 15,-74 0 1,-25 1 0,25 24-1,-49 49 1,49 1 0,74-50-16,-74 74 15,99-24-15,-74 74 16,0 50-1,24 24 1,50 25 0,25-74-1,0-99-15,50 98 16,-50-123 0,50 74-16,24 25 31,75 50-16,-50-99 1,25 49 0,-99-100-16,49 26 15,-49-25-15,74 24 16,-24-24 0,24-25-1,50-25 1,-50 1-1,25-51 1,-49 26 0,49-26-1,-50 1 1,0-25 0,1-26 15,-50 1-16,-25 0 1,0-74 0,-50 24-1,0 26 1,-49-51 0,-25 1-1,-49-1 1</inkml:trace>
  <inkml:trace contextRef="#ctx0" brushRef="#br2" timeOffset="188122.28">8434 5482 0,'0'0'0,"-25"-25"16,25 0-16,-25 0 0,25 1 15,-50-26 1,1-24 0,-26 49-1,1 25 1,-25 49 0,-25 51 15,99-76-31,-99 100 15,99-99-15,-25 74 16,1 100 0,74-25-1,49-1 1,-74-123-16,124 123 16,-99-148-16,124 124 15,0-50 1,24-49-1,1-50 1,49-124 0,-99-50-1,-50-99 1,-148 50 0,-174-50 15,124 199-16,-174-50-15</inkml:trace>
  <inkml:trace contextRef="#ctx0" brushRef="#br2" timeOffset="189622.05">5283 2977 0,'0'0'0,"-24"0"0,24-25 16,0 0-1,-25 0 1,0 0 0,-49-24-1,-1 24 1,-24 25 0,-50 0 15,50 25-16,-50 74 1,50 0 0,0 50-1,24 25 1,50-50 0,1 24-1,24 51 1,0-50-1,24 0 1,26-1 0,0-48-1,24-1 1,25 25 0,25-50 15,-25-24-16,1-1 1,-51-49-16,75 25 16,-99-25-16,99-25 15,50-24 1,-50-1 0,25 1-1,-50-26 1,25-74-1,-50 25 1,-24-49 0,-25-1-1,-75-74 1,-99 0 0,-24 25 15,-26 74-16,-148 0-15</inkml:trace>
  <inkml:trace contextRef="#ctx0" brushRef="#br2" timeOffset="193237.51">3398 12254 0,'0'-25'16,"0"0"31,-25 25-31,25-25-1,-24 25-15,-1 0 16,0-25-1,0 25-15,-49 0 16,49 0-16,-25 0 16,1 25-1,-26 50 1,1 24 0,24 0-1,26 25 1,24-50-1,0 50 1,49-24 0,1-26-1,24-24 1,1-1 0,24-49-1,-25 0 16,25-25-15,-74 1-16,50-1 16,-75 0-16,24 25 0,1-50 15,25-24 1,-50 0 0,-25-26-1,0-24 1,-148-49-1</inkml:trace>
  <inkml:trace contextRef="#ctx0" brushRef="#br2" timeOffset="197052.94">347 14436 0,'0'0'0,"0"-24"16,25 24 31,-25 24-32,0 1 1,25-25-16,0 25 16,-1 0-16,51 74 15,24 0 1,0-24 0,-24-26-1,-26-49 1,-24 0 15,0 0-15,-25-25-1,25 1 1,0-26 0,74-74-1,74-25 1,-24 50-1,-99 74-15,49-49 16,-74 49-16,49 25 16,-49 0-1,-50 25 1</inkml:trace>
  <inkml:trace contextRef="#ctx0" brushRef="#br2" timeOffset="202034.2">3646 15205 0,'0'-25'78,"25"25"-46,-25-24-32,0-1 15,25 25-15,0-50 16,24-24 0,1 24-1,-25 25 1,0 1-1,24 48 1,1 26 0,24 0-1,-24-26 1,-1 1 0,-24-25-1,0-49 1,-25 24-1,25-25 17,24 1-17,-24 49 1,25 24 0,-25 1-16,49 25 15,-49-25-15,49 24 16,1-24-1,-26 0 1,1-75 0,-25-24-1,-1-25 1,26 49 0,-25 50-1,25 50 16,-1 24-15,26-24 0,-51-50-16,26 0 15,-25 0-15,0 0 0,-1-25 16,1-25 0,0 1-1,0-1 1,0 50-1,24 50 1,26 24 0,49-24-1,-50-26 1,25-48 0,-49-51-1,-25 26 1,-25 24-1,24-25-15,1 50 16,-25 25 0,25 0-1,74 49 1,1-49 0,-26-25-1,0-50 1,-49 1-1,0 24-15,0-49 16,-25 49-16,25 25 16,-1 0-1,1 74 1,25 1 0,24-1-1,25-49 16,-24-50-15,-26-49 0,-24 49-16,0-50 15,0 51-15,-25-1 16,25 0 0,-1 50-1,26 49 1,25 1-1,-1-26 1,0-49 0,1-49-1,-26-1 1,-24 0 0,0 50-1,0 50 1,0-50-1,24 74-15,-24-49 16,0 0 0,49 25-1,25-75 1,-24 0 0,-26-25-1,1 26 1,-25 24-1,24 49 1,1-24 0,74 49-1</inkml:trace>
  <inkml:trace contextRef="#ctx0" brushRef="#br2" timeOffset="205066.74">9773 13816 0,'0'0'0,"0"-25"0,-25 25 15,25-24-15,-25-1 16,25 50 46,0-1-46,0 26 0,-24-25-16,24 99 15,-25-99-15,25 148 16,0-74 0,25 50-1,-1 0 1,1-25-1,0-74 1,0 24 0,-25-49-1,0 0 1,25 0 0,-1-25 30,1 24-30,25-24 0,-1 25-1,51 0 1,-1 0 0,-25-25-1,50 0 1,-99 0-16,99 0 15,-99 0-15,74-25 16,25 0 0,-99 25-16,99-25 15,-74 25-15,-26 0 0,76 0 16,-76 0-16,76-24 16,-75 24-16,24 0 0,50 24 15,25-24 1,0 0-1,0 0 17,-24 0-17,-1 0 1,99 0 0,-49-24-1,-50 24 1,-24-25-1,-50 25-15,49 0 16,-49 0-16,24-25 16,51 25-1,-51 0 1,26 0 0,-1 0-1,-24 0 1,49 0 15,-50 0-15,1-25-1,0 0 1,24 1 0,-49-1-1,0-25 1,0 1-1,-25-51 1,0 26 0,0-25-1,0-1 1,-25 1 0,-25 0-1,1 25 1,-1 24-1,-25 0 17,1 50-17,-50 0 1,0 0 0,-124 25-1,0-25 1,-25 25-1,199-25-15,-224-25 16,248 25-16,-222 0 16,23-25-1,-23 1 1,-26-1 0</inkml:trace>
  <inkml:trace contextRef="#ctx0" brushRef="#br2" timeOffset="206332.55">5779 7367 0,'0'-25'47,"25"25"15,-50 0-46,1 25 0,24 0-16,-25 0 0,0 24 15,50 26 1,24-51 0,26-48-1,-25-1 1,-50-25 15,0 1-15,-25 24-1,-25 25 1,25 25 0,25-50 46,0 0-46,0 0-1,-25 25 1,25-25-16,-49 25 16</inkml:trace>
  <inkml:trace contextRef="#ctx0" brushRef="#br3" timeOffset="-211650.89">5507 3299 0,'-25'-25'16,"0"0"0,0 1-1,0-1-15,1 0 16,-1 0-16,0 0 15,0 1 1,0 24-16,-74 0 16,74-25-16,-99 50 15,50-1 1,49-24-16,-74 50 16,74-25-16,-25 24 15,26-24-15,-51 74 16,75-74-1,-25 25-15,-49 74 16,24 25 15,26-50-15,24 25 0,24 0-1,26 0 1,0-25-1,24-49 1,-74-25-16,99 24 16,-74-49-16,74 25 15,1-25 1,48 0 0,-48-25-1,-26 0 1,25-24-1,-49-26 1,-1 1 0,1-75 15,-50-24-15,0 148-16,-25-149 15,25 124-15,-49-49 16,-75-25-1,-25 25 1,-25 49 0,1 50-1,-1 50 1,75 0 0,-1 49-1,1 74 1</inkml:trace>
  <inkml:trace contextRef="#ctx0" brushRef="#br3" timeOffset="-210617.05">8657 2257 0,'0'-25'0,"0"1"16,0-1 15,0 0-15,0 0-16,-25 25 0,25-25 15,-25 1 1,0-1 0,-99 0-1,-49 0 1,98 25-1,26 25-15,49 0 0,-25 24 16,0 1-16,-24 74 16,73 74 15,26-24-15,-50-124-16,99 74 15,-74-99-15,74 49 16,100-24-1,-1-100 1,25-49 0,-123-25-1,-76 74-15,-24-99 16,0 100-16,-49-51 16,-125-48-1,25 98 1,0 25-1,75 50 1</inkml:trace>
  <inkml:trace contextRef="#ctx0" brushRef="#br3" timeOffset="-209717.19">11237 3845 0,'0'-25'16,"0"50"-16,0-75 0,0 25 16,0 1-1,-25-51 1,-25 25-1,0 1 1,26 49-16,-51 0 16,50 0-16,-99 49 15,0 76 1,50 23 0,24 26-1,75 24 1,74-49-1,25-50 1,100-49 15,-175-50-31,100-50 16,-99 26-16,99-100 16,-50 0-1,-99 74-15,0 0 16,-25 1-16,-99-125 15,-25 125 1,50-1 0,0 50-16</inkml:trace>
  <inkml:trace contextRef="#ctx0" brushRef="#br3" timeOffset="-208897.31">14387 2232 0,'0'0'0,"0"-24"0,0-1 0,-25 25 32,25-25-17,-50 0 1,1-24 0,-51 24-1,-24 74 1,25 51-1,0 98 1,49 25 15,75-173-31,-25 24 16,25-24-16,49 74 16,125 0-1,74-124 1,-25-124-1,-124-25 1,-75 0 0,-123-74-1,-124 99 1,-1 124 0,75 25-1,99 0-15,-49 49 16</inkml:trace>
  <inkml:trace contextRef="#ctx0" brushRef="#br3" timeOffset="-208017.44">18529 4043 0,'0'0'0,"0"-25"31,25 25-31,-25-24 0,25 24 16,0-75-1,-25 50 1,-75-49-1,-49 24 1,99 50-16,-99 50 16,99-25-16,-99 74 15,25 75 1,99-150-16,-49 150 16,49-124-16,24 74 15,76 0 1,-51-75-16,125 1 15,-125-25-15,175-75 16,24-148 15,-199 173-31,26-124 16,-75 99-16,-25-98 16,-74-51-1,49 174-15,-148-49 16,148 74-16,-272 74 15</inkml:trace>
  <inkml:trace contextRef="#ctx0" brushRef="#br3" timeOffset="-207034.59">15205 6077 0,'0'0'16,"0"-25"-16,0 1 16,25 24-16,-25-25 15,0-25 1,-25 1-1,0 24 1,-49-25 0,0 25 15,-1 25-15,1 50-1,-1 24 1,75-49-16,-74 99 15,49-74-15,0 74 16,1 99 0,48-25-1,76-49 1,73-49 0,150-100-1,-1-75 1,-148-49-1,-125-25 1,-123-49 15,-75 74-15,25 25 0,25 49-1,49 25-15</inkml:trace>
  <inkml:trace contextRef="#ctx0" brushRef="#br3" timeOffset="-204019.04">11534 3299 0,'0'0'0,"-25"-25"0,1 0 31,-1 1-15,0-1-1,-49-50 1,-1 51 0,-24-1-1,-25 0 1,-25 25-1,0 25 1,124-25 0,1 0-16,-51 49 15,50-24-15,1 0 16,-26 49 0,25 26-1,0-76-15,1 125 16,24-124-1,0 74-15,-25 25 16,25 0 0,0-99-16,25 99 31,-25-99-31,0 49 16,0-49-16,24 99 15,-24-99-15,25 25 16,0 49-1,25-25 1,-1 1 0,-24-1-1,74 0 1,-49-49 0,49 25-1,-74-50-15,74 25 16,-74-25-16,74 0 15,25 0 1,-49-25 15,49-25-15,-50 1 0,0-51-1,-24 26 1,0-75-1,-1-24 1,-49 24 0,-25 0-1,1-49 1,-51-1 0,26 75-1,-75-25 1,74 100-1,25 49-15,-74-50 16,74 50 0,-49-25-16,-26 25 31,-24 25-15,25 0-1,0 24 1,0 26-1,24 49 1,26-25 0,-1 50-1,1 74 1,49-99 0,0-99-16,0 99 15,0-99-15,24 74 16,26 25-1,0-25 1,24 50 15,-24-75-15,49 1 0,-74-50-16,74 24 15,-74-49-15,49 50 16,25-50-1,1-25 1,-1 0 0,-74 1-16,49-26 15,-49 50-15,74-99 16,-49 24 0,24-74-1,-49 25 1,-25-49-1,-25 24 1,-25-74 0,1 99 15,-50-50-15,24 50-1,-49 25 1,25 24-1,0 51 1,-25-1 0,24 50-1,76-1-15,-76 26 16,76-25-16,-76 74 16,26 0-1,-25 75 1,74-25-1,0 24 1,25-24 15,50 0-15,-50-124-16,74 99 16,-49-99-16,74 49 15,0-24 1,149-26-1</inkml:trace>
  <inkml:trace contextRef="#ctx0" brushRef="#br3" timeOffset="-201853.36">8731 5482 0,'-25'0'0,"50"0"0,-50-25 16,1 25-1,24-25 1,-50 0 0,25 1-1,0-1-15,-24 0 16,24 25-16,0 0 16,-24-25-1,-1 25 1,0-25-1,26 25-15,-26 0 16,25 0 0,-24 0-1,24 0 1,-25 25 0,-24 25-1,24-1 1,25 26-1,0-50-15,1 24 16,-1-24-16,25 0 16,0 0-16,-50 74 15,50-74-15,0 24 16,-25 1 0,25-25-16,25 24 15,-25-24-15,0 25 16,50 74-1,-25-25 1,49 25 0,-24-25 15,-1-24-15,-24-1-1,25-24 1,-1-1-1,1-24 1,24 0 0,-24-25-1,0 0 1,-1 0 0,1 0-1,24 0 1,1-25-1,-1 0 1,0 0 15,26-24-15,-100 24-16,74-25 16,-74 26-16,50-26 15,-25-49 1,-25 74-16,0-74 15,0 74-15,-25-74 16,0-25 0,25 99-16,-50-74 15,25 74-15,-24-50 16,-50 1 0,-1 0-1,-24-1 1,25 26-1,74 49-15,-49-25 16,49 0 0,-99 25-16</inkml:trace>
  <inkml:trace contextRef="#ctx0" brushRef="#br3" timeOffset="-190823.02">5457 2902 0,'0'0'0,"-25"0"16,25-25-1,-25 25 1,1-24 0,24-26-1,-25 25 1,-25 25-1,1-25 1,-51 25 15,1 25-31,-25 0 16,99-25 0,-49 0-1,49 25-15,0-25 0,-24 0 16,-26 49-1,1-24 1,-1 25 0,-73 74-1,98-99 1,-74 148 0,74-49-1,50-49 1,-24 24-1,24 75 1,24-75 0,-24-74-16,0 99 15,25-100 1,-25 26-16,0-25 16,50 74-1,-25-74-15,-25 0 16,99 74-1,-50-25 1,-49-49-16,50 25 16,-25-26-16,0 1 15,24 25 1,26-25 0,-1-1-1,0 1 1,1 0-1,-25-25 1,24 0 15,50-25-15,-50 25-16,-49-25 16,74 25-1,-74 0-15,50-24 16,24-26-1,-25 0 1,1-24 0,24-25-1,-74 74-15,24-74 16,-49 74-16,25-74 16,-25-25-1,-25-25 1,-49-74-1,-1 74 1,-73 25 0,-26 25-1,-74 49 1</inkml:trace>
  <inkml:trace contextRef="#ctx0" brushRef="#br3" timeOffset="-187328.54">2530 15429 0,'0'24'0,"0"-48"32,25 48 108,0 1-124,-1 0-16,26 49 15,-25-49 1,0 0 0,0 0 15,-25 0-15,24-25 15,1 24 0,0 1-15,0 0 15,99-50-31,25-49 16,-1-25 15,-24 49-16,25 0 1,-99 26 0,-1-1-1,-49 50 95,-24-25-79</inkml:trace>
  <inkml:trace contextRef="#ctx0" brushRef="#br3" timeOffset="-186140.72">2604 16371 0,'0'-25'0,"0"50"0,0-50 15,25 25 1,0 25 46,0 0-46,-25 0-16,25-25 0,0 49 16,-1 1-1,26 24 1,0-24-1,-50-25-15,24 24 16,1-49-16,-25 25 16,25-25-1,-25 25 1,25-25 31,-25-25-32,25 25 1,49-49 0,50-26-1,50-49 1,-50 50 0,0-1-1,-50 50 1,-74 1-1</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13:57.227"/>
    </inkml:context>
    <inkml:brush xml:id="br0">
      <inkml:brushProperty name="width" value="0.05292" units="cm"/>
      <inkml:brushProperty name="height" value="0.05292" units="cm"/>
      <inkml:brushProperty name="color" value="#C00000"/>
    </inkml:brush>
  </inkml:definitions>
  <inkml:trace contextRef="#ctx0" brushRef="#br0">2729 4068 0,'0'0'0,"-25"0"16,0 0-16,0 0 16,0-25-1,-24 25 1,-1 0-1,0 25 1,-24 25 0,0 24-1,-1 25 17,50-24-17,1-1-15,48 25 16,26-24 15,0-1-15,-26-74-16,51 50 15,-50-26-15,74 1 16,0 0 0,25-75-1,-49-24 1,-1 0-1,-49-1 1,0 50-16,-50-24 16,25 24-1,-25 0-15,-74-24 32,49-1-32,-49-24 15</inkml:trace>
  <inkml:trace contextRef="#ctx0" brushRef="#br0" timeOffset="934.77">3324 4465 0,'0'25'31,"25"-25"-15,-1 0 0,1 0-1,99 0 1,25-25-1,99 25 1,25-25 0,-199 25-16,224-25 15,-248 25-15,198-49 16,-75 24 0,-49-25-1,-99 50 1,0 0-1,-50 0 1,0 0 0</inkml:trace>
  <inkml:trace contextRef="#ctx0" brushRef="#br0" timeOffset="1613.57">6176 4167 0,'0'0'0,"-24"-25"0,24 1 16,-25 24-1,0-25 1,-25 0 0,1 0-1,24 0-15,-49 25 16,49 0-16,-50 25 16,50-25-16,-99 75 15,100-75-15,-76 74 16,1 25-1,50 50 1,49-75 0,24 26-1,1-76-15,50 51 32,-26-75-32,100 49 15,25-24 1,49-99-1,-99 24 1,-74-74 0,-75 0-1,-99 0 1,25 50 0,-25 24-16</inkml:trace>
  <inkml:trace contextRef="#ctx0" brushRef="#br0" timeOffset="2599.23">2629 4762 0,'0'25'47,"0"0"-32,0 0-15,25 74 16,-25 75 0,25-149-16,0 148 15,-25-123-15,0-1 16,25 75-16,24 100 31,-24-1-15,25-49-16,-50-125 15,24 125 1,1-1 0,-25-73-1,25-1 1,0-25 0</inkml:trace>
  <inkml:trace contextRef="#ctx0" brushRef="#br0" timeOffset="3449.39">3026 6896 0,'0'0'0,"0"-25"0,-25 0 0,1 25 15,24-25 1,-25 25-16,0-25 16,0 25-16,-49-24 15,-25 48 1,-1 1-1,-49 99 1,75-24 0,49-76-16,-24 100 15,24-74-15,25 74 32,0 25-17,25-100-15,24 75 0,-24-99 16,74 50-1,25-1 1,100-74 0,-26-25-1,25-24 1,-99-51 0,-74-24-1,-75-24 1,0 98-16,-74-99 15,74 100-15,-74-51 16,0 26 0,0 24-16</inkml:trace>
  <inkml:trace contextRef="#ctx0" brushRef="#br0" timeOffset="4699.31">3373 7218 0,'0'-25'16,"0"1"15,25 24-31,0-25 31,25-50-15,49-24-16,0 0 31,-74 74-31,74-99 16,-74 99-16,74-99 15,50-74 1,-25 49 0,25-49-1,-50 74 1,0 24-1,0 1 1,-24 25 0,-1-1-1,-24 1 1,0 24 0,-1 1 15,1-1-31,24-49 31,-24 49-15,-1-24-1,-24 74-15,0-50 16,0 25-16,0 1 16,24-51-1,1 26 1,-25-1-1,-1 50 1,-24-25-16,0 0 16,25-24-1</inkml:trace>
  <inkml:trace contextRef="#ctx0" brushRef="#br0" timeOffset="6248.72">3026 4465 0,'25'0'94,"0"0"-63,0 0-15,-1 0-16,51 0 16,123 0-1,-49 0 1,-50-25-1,-24 25 1,-50 0-16,24-25 16,-24 25-1,25 0-15,-1 0 16,26 0 15,-1-25-15,0 25-1,1 0 1,-1 0 0,1 0-1,-1-24 1,25 24 0,-24 0-1,-1 0 1,-24 0-1,-1 0 1,26 0 0,-1-25-1,-24 25 1,-25 0 0,24 0-16,-24 0 15,0 0 1,24 0-16,1 0 31,0-25-15,-26 25-1,1 0-15,25 0 16,-25 0 0,-1 0-16,26 0 15,0 0 1,24-25-1,-24 25 1,-26 0 0,26 0-1,-25 0 1,0 25 15</inkml:trace>
  <inkml:trace contextRef="#ctx0" brushRef="#br0" timeOffset="8000.37">8558 4192 0,'0'0'0,"0"-25"16,0 0-1,-25 25 1,0-49 0,0-1-1,-24 25 1,-26 1-1,-24-1 1,0 50 0,74-25-16,-74 49 15,74-24-15,-50 25 16,51-26 0,-26 51-1,-24 74 1,49-50-16,25 25 31,25 25-15,74-50-1,50 25 1,24-74 0,75-75-1,-74-74 1,-25-26-1,-124 101-15,24-125 16,-49 124-16,-25-124 16,-74 50-1,-25-25 1,0 74 15,0 50-31</inkml:trace>
  <inkml:trace contextRef="#ctx0" brushRef="#br0" timeOffset="10832.94">9971 6598 0,'0'-25'16,"-24"25"-1,-1-25 17,25 1-17,-50 24 1,1 0 15,24 0-31,-50 24 16,51-24-16,-76 50 0,26 24 31,24 26-15,1-1-1,49 0 1,0-74-16,25 99 16,-25-99-16,49 74 15,1 25 1,49-50-1,50 1 1,0-50 0,24-50-1,-49-50 1,-24-49 15,-76 100-31,26-100 16,-50 99-16,0-50 0,-74-73 31,-26 48-15,-73 1-1,148 99-15,-198-99 16</inkml:trace>
  <inkml:trace contextRef="#ctx0" brushRef="#br0" timeOffset="11962.84">8632 4961 0,'0'0'0,"-25"0"16,0-25 15,1 25 0,48 0 16,-24 25 0,25 0-31,-25 0-16,25-1 0,25 26 15,-50 0-15,49 24 16,50 50-1,25 50 1,-24-50 0,-1 0-1,-25-25 1,1 25 0,-26-25-1,1 25 1,0-25 15,-26-24-15,1-26-1,0-24 1,0 0 0,0 25-1,-25-26 1,0 1-16,24 0 15,1 0-15,-25 0 16,50-1 0,-1 26-1,1-25 1</inkml:trace>
  <inkml:trace contextRef="#ctx0" brushRef="#br0" timeOffset="16997.5">19893 2778 0,'0'0'0,"-24"-25"15,-1 1 1,25-1 0,-25 0-1,-25 0 1,1 0-1,24 25-15,-49 0 16,49 0-16,-75 25 16,26 25-1,49-50 1,-49 49-16,74-24 0,-50 50 16,1-1 15,49-49-31,-25 74 0,25-74 15,0 49 1,25 25 0,49 1-1,25-26 1,50-24 0,-99-26-16,123-24 15,-123 0-15,99-24 16,-50-26-1,-25-24 1,-49-1 0,-50-24-1,25 74-15,-49-74 16,24 99-16,-25-74 16,-24-1-1</inkml:trace>
  <inkml:trace contextRef="#ctx0" brushRef="#br0" timeOffset="17761.95">19348 3324 0,'-25'0'15,"0"0"17,25 25-1,-25-25-31,0 49 16,-49 26-1,-50 49 1,99-75-16,-124 100 15,125-99-15,-100 99 16,24-1 0,-24-24-1,99-99-15,-49 74 16,49-74 0,-49 50-16,-1-26 31,-24 1-31</inkml:trace>
  <inkml:trace contextRef="#ctx0" brushRef="#br0" timeOffset="18677.06">18331 4663 0,'0'-25'0,"-25"25"15,25-24-15,-25-26 16,0 0-1,0 1 17,-24 24-17,-50 0 1,-1 25 0,-48 25-1,48 0 1,1 49-1,50 25 1,-1 50 0,50-25-1,25 75 1,24-75 0,26 0-1,-50-99-15,99 74 16,-100-74-1,100-1-15,75-24 32,-26-24-17,-49-51 1,-99 50-16,50-99 16,-75 100-16,-25-100 15,-50-100 1,1 100-1,-25 50 1,0 24-16</inkml:trace>
  <inkml:trace contextRef="#ctx0" brushRef="#br0" timeOffset="20261.91">18033 5507 0,'25'24'94,"-25"1"-94,25 0 15,24 49 1,26 75 0,-75-124-16,99 124 15,-74-124-15,99 148 16,25 51 0,-1-51-1,-24-24 1,0 25-1,-24-75 1,-1 25 0,-50-74-1,26 24 1,-75-49-16,49 24 16,-24-49-1,-25 25 1,50 0-16</inkml:trace>
  <inkml:trace contextRef="#ctx0" brushRef="#br0" timeOffset="20961.52">20265 7144 0,'0'0'0,"-24"-25"16,24 0-16,-25 25 15,25-25 1,-50-49 0,-24 0-1,-1 49 1,-49 0-1,25 75 1,-50 24 0,0 0-1,50 26 1,74-76-16,-24 76 16,24-76-1,25 51 1,25 74-16,49-50 15,75 25 17,50-75-17,24 1 1,50-100 0,-100-24-1,-74-75 1,-123 0-1,-51-24 1,50 148-16,-74-99 16,74 99-16,-49 0 15,0-24 1</inkml:trace>
  <inkml:trace contextRef="#ctx0" brushRef="#br0" timeOffset="21581.62">20439 7441 0,'0'-24'15,"25"24"1,-25-25-16,25 0 16,49-49-1,25-1 1,75-74-1,-25-24 1,24-51 0,-24 1-1,0 0 1,-75 74 0,26 0 15,-51 100-31,-49 24 15,0 50 17,-25-25-1</inkml:trace>
  <inkml:trace contextRef="#ctx0" brushRef="#br0" timeOffset="22276.6">22151 5060 0,'0'0'0,"-25"-25"15,25 1-15,0-1 16,-25-25 0,-49 1-1,-1-1 1,-24 50 0,0 0-1,-1 50 1,76-26-16,-76 51 15,76-50 1,-51 49 0,26 50-1,24-25 1,25 50 0,25-50-1,-1-74-15,76 124 16,-76-124-16,51 24 15,-26-24-15,125 0 16,-124-25-16,123 0 16,-24-75-1,-50-49 1,-74-24 0,-99-76-1,-1 76 1,-73-26-1</inkml:trace>
  <inkml:trace contextRef="#ctx0" brushRef="#br0" timeOffset="23036.43">21828 5011 0,'-25'-25'15,"1"0"1,-1 0-1,0 0 1,25 1-16,-25-26 16,0 50-16,-24-75 15,-26 1 1,-24-25 0,25 24 15,-26-24-31,-48-25 15,-1 0 17,50 25-17,-50-25 1,74 25 0,-24 0-1,49 49 1,1 0-1,24 25 1,25 1 0,-25 24 31,0 0-16,25-25 0</inkml:trace>
  <inkml:trace contextRef="#ctx0" brushRef="#br0" timeOffset="23976.29">18554 5085 0,'25'0'62,"0"0"-46,24 25-1,26-25 17,-51 0-32,76 25 15,-76-25-15,125 24 16,0-48 0,-50 24-1,-74 0-15,25 0 16,-26 0-16,1 0 15,0 0 32,0 0-31,24 0 0</inkml:trace>
  <inkml:trace contextRef="#ctx0" brushRef="#br0" timeOffset="24745.9">20315 4911 0,'0'0'15,"0"-24"-15,0-1 16,-25 0 0,25 0-1,-49-49 1,-1-1 0,0 50-1,-24-24 1,49 49-16,-49-25 15,49 25-15,-49 0 16,-50 25 0,24 24-1,26 26 1,-1 49 0,51-25-1,24-74-15,0 99 16,0-99-1,0 24-15,74 100 32,1-74-17,73 24 1,1-25 0,50-49-1,-51-50 1,-48-24-1,-26-75 1,-74 0 0,-25-100-1,-49 51 1,-25 49 0,-25 24-1</inkml:trace>
  <inkml:trace contextRef="#ctx0" brushRef="#br0" timeOffset="26575.66">2580 10964 0,'-25'0'0,"50"0"0,-50-25 0,0 25 16,25-25 0,-25 25-16,-24-25 15,-26 0 1,-49 50-1,25 25 17,0 24-17,-25 25 1,124-74-16,-75 75 16,75-76-16,-49 76 15,49 24 1,49-25-1,26-25 1,49 1 0,49-26-1,75-74 1,-49-74 0,-100 0-1,-49-25 16,-100-25-31,-24 50 16,-50 24 15,24 75-31</inkml:trace>
  <inkml:trace contextRef="#ctx0" brushRef="#br0" timeOffset="27075.95">2332 11708 0,'0'25'16,"0"-1"15,-25 26-15,25 49-1,0 25 1,25 100 0,-25-26-1,24 100 1,26-50 15,-50-199-31,25 75 16,-25-99-16,25 99 15,-25 0 1</inkml:trace>
  <inkml:trace contextRef="#ctx0" brushRef="#br0" timeOffset="27860.82">2580 13841 0,'0'0'0,"0"-25"0,-25 0 0,25 1 16,-25-1 0,-25-74-1,1 49 1,-26 0-1,1 26 17,0 48-17,-50 51 1,49 49 0,1 0-1,49 0 1,50 49-1,24-49 1,1-24 0,99-1-1,74-49 1,-25-75 0,-148 0-16,99-25 15,-99 26 1,24-76-16,-49-24 31,-75-49-31,-49-26 31,-25 100-15,25 0 0,-1 49-16</inkml:trace>
  <inkml:trace contextRef="#ctx0" brushRef="#br0" timeOffset="29125.43">6276 11038 0,'0'-25'0,"0"0"15,-25 25-15,25-24 16,-50-26-1,1 0 1,-26 26 15,50 24-31,-74 0 16,74 0-16,-74 49 16,0 26-1,0 24 1,-1 50-1,51-50 1,49-49-16,0 74 16,0-75-16,49 75 15,75 0 1,25-25 0,124-74-1,-74-74 1,-1-100-1,-148 25 1,-75-25 15,0 99-31,-99-74 16,74 100-16,-49-51 16,-25 25-1,99 50-15,-99 0 0</inkml:trace>
  <inkml:trace contextRef="#ctx0" brushRef="#br0" timeOffset="30225.48">2828 11460 0,'25'0'47,"-1"0"-47,1 0 16,99 25 0,50-1-1,74 1 1,-25-25-1,-24 25 1,-150-25 0,174 25-1,-173-25-15,74 25 16,25-1 0,24 1-1,-49 0 1,-24-25-1,-75 0-15,74 0 16,-74 0-16,24 0 16,1 0-1,-1 0 1,-24 0-16,25 0 16</inkml:trace>
  <inkml:trace contextRef="#ctx0" brushRef="#br0" timeOffset="31508.73">3001 14163 0,'0'-24'0,"0"-1"31,25 25-31,0-50 16,25 1 15,24-1-15,50-49 0,25-25-1,49-50 1,-49 25-1,-99 125-15,74-76 16,-99 76-16,99-76 16,-25 26-1,50-25 1,-1-1 0,-24 26-1,-24 0 1,24-26-1,-50 51 1,1-26 15,-26 1-15,50 0 0,-49 24-1,24-24 1,1 24-1,-75 25-15,74-25 16,-74 26-16,75-1 16,-1-25-1,25-24 1,-49 49 0,-25 0-1,-25 0 1</inkml:trace>
  <inkml:trace contextRef="#ctx0" brushRef="#br0" timeOffset="36924.37">6474 11485 0,'-25'0'31,"50"0"78,0 0-109,0 0 16,173 24-1,-49-24 1,0 0 0,24 0-1,-49 0 1,-49 0-16,-1 0 16,-49 0-16,99 0 15,-25 0 1,25 0-1,-49 0 1,24 0 15,-74-24-31,49 24 16,-49 0-16,0 0 16,24 0-1,-24 0 1,-25 24-1,25-24 1,-50 0 0</inkml:trace>
  <inkml:trace contextRef="#ctx0" brushRef="#br0" timeOffset="37789.31">9475 10988 0,'0'0'16,"0"-24"-1,0-1-15,-24 25 16,24-50 0,-25 1-1,-25-1 1,1 0-1,-51 1 1,76 49-16,-100 0 16,99 0-16,-75 0 15,-73 49 1,24 26 0,50-1-1,24 50 1,75-74-16,-49 99 15,49-100 1,0 1-16,0-25 0,25 99 31,-25-99-31,24 49 16,1-49-16,50 49 16,-51-49-16,125 25 15,-124-50-15,99 24 16,-74-24-16,148 0 15,-148 0-15,74 0 16,-75-24-16,75-26 16,-49 0-1,-26-74 1,-73 0 0,-1-24-1,-74-1 1,-1 49-1,1 76-15</inkml:trace>
  <inkml:trace contextRef="#ctx0" brushRef="#br0" timeOffset="38473.93">8954 11708 0,'0'0'16,"0"-25"0,-24 25-1,48 0 17,-48 25-17,24 24-15,0 51 16,0 73-1,0 1 1,24 24 15,1 100-15,0-25 0,-25-75-1,25 50 1,0-24-1,-25-100 1,25 49 0,-25-98-1,0-51 1,0 1 0</inkml:trace>
  <inkml:trace contextRef="#ctx0" brushRef="#br0" timeOffset="39507.71">9277 14213 0,'0'0'0,"0"-25"15,-25 25 1,25-25-16,0 1 15,-25 24-15,1-50 16,-1 25 0,0 0-16,-49-24 31,-1 24-15,-49 25-1,0 50 1,50-1-1,49-49-15,-50 99 16,51-74-16,-26 50 16,25 74-1,0-50 1,25 50 0,0-50-1,50 25 1,24-50-1,-49-74-15,99 50 16,-99-50 0,74 25-1,75-1 1,0-24 0,-75-24-1,0-26 1,-25 0-1,-24-49 1,0 0 0,-75-50-1,0 25 1,-74-50 0,0 75-1,-100 0 1</inkml:trace>
  <inkml:trace contextRef="#ctx0" brushRef="#br0" timeOffset="41088.71">19745 10096 0,'0'0'0,"0"-25"16,-25 25-16,25-25 15,-25-25 1,-25 1 15,-24 24-15,-25 25 0,-25 49-1,-25 26 1,124-75-16,-74 99 15,74-74-15,-25 74 16,26 25 0,73 50-1,50-50 1,75-25 0,-124-99-16,198 25 15,-174-25-15,149-25 16,-99-49-1,-74-75 1,-100-25 0,-74-49 15,-74 74-15</inkml:trace>
  <inkml:trace contextRef="#ctx0" brushRef="#br0" timeOffset="41553.3">19224 10542 0,'-25'0'15,"0"0"1,0 0 0,-24 50-1,-26 24 1,-49 50 0,99-74-16,-99 123 15,75-123-15,-100 124 16,-25 24-1,75-99 1,-50 50 0</inkml:trace>
  <inkml:trace contextRef="#ctx0" brushRef="#br0" timeOffset="42173.3">18207 11609 0,'0'0'0,"-25"-25"16,25 0-16,-25 0 0,-25-24 31,-24-1-15,-25 50-1,-100 74 1,26 1 0,-26 74-1,100-25 1,25 74 0,74-49-1,74 0 1,-24-100-16,98 51 15,-98-76-15,124 1 16,123-99 0,-123-100 15,-75-49-15,-124 49-1,-49 50 1,24 75-16,-49-1 15,50 25-15,-1 25 16,-24 25-16</inkml:trace>
  <inkml:trace contextRef="#ctx0" brushRef="#br0" timeOffset="42923.25">17884 12229 0,'0'25'47,"0"-1"-16,0 1-15,0 0-16,0 49 31,0-24-15,0 0-1,0-26 1,0 1 15,0 0-15,0 25 0,0 49-1,0 74 1,0-24-1,0-99-15,25 74 16,-25-74 0,25 148-1,0 25 1,-1 0 0,1-123-1,0-26 1,-25-49-1,0-50 1,0-25 0</inkml:trace>
  <inkml:trace contextRef="#ctx0" brushRef="#br0" timeOffset="44806.75">19248 14312 0,'0'0'0,"0"-25"0,0 1 47,0-1-16,0 0-15,0 0 15,-24 0-31,24 1 16,-25-1-1,-25 0 1,50 0-16,-99-24 16,99 24-16,-74 25 15,-50-25 1,24 50 0,-48 24-1,98-24-15,-25 25 16,26-50-16,-50 99 15,24-25 1,26 51 0,24-26 15,50 25-15,-1 0-1,76 25 1,73-25-1,-24-50 1,50-49 0,24-50-1,-50-25 1,-148 26-16,74-100 16,-74 99-16,0-99 15,-25 99-15,-25-149 16,25 125-16,-49-50 15,-26-1 1,50 75-16,-49-24 31,0 49-31</inkml:trace>
  <inkml:trace contextRef="#ctx0" brushRef="#br0" timeOffset="46882.75">19447 14883 0,'-25'25'16,"25"-50"15,25 25-15,-25-25-1,124-49 1,74-26-1,-49 51 1,124-50 0,49-25-1,-73-1 1,-26 26 0,-50-25-1,-24 25 1,-25 0-1,-49 74 1,-26 0 15,-24 25-15,0 0 0,-50 0-1,0 0 1</inkml:trace>
  <inkml:trace contextRef="#ctx0" brushRef="#br0" timeOffset="47552.55">22275 13072 0,'0'0'0,"0"-25"16,-25 0-16,25 1 16,0-1-1,-50-25 1,1 1 0,-51-1-1,76 50-15,-100 0 16,74 0-16,-99 25 15,124-25-15,-148 49 16,123-24-16,-49 25 31,-25 74-15,49 0 0,51 0-1,48 74 1,76-49-1,-76-99-15,100 74 16,-74-99-16,124 24 16,49-74-1,0-99 1,-99 0 0,-49-24-1,-100-26 1,-74 50-1,74 99-15,-99-74 16,74 74-16,-123-74 16</inkml:trace>
  <inkml:trace contextRef="#ctx0" brushRef="#br0" timeOffset="48437.28">21754 12898 0,'0'-24'16,"0"-1"-16,-25 25 15,25-50 1,-25 1-1,-49-26 1,-1-24 0,1-50 15,49 100-31,-99-125 16,99 124-16,-74-74 15,-50-49 1,50 73-1,0-48 1,24 24 0,1 24-1,-25-24 1,24 25 0,50 74-16,-49-49 15,49 49-15,0-25 16,1 1-1,-26-1 1,25 25 0,-24 1 15,-1-1-15,25 25-1,0 0 1,1 0 31,24-25-47,0 0 15</inkml:trace>
  <inkml:trace contextRef="#ctx0" brushRef="#br0" timeOffset="49537.49">17983 14015 0,'25'0'63,"0"0"-16,-25 24-47,25-24 15,49 100 1,-24-51-1,-1 26 1,-49-51-16,50 26 16,-25-25-16,-25 0 15,25-25 1,-25 25 15,24-25-15,-24 24-16,25-24 15,0 25-15</inkml:trace>
  <inkml:trace contextRef="#ctx0" brushRef="#br0" timeOffset="50372.07">18207 12154 0,'0'25'63,"24"-25"-63,1 0 15,0 25 1,99 0 0,25 24-1,49 1 1,-24-25-1,-149 0-15,124-1 16,-125-24 0,26 0-16,24 25 31,-49-25-15,0 25-1</inkml:trace>
  <inkml:trace contextRef="#ctx0" brushRef="#br0" timeOffset="51072.04">20017 12502 0,'0'0'0,"0"-25"15,0 0-15,0 0 16,-24-24 0,-1-1-1,-50-49 1,1 49 0,-25 0-1,0 26 1,-26 24-1,26 49 1,25 51 0,24 24 15,50-100-31,-25 100 16,25-99-16,-24 74 15,48 25 1,1-24-1,74-26 1,1 0 0,73-49-1,1-50 1,-50-24 0,-25-1-1,-99 25-15,50-74 16,-50 74-16,-25-99 15,-25 0 1,-24 0 0,49 100-16,-99-125 31</inkml:trace>
  <inkml:trace contextRef="#ctx0" brushRef="#br0" timeOffset="53036.83">2530 4266 0,'0'0'0,"0"25"141,25-25-126,-25 25 17,0 0-1,25 0-16,-25-1-15,49 100 16</inkml:trace>
  <inkml:trace contextRef="#ctx0" brushRef="#br0" timeOffset="55751.75">2555 4341 0,'0'-25'78,"-25"25"-31,25-25-16,-25 25-15,0 0 15,25 25-15,-24-25 0,-1 25-1,25 0 1,0-1 15,0 1 0,0 0-15,25 0-16,49 99 16,-24-99-1,-26-25 1,1 0-1,0-25 1,0 0 0,0 0-1,-25 0 17,25 25-17,-25-24 1,-25 24-1,25-25 1,0-25 0,-25 25-1,-25 1 1,25-1 0,1 25 15</inkml:trace>
  <inkml:trace contextRef="#ctx0" brushRef="#br0" timeOffset="57351.43">5879 4341 0,'0'-25'0,"0"50"79,0 0-48,25-25-31,-25 24 0,0 1 15,0 50 1,24-1 0,1-49-1,-25 24 17,25-49-32</inkml:trace>
  <inkml:trace contextRef="#ctx0" brushRef="#br0" timeOffset="58566.03">2828 7367 0,'0'0'0,"-25"0"15,25-25 1,-25 25 0,25-25-1,-25 25-15,1-24 31,24-1-15,-25-25 0,50 25-1,-1 1 1,1-1 0,25 0-1,-1 50 1,-24 0-1,0 49 1,-25 0 0,0 1-1,-25 24 17,0-25-17,1-49-15,24 0 31,0 0-15,0-50 31,24 25-47,1 0 31,-25-25-31,25 25 16,0 0-16,24-25 15,-24 1-15,25 24 16,-1-25 0,1 25-1</inkml:trace>
  <inkml:trace contextRef="#ctx0" brushRef="#br0" timeOffset="60185.87">8210 4366 0,'0'-25'31,"0"0"16,25 25-16,0-25-15,0 25-16,-25-25 15,49 25 1,1 0 0,0 25-1,-26 0 17,-48 0-17,-1 24 1,-25 1-1,1 0 1,24-26 0,50-24 15,-25-24-15,24 24-1,1-25 1,0 25-1,25-25 1,-26 50 0,1 0-1,-25-1 17,0 26-17,-25-25-15,-24 24 31,-1-24-15,1-25 0,-75-25-1</inkml:trace>
  <inkml:trace contextRef="#ctx0" brushRef="#br0" timeOffset="61250.82">9947 6846 0,'24'0'0,"-24"-25"32,25 50 61,-25 0-77,0 0 0,0 0-1,25-1 1,0 76 0,-25 24-1,0-100 1</inkml:trace>
  <inkml:trace contextRef="#ctx0" brushRef="#br0" timeOffset="61865.39">9922 6772 0,'0'-25'16,"0"50"15,-25-1 0,25 1-31,-25 0 16,-24 50 0,-1 24-1,25-50 17,0 1-17,1-25-15,24 0 31,0-50 1,24 25-17,1-25 1,50 25 0,-26 0-1,50 0 1,-24-25-1,24 25 1,-24-25 0,-26 25-1,1 0 17,-50 25-17</inkml:trace>
  <inkml:trace contextRef="#ctx0" brushRef="#br0" timeOffset="67364.78">2183 11286 0,'-25'-25'16,"50"25"0,-25-24-1,-25 24 1,25-25-1,-25 25 17,0 0-17,1 0 1,-1 25-16,0-1 31,0 1-31,25 25 16,0-1 15,25 1-15,0 0-1,49-26 1,-24 1 0,24-50-1,-49 25 1,0-24-1,0 24-15,-25-50 16,0 25 0,-25 0-16,-25-24 15,1 24 1,24 0 15,-50 50-15</inkml:trace>
  <inkml:trace contextRef="#ctx0" brushRef="#br0" timeOffset="68264.62">6028 11385 0,'0'-24'31,"-25"48"16,25 1-16,0 0-31,0 0 16,0 24-1,0-24-15,0 50 16,25-51-16,-25 26 16,0 0-1,24-26 1</inkml:trace>
  <inkml:trace contextRef="#ctx0" brushRef="#br0" timeOffset="70179.5">2208 13940 0,'0'-25'0,"0"1"94,24 24-79,-24-25 1,25 25-16,0-25 31,25 0-15,-1 50-1,-24 0 1,-25 0 0,0-1-16,0 26 15,0-25-15,-25 24 16,0 1-1,1 0 1,24-26 0,24-24 46,1 0-62,-25-24 16,25 24-1,25 0 1,24 0 0,50-50-1</inkml:trace>
  <inkml:trace contextRef="#ctx0" brushRef="#br0" timeOffset="71514.15">8830 11088 0,'0'-25'16,"25"0"31,0 25-16,-25-25-31,25 25 15,24-25 1,1 25 0,-25 0-16,25 25 15,-50 0-15,0 25 16,0-1 0,-75 26-1,25-26 1,26-24-1,-1-25-15,0 25 16,50-25 15,-25-25-31,25 25 16,-1 0 15,1-25-31,50 50 16,-50-25 15,24 25-15,-49 25-1,0-1 1,-25-49-16,-24 50 16,49-25-16,-50-1 15,-49 26 1,-25-75-1</inkml:trace>
  <inkml:trace contextRef="#ctx0" brushRef="#br0" timeOffset="72349.08">9004 14362 0,'0'0'0,"25"0"16,-25-25-16,0 50 63,0 0-48,0 0 1,0 24-1,50 26 1,-26-1 0,1-24-1,0-1 1,-50-24 0</inkml:trace>
  <inkml:trace contextRef="#ctx0" brushRef="#br0" timeOffset="72878.92">8979 14287 0,'0'-24'15,"-25"24"32,25 24-31,0 1-16,-24 0 16,24 0-1,-25 49-15,0-24 16,0 24 15,0-24-15,-24-25-1,49 0 1,25-25 31,-25-25-32,24 25-15,1 0 16,25 0 0,-1-25-1,51 0 1,-1 25 15,0-25-31,-49 25 16</inkml:trace>
  <inkml:trace contextRef="#ctx0" brushRef="#br0" timeOffset="81142.62">19819 3026 0,'0'-25'16,"-25"1"47,0 24-48,1 0-15,-51 0 16,26 24-1,-51 1 17,51 25-17,-1-1 1,25 1 0,50-25-1,25 24 1,24 1-1,1-25 1,24-25 0,-25-25-1,-49 0 1,0-49 0,-25-1-1,-50 1 1,-49 24-1</inkml:trace>
  <inkml:trace contextRef="#ctx0" brushRef="#br0" timeOffset="82127.63">18157 4787 0,'0'-25'0,"0"50"94,0 0-79,0 0 1,0 49 0,0 26-1,0-1 1,0-74-16,0 74 16,25-74-1,-25 24-15,0-24 0,0 49 16</inkml:trace>
  <inkml:trace contextRef="#ctx0" brushRef="#br0" timeOffset="83492.18">19869 7565 0,'0'-24'15,"-25"24"1,25-25 0,-25 25-1,25-25 1,0 0 31,0 0-32,0 1 1,25 24 0,0-25-1,-1-25 1,51 25 0,-26 50-1,1 0 1,-25 0-1,0 49 1,-25-24 0,-25 24-1,0 1 1,-25-26 0,26-49-1,-1 25 1,50-25 31,-1 0-32,1 0 1,0 0 0,49-25-1,100 25 1</inkml:trace>
  <inkml:trace contextRef="#ctx0" brushRef="#br0" timeOffset="84226.95">20166 4762 0,'0'25'78,"0"0"-62,0 0-1,0 25-15,0 49 32,0-74-32,0 74 15,0-74-15,25 49 16,-25 0 0,25 26-1</inkml:trace>
  <inkml:trace contextRef="#ctx0" brushRef="#br0" timeOffset="84832.13">20117 4738 0,'0'0'0,"-25"0"47,25 24-31,-25-24-1,25 25-15,-25 0 16,25 0-16,-49 49 16,49-49-16,-50 50 15,25-26 1,0 1 0,25-25-1,0-1 1,0-48-1,25 24 17,0 0 15,0 24-32,24-24 1,51 0-1,-76 0-15,100 0 16,-99 0-16,50 0 16,-26 0-1,-49 25 17</inkml:trace>
  <inkml:trace contextRef="#ctx0" brushRef="#br0" timeOffset="86640.25">21878 5234 0,'-25'0'0,"25"-25"15,0 50 17,0-50-1,25 25-15,0 0 15,-25-25-31,24 25 15,1 0 1,25 0 0,-1 25-1,-24 25 1,-25-26 0,-49 51-1,-26-26 1,26-24-1,24 0 17,50-25-1,-25-25-15,24 25-16,1 0 15,25 0 1,-1 0-1,1 25 1,-50 25 0,0-1-1,-25 1 1,-24-25 0,-1-1-1,25 1-15,-49-25 16,-50-25-16</inkml:trace>
  <inkml:trace contextRef="#ctx0" brushRef="#br0" timeOffset="88410.08">19596 10393 0,'0'-25'31,"-25"25"0,25-24-31,-25 24 32,-25 0-17,1 24 1,-26 1 0,26 25-1,49 24 1,0 1-1,74-26 1,25 1 0,26-50-1,-26-50 1,-74-24 0,-25-1-1,-50 1 1,-24 24-1,74 26-15,-75 48 16</inkml:trace>
  <inkml:trace contextRef="#ctx0" brushRef="#br0" timeOffset="89326.62">17983 11807 0,'0'25'141,"0"0"-126,0 24-15,0 26 16,0 123 0,0-49-1,0-99 1</inkml:trace>
  <inkml:trace contextRef="#ctx0" brushRef="#br0" timeOffset="90026.48">19844 12477 0,'0'-25'16,"0"0"15,-25 25-31,25 25 15,0 0 17,0 0-17,0 74 1,-25-25 0,50 1-1,-25-51-15,0 26 16,0-25-16,0 0 15</inkml:trace>
  <inkml:trace contextRef="#ctx0" brushRef="#br0" timeOffset="90475.98">19720 12378 0,'0'0'0,"0"-25"15,0 0 17,0 50-17,-25-25 1,25 25-1,-25 24 1,0-24-16,1 49 16,24-49-16,-25 0 15,0 25 1,25-26-16,-25 1 16,25 0-1,0 0 1,25-25-16,0 0 15,24 0 17,1 0-17,-25 0-15,49-25 16,-49 25-16,25 0 16,74 25-16</inkml:trace>
  <inkml:trace contextRef="#ctx0" brushRef="#br0" timeOffset="91375.92">18678 14486 0,'-25'0'31,"25"-25"1,0 0-17,25 1 1,25-1 0,24 0-1,0 25 1,-24 25-1,-25 49 1,-50 1 15,-25 24-15,-24-25 0,49-24-1,0-25 1,50-50 15,0 25-15,0-25-1,24 25 1,26-25 0,-26 25-1,75 0 1</inkml:trace>
  <inkml:trace contextRef="#ctx0" brushRef="#br0" timeOffset="92690.95">21506 13196 0,'0'0'0,"0"-25"31,0 0-15,24 25-1,1-24 1,50 24 0,-26 0-1,26 24 1,-26 1-1,-24 25 17,-74 0-17,-1-1 1,0-24 0,25-25-16,1 0 15,24 25-15,0-50 31,24 25-31,1 0 16,0 0 0,25 0-1,-25 0-15,24 0 16,-49 25-16,25 0 16,-25-1-1,-50 51 1,1-26 15,-1 1-31,-24-25 31,-75-50-15</inkml:trace>
  <inkml:trace contextRef="#ctx0" brushRef="#br0" timeOffset="94955.53">18628 10567 0,'25'0'32,"-25"25"46,0-1-47,0 1-31,-25 74 16,1 50-1,-1-25 1,0-25-1,25-24 1,-25-25 0,25-26-1,0 1 1,25-25 156,0 0-157,-25-25-15,99 25 16,25-24 0,-99 24-16,49 0 15,-49 0-15,0 0 16,0 24-16,24-24 16,-24 0-16,0 0 15,0 0 1,-25 25-1,24-25 17,-24 25-1,25-25-31</inkml:trace>
  <inkml:trace contextRef="#ctx0" brushRef="#br0" timeOffset="96330.17">17512 13246 0,'0'-25'31,"25"25"31,-25 25-62,99 99 32,-49-25-17,-1-25 1,-49-49-1,25-25 32,-25 25 16,25-25-16,0-25-16,0 0 0,-25 1-15,24-1-1,76-149 1,-26 50 0,-49 50-1,0 74 1,-25-25 0,0 50 30,24-25-14,1 0 30,0 0-15,-25-25-47</inkml:trace>
  <inkml:trace contextRef="#ctx0" brushRef="#br0" timeOffset="97488.69">20365 14163 0,'-25'-24'32,"25"-1"-17,-25 25 1,25-25-1,0 50 48,-25-25-47,50 25-16,-25-1 15,74 26 1,-24-25-1,49 0 1,-24-1 15,-26-24-15,-24 0 0,0 0-1,-50 0 1,25 25 46,-25-25 16,25 25-78,-25 0 16,-24 49 15,-1 1-15,25 24 0,1-25-1,-1 1-15</inkml:trace>
  <inkml:trace contextRef="#ctx0" brushRef="#br0" timeOffset="98374.92">21084 11857 0,'0'-25'15,"0"0"17,0 50 61,0 0-93,0-1 16,-25 1-16,25 0 0,-25 74 16,25-74-16,-24 25 15,24 24 1</inkml:trace>
  <inkml:trace contextRef="#ctx0" brushRef="#br0" timeOffset="98789.83">21158 11733 0,'25'0'15,"-25"-25"17,0 50-1,0-1-16,0 1 1,25 0-16,0 0 31,49 49-15,1-24 0,24-1-1,-50-24 1,-24-25-1,-25 25 1,-25-25-16</inkml:trace>
  <inkml:trace contextRef="#ctx0" brushRef="#br0" timeOffset="102024.23">18678 11881 0,'-25'0'15,"25"-24"17,-25 24 46,50 0-78,-25 24 15,0 1 1,25 0-16,-25 0 16,25-25-1,0 49 1,74 75-1,0 1 1,-74-101 0,-25 1-1,25 0 1,-1 0 0,-24 0 15,25-25-16,-25 24 1,0 1 15,25-25-15,-25 25 62,-25-25 16,25 25-79,-25-25 1,1 25 0,-1-1-1,-25 1 1,-24 25 0,-1 24-1,26-24 1,-1-25-1,1-1-15</inkml:trace>
  <inkml:trace contextRef="#ctx0" brushRef="#br0" timeOffset="106403.67">4911 11361 0,'0'-25'15,"0"50"32,25-25-31,0 24-1,0 1 1,49 25 0,1-1-1,-1 1 1,-74-25-16,74 0 15,-49-1 1,0-24-16,0 25 16,-50-25 109,25 25-110,-25-25-15,0 25 16,-24 0 0,-1 49-1,-49 0 1,25 1-1,24-26 1,0-24-16</inkml:trace>
  <inkml:trace contextRef="#ctx0" brushRef="#br0" timeOffset="107883.83">2183 13171 0,'0'0'0,"0"25"31,0-50 16</inkml:trace>
  <inkml:trace contextRef="#ctx0" brushRef="#br0" timeOffset="108718.32">2282 12353 0,'-25'0'16,"25"-25"15,0 50 63,0 0-79,0-1-15,-49 125 16,24-25 0,0-49 15,0-26-15,0-49-1</inkml:trace>
  <inkml:trace contextRef="#ctx0" brushRef="#br0" timeOffset="109138.27">2232 12402 0,'0'-24'0,"0"48"79,25-24-64,0 0 1,-25 25-16,74 0 15,-74 0-15,75 0 16,-50-1-16,24 26 16,50 0-1,-49-1 1,0-24 0,-25 0-1</inkml:trace>
  <inkml:trace contextRef="#ctx0" brushRef="#br0" timeOffset="110868.39">4415 12353 0,'0'0'0,"0"25"79,0-1-64,0 1-15,-25 25 16,1 49-1,-1 25 1,25-25 0,-25-49 15,25-25-31,-25-1 16,25 1-16,0 0 31,25-25 47,0 0-16,0 0-46,-1 0 0,26-25-16,24 25 31,50 0-15,0-25-1,-24 25 1,-26 0-1,-24 0 1,-25 0-16,-1 0 16,1 0 15,-25 25-15,-25-25-1</inkml:trace>
  <inkml:trace contextRef="#ctx0" brushRef="#br0" timeOffset="113286.88">7813 10914 0,'0'0'0,"-24"0"32,24-25-17,0 50 48,24-25-48,-24 25 1,25 0 0,25 24-1,-50-24-15,49 25 16,-24-26-16,25 26 15,0 0 1,-1 24 0,-24-49-1,25 0 1,-50 0 0,24-1-1,1-24 1,-25 25 15,25-25 0,-25 25 16,25-25-31,-25 25 93,-25-25-93,25 25-1,-25-1 1,-24 1 0,-1 25 15,25-25-31,-24 24 16,49-24-16,-50 0 15,50 0-15,-50 24 16,25-24-16,25 0 15,-24 0 1,-1-1 0</inkml:trace>
  <inkml:trace contextRef="#ctx0" brushRef="#br0" timeOffset="115022.51">8731 13519 0,'-25'-25'0,"25"50"63,25-25-48,0 24 17,0 1-32,0 0 15,-1 25 1,51 24 0,-26 0-1,26 1 1,-25-26-1,-1 1 1,-24-25 0,-25 0 15,25-25-15,-25 24 46,25-24-46,-25-24 15,24 24 0,-24-25-31,25 0 16,0-25-1,0 1 1,0-26 0,-1 1 15,26 0-15,-25-1-1,0 50 1,-25 1-1,0 48 1</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40:43.074"/>
    </inkml:context>
    <inkml:brush xml:id="br0">
      <inkml:brushProperty name="width" value="0.05292" units="cm"/>
      <inkml:brushProperty name="height" value="0.05292" units="cm"/>
      <inkml:brushProperty name="color" value="#C00000"/>
    </inkml:brush>
  </inkml:definitions>
  <inkml:trace contextRef="#ctx0" brushRef="#br0">13097 5035 0,'-25'0'47,"25"-24"-16,25 24 16,-25-25-31,25 25-16,-25-25 0,49 0 16,75 0-1,-24 25 1,24 0-1,-50 25 1,0 25 0,-24-50-1,-25 25 1,0-25 0,24-25-1,-24 0 1,25-25-1,-26 26 1,1 24-16,25 0 16,-25 0-1,-1 0 1,26 24 0,49-24-1,-24 0 1,24-24-1,-25-1 1,1 0 0,-26 0-1,1 50 1,-25-25-16,24 50 16,-24-26-16,74 26 15,1 0 1,-1-26-1,-25-48 1,25-1 0,-99 0-16,75-25 15,-50 26 1,24-1 0,1 0-1,0 25 1,24 0-1,25 25 1,100 0 0</inkml:trace>
  <inkml:trace contextRef="#ctx0" brushRef="#br0" timeOffset="3966.57">4018 3423 0,'0'-25'0,"-24"25"15,-1 0 17,25 25 46,0 0-63,0 0 1,0-1-16,25 1 16,-25 0-16,24 0 15,1-25-15,0 0 16,0 0-16,24-25 16,-24-25-1,-25 1 1,0 24-1,-25 0 1,1 25 0,-1 25 15,0-25-31,0 25 31,25 0-15,-25-1-16</inkml:trace>
  <inkml:trace contextRef="#ctx0" brushRef="#br0" timeOffset="22476.59">5879 10765 0,'0'-49'0,"0"24"47,0 0-31,-25 25-16,25-25 15,-25 25 1,-25-25 0,-49 25-1,74 25 1,1 0-16,-1-25 16,-50 74-16,51 26 31,-1-26-16,25 50 1,25-50 0,-25-49-16,24 25 15,-24-25-15,25 24 16,25 1 0,-25-50-16,24 25 15,-49 0-15,75-25 16,24-25-1,-74 0-15,49-25 16,-49 50-16,49-99 16,1 25-1,-50-1 1,-25 50-16,-25-74 16,25 74-1,-75-49 1,1 0-1,-75 49 1</inkml:trace>
  <inkml:trace contextRef="#ctx0" brushRef="#br0" timeOffset="23527.47">5457 13097 0,'0'-25'0,"0"50"0,-25-75 16,0 25 0,1 25 15,-1 0-16,0 0 1,-25 25 0,1 0-1,-26 49 1,26-24 0,49 0-1,0-25-15,25 49 16,-25-49-16,24 49 15,26 1 1,24-26 0,50-24-1,0-50 1,-49-24 0,24-100 15,-99 74-16,-25-24 1,-24 25 0,-1 49-1,-74 0-15</inkml:trace>
  <inkml:trace contextRef="#ctx0" brushRef="#br0" timeOffset="24526.38">6003 8434 0,'0'0'0,"0"-25"0,0 0 16,-25 25-1,25-25 1,-25 25-1,25-25-15,-25 25 16,25 25 0,-49 0-1,24-25-15,0 50 16,0-26-16,-24 76 16,-1-1-1,25 50 1,25-50-1,50 25 1,49-50 0,0-49-1,25-50 1,-24-24 0,-51-51 15,-24 76-31,-25-51 15,0 50-15,-25 1 0,0-76 16,-24 1 0,24 74-16,-25-24 15,1 74-15</inkml:trace>
  <inkml:trace contextRef="#ctx0" brushRef="#br0" timeOffset="25661.25">9947 11187 0,'0'0'0,"0"-25"16,0 0 15,-25 0-15,25 1-1,-25-1 1,25 0-16,-50-25 16,26 26-1,-1 24-15,-25-25 16,-74 74-1,99-24 1,-24 50 0,-1-1-1,50-49-15,-25 74 16,1-74 0,24 49-16,24 50 31,-24-99-31,25 25 15,0-50-15,0 49 16,0-49-16,49 50 16,-49-50-16,24 25 15,75-25 1,25 0 0,-74-50-1,-1 1 1,-24-51-1,-75-48 1,-25 48 0,-49 26 15,0 49-31</inkml:trace>
  <inkml:trace contextRef="#ctx0" brushRef="#br0" timeOffset="27201.08">918 10368 0</inkml:trace>
  <inkml:trace contextRef="#ctx0" brushRef="#br0" timeOffset="27350.06">1290 10319 0,'0'25'31,"25"-25"-16</inkml:trace>
  <inkml:trace contextRef="#ctx0" brushRef="#br0" timeOffset="27511.05">1687 10319 0,'25'25'15,"-1"-25"17,-24 24-17</inkml:trace>
  <inkml:trace contextRef="#ctx0" brushRef="#br0" timeOffset="27676.04">2059 10294 0,'25'0'63,"-25"-25"-63,74 0 16</inkml:trace>
  <inkml:trace contextRef="#ctx0" brushRef="#br0" timeOffset="27769.02">2356 10195 0,'25'0'15</inkml:trace>
  <inkml:trace contextRef="#ctx0" brushRef="#br0" timeOffset="33991.35">13171 5854 0,'0'0'0,"-25"0"0,50 0 32,0 0-1,0 0-15,0 0-1,49 0 1,-49 0-16,99 0 15,-99 0-15,99 0 16,-75 0-16,100 0 16,-124 0-16,124 0 15,-50 0 1,-25 0 0,-49 0 15,-25-25 0</inkml:trace>
  <inkml:trace contextRef="#ctx0" brushRef="#br0" timeOffset="49087.74">4688 8434 0,'0'-25'31,"0"0"0,-25 25 79,0 0-79,1 25-31,24 0 16,0-1-1,-25-24-15,25 25 31,25-25-31,-1 0 63,1 0-47,-25-25-1,25 25-15,-25-24 16,-25-1-1,25 0 1,-25 25 15,25 25-15,-24-25 0,-1 49-1,25 1 1,25-50-1,-1 0 17,26-25-17,-50 0 1,0 1 0,-25-1-1,0 0 1,1 25-1,-1 25 1,0 0 0,25-1-16,0 26 15,0-25-15,25-25 16,0 25 0,-1-50-1,1-25 1,0-24-1,-25 49 1,-25 0 15,0 25-15,1 25 0,-1-25-1,25 50 1,0-26-16</inkml:trace>
  <inkml:trace contextRef="#ctx0" brushRef="#br0" timeOffset="73515.12">14932 7640 0,'25'0'141,"0"0"-110,0 0-31,24-25 16,26 25-16,74-50 15,-75 26 1,-24 24-1,49 24 1,-25 1 0,-49 0-1,50 25 1,-51-50-16,1 24 0,0-24 0,49 0 31,26-24-15,-26-26-1,-24 0 1,-26 26 0,26 24 31,-25-25-47,99 50 15,0 24 1,-25-24-1,-49-50 1,24 0 0,25-49-1,-24 24 1,-26 26 15,26 48-15,-26-24-1,26 50 1,-1-25 0,1-25-1,-26-25 1,1 0 0,-25-24-1,24 24 1,-24 25-1,49 0 1,1 25 0,-1-1-1,1 1 17,24-50-17,-49 1 1,-1-26-1,1 25 1,-50 0-16,25 25 16,-1 25-16,1-25 15,50 75 1,-26-26 0,50 1-1,1-50 1,-26-25-1,0 0 1,1-24 0,-50-1-1,24 50 1,26 50 15,-1-1-15,25 26-1,1-51 1,-1-24 0,0-49-1,-49-1 1,24 1 0,-24 49-1,24 0 1,25 49-1,-24 1 1,-50-50-16,49 49 16,-49-49-1,74 0-15</inkml:trace>
  <inkml:trace contextRef="#ctx0" brushRef="#br0" timeOffset="88111.56">15825 8409 0,'0'-25'15,"0"0"17,0 0-32,0 1 31,0-1 0,25 25-31,0-25 16,49 50-1,26 49 1,-26-74 0,25 0-1,0-25 1,-49-24 0,-25 24-1,25 0-15,-50 0 16,24 1-1,1 24 1,25 24 0,24 26-1,-24 0 1,49-26 0,0 1-1,-24-50 1,-1 1-1,-24-26 1,-26 25 0,1 0-1,25 50 1,24 0 0,1 0-1,-1 0 16,75-25-15,-50-50 0,0-24-1,-24-1 1,-50 50-16,24-24 16,-24 49-1,0 25 1,24 24-1,-24-24-15,74 25 16,-74-26-16,50 1 16,-51-25-16,125 0 15,-124 0-15,74-25 16,25-49 0,-49 24-1,-50 50 1,-1-24-16,1-1 15,25 50 1,74 49-16</inkml:trace>
  <inkml:trace contextRef="#ctx0" brushRef="#br0" timeOffset="100675.2">4713 8632 0,'0'0'15,"-25"25"1,25 0 15,-25-25-15,25 24-1,-25 1 1,-24 50 0,24-1-1,-25 25 1,26-24-1,-1 24 1,0 0 0,25 0-1,0 1 1,0-51 0,0 50-1,25-24 1,-25-1-1,0 25 17,25-24-17,-25-1 1,24-49 0,76 25-1</inkml:trace>
  <inkml:trace contextRef="#ctx0" brushRef="#br0" timeOffset="101525.12">7144 8905 0,'0'0'0,"0"25"0,-25-25 15,25 24 16,0 1-15,0 0 0,25 25-1,0 49 1,24 0 0,1 25-1,-25-25 1,-1 100-1,1-50 1,-25 24 0,0-73-1,-25 48 1</inkml:trace>
  <inkml:trace contextRef="#ctx0" brushRef="#br0" timeOffset="102341.03">10641 9327 0,'0'0'0,"0"24"0,0 1 31,25 0-16,49 49 1,26 50 0,48 75-1,1 49 1,-99-50 0,-25 1-1,-50-100 1,0 25-16</inkml:trace>
  <inkml:trace contextRef="#ctx0" brushRef="#br0" timeOffset="102990.95">8062 11286 0,'0'0'0,"0"-25"46,24 25-46,1 0 16,50-49 0,98-26-1,26 75 1,73 25 0,-48 50-1,-150-26 1,25 26-1,-49-1 1,24 25 0</inkml:trace>
  <inkml:trace contextRef="#ctx0" brushRef="#br0" timeOffset="103507.92">10889 11857 0,'0'0'0,"-25"0"0,1 24 16,-1 1-1,0 0 1,-49 74 0,-1 50-1,-24 25 1,-25 24-1,-25 25 1,25-74 0,99-124-16,-74 74 0</inkml:trace>
  <inkml:trace contextRef="#ctx0" brushRef="#br0" timeOffset="104090.85">6846 11857 0,'0'0'0,"-25"0"31,25 24-16,0 1 1,25-25-16,0 75 16,0 49-1,49 99 1,1-25 0,-26 1-1,-24 24 1,-99 75-1</inkml:trace>
  <inkml:trace contextRef="#ctx0" brushRef="#br0" timeOffset="104773.77">4589 11658 0,'0'0'0,"-25"0"32,0 0-17,25 25 1,-25-25-16,1 25 16,-51 74-1,-49 25 1,25 25-1,0 25 1,24-50 0,1 24-1,0 26 1</inkml:trace>
  <inkml:trace contextRef="#ctx0" brushRef="#br0" timeOffset="128818.2">3398 14312 0,'25'0'32,"-25"25"46,-25-25-78,0 0 62,1 0-30,-1 0-17,0 25 1,0-25-16,0 25 15,1-25 1,24 25 0,0-1-1,49-24 1,26-24 0,-26-26-1,-24-49 1,-75-1-1,26 100 1,-26 0 0,25 50-1,0 24 17,25 1-17,50-25 1,0-50-1,-50-25-15,49 0 16,-24 0-16,-25 0 16,0-49-1,-50 24 1,-49 50 0,50 0-1,-26 75 1</inkml:trace>
  <inkml:trace contextRef="#ctx0" brushRef="#br0" timeOffset="133067.75">4986 8334 0,'-25'0'0,"50"0"16,-25 25 109,25-25-125,-25 25 15,0 0 1,0 0-16,0-1 15,24 26 1,-24 0 0,25-1-1,-25-24 17,0 0-17</inkml:trace>
  <inkml:trace contextRef="#ctx0" brushRef="#br0" timeOffset="133934.65">6970 8359 0,'0'-25'47,"0"1"-15,25 24-32,-25-25 15,50 0 1,-26 25-16,1 0 15,-25 25-15,0 0 16,-25 49 0,25 25-1,-24-24 1,-26-1 0,50-49-16,0 0 15,-25-25-15,25 24 16,25-24-1,0-24 1,24 24 0,1-25-1,0 0 1,24 0 15,25-24-31</inkml:trace>
  <inkml:trace contextRef="#ctx0" brushRef="#br0" timeOffset="134883.56">10542 8632 0,'0'0'0,"0"-25"16,0 0 15,0 1-15,0-1-1,25 25-15,0-25 16,24 0-1,-24 50 1,0 25 0,-25-1-1,-25 50 1,-25-49 15,26-25-15,48-25-1,-24-25 1,25 25 0,0-25-1,49 0 1,-49 25 0,0 25-1,-25 25 1,-25-50-16,0 74 15,1-49-15,-26 25 16,0 24 0,-49-49-1</inkml:trace>
  <inkml:trace contextRef="#ctx0" brushRef="#br0" timeOffset="143897.57">3398 16371 0,'0'-25'32,"0"0"-17,0 1 1,0-1-1,0 0 1,-25 25-16,25-25 16,-24 0-1,-1 25 1,0 0 0,0 25-1,0 25 16,25 49-15,0-24 0,25-51-1,50-48 1,-26-26 0,1-49-1,-25 24 1,-50 26-1,-50 49 1,26 24 0,-1 1-1,25 25-15</inkml:trace>
  <inkml:trace contextRef="#ctx0" brushRef="#br0" timeOffset="161160.74">10244 13965 0,'-24'-25'15,"24"0"17,24 25-1,1 0 0,0-24-15,0 24-16,24 0 15,51 0 1,24-25 0,-50 25-1,-49 0-15,24 0 16,-24 0-16,0 0 15,-25 25 1,25-25 0,-50 0-1,25 24 17,0 1-17,0 0-15,0 25 16,0-26-16,0 51 31,0-50-31,25 49 16,-25 25-1,25 75 1,-25-25 0,24-25-1,1 0 1,0 0-1,0 0 1,-25 25 0,0-50-1,0 25 1,0-25 0,0 0 15,25 25-31,-25-24 31,0-26-15,0-49-16,0 74 15,0-74-15,0 74 16,0 0 0,0 1-1,0 24 1,24-25-1,-24 0 1,0 0 0,0 0-1,0 25 1,0-24 0,0 24-1,0-25 1,0-74-16,25 49 31,-25-49-31,0 49 16,0 26-1,25-26 1,-25 0 0,0 1-1,25 24 1,-25-49-1,0 24 1,0 0 0,0 1-1,0-1 1,25-24 0,-25-1 15,0-24-31,-25 25 31,25-25-15,-25-25-1,0 25 1,0-25 0,-24 24-1,-26-24 1,-49 25-1,0 0 1,0 0 0,-24-25 15,73 0-31,50 0 0,-49-50 16</inkml:trace>
  <inkml:trace contextRef="#ctx0" brushRef="#br0" timeOffset="162459.6">12650 10815 0,'-24'0'47,"-1"25"-31,25-1-1,-25-24-15,25 50 0,0 0 32,0-26-32,25 26 15,0-50-15,-1 25 16,26-50 0,-25-25-1,0-24 1,-50 24-1,-25 26 1,1 48 0,-1 26-1,25-25 1,25 24 0,50-24-1,-1-25 1,1-25-1,-25 1 17,-50-26-17,0 25 1,-24 0 0,24 50-1,0-25 1,50 0-1,-25 25 1,25 0 0,-1-50-1,1 25 1,-25-25 0,-25 0 15,25 50-31,0 0 15</inkml:trace>
  <inkml:trace contextRef="#ctx0" brushRef="#br0" timeOffset="164509.37">12601 10914 0,'25'0'47,"-25"-25"-47,24 25 16,-24-25 0,50 25-1,24-24 1,1 24-1,24 0 1,0 24 0,0 1-1,-24 25 1,24 24 0,0-24 15,1 24-31,24 26 15,-100-76 1,76 76 0,-76-51-16,51 26 15,49 73 1,-25-48 0,0 24-1,-74-75-15,74 75 16,-99-74-16,100 124 15,-51 24 1,1 0 0,-25-148-16,-1 148 15,1-173-15,-25 174 16,0 24 0,-25-25-1,1 75 1,-26-74-1,0-26 17,-24 1-17,-75 24 1,124-173-16,-99 149 16,99-149-16,-123 123 15,-1 1 1,0-25-1,0 0 1,-74 50 0,49-75-1,-24 50 1,-50-25 0,25-25-1,24 0 1,-49 1-1,223-76 1,-124 26 0,125-50-16,-51 25 15,26-25-15</inkml:trace>
  <inkml:trace contextRef="#ctx0" brushRef="#br0" timeOffset="165809.24">13444 16321 0,'0'0'0,"0"-24"15,0-1 1,-25 25-16,25-75 16,-24 1-1,-1 0 1,-25 24-1,-24 0 17,-50 50-17,74 25-15,-49 25 16,49-25-16,-74 74 16,25 25-1,0 50 1,49-50-1,25 0 1,100 74 0,74-99-1,24-49 1,-123-50-16,123 0 16,-123-25-16,74 0 31,-49-24-31,-100-1 15,-74 0 17,-50 26-17,124 24-15,-74 0 16,74 0-16,-25 24 16,75-24-1,25 25 1,74-50-1,25 1 1,24-1 0,-98 0-1,-26 25 1,-49 25 15,0-25-15,0 25 15,0-1-15,0 51-1,25 49 1,-25-25 0,25-25-1,-25-49-15,25 25 16</inkml:trace>
  <inkml:trace contextRef="#ctx0" brushRef="#br0" timeOffset="166292.18">13816 16570 0,'-25'0'0,"1"0"31,24 24-31,0 1 32,24 25-17,51 24 1,-26 50-1,1-74 1,-50-25-16,50 24 16,-26-49-1,-48 0 1,-1 0 15,0-25-31,0 25 16,25-24-16,-25-26 15,1 50 1,24-25-16,0 0 16,0-49-1,0-50 1,49 50 0,50-1-16</inkml:trace>
  <inkml:trace contextRef="#ctx0" brushRef="#br0" timeOffset="167159.09">14238 16619 0,'0'-25'0,"-25"1"16,25-1 15,25 25-31,-25-25 16,25 25-16,-1 0 15,51 0 1,-1 50-1,-49-1 1,0-24-16,-50 49 16,25-49-16,-25 25 15,-49 49 1,49-49 0,0-75-1,25-25 1,25 25-16,-25-49 15,0 49 1,25-49 0,0 24-1,0 75 1,-25 25 0,24 24-1,1-49-15,0 49 16,0-49-16,0 0 15,74-25 1,25-50 0,0-49-1,-50-25 1,-74-25 0,0-25-1,-25-49 1,25 174-16,-24-51 15,24 76 1,0 48 0,-25 1-1,25 0-15,0 124 16,0-124-16,0 148 16,25 51-1,-1-76 1,26 51-1,-25-26 1,24-49 0,-24 25-1,-25 0 1,-25-50 0</inkml:trace>
  <inkml:trace contextRef="#ctx0" brushRef="#br0" timeOffset="167558.04">14932 16669 0,'-24'-25'0,"48"50"0,-48-75 16,48 25-1,-24 1 1,50-51 0,74 1-1,0 74 1,-99 0-16,99 49 16,-99-49-16,24 75 31,-24 49-31,-50-25 15,-74-25 1,0-49 15,74-25-31,-74 0 16,74 0-16,-25-25 16,1-24-1,24-50-15</inkml:trace>
  <inkml:trace contextRef="#ctx0" brushRef="#br0" timeOffset="168108.99">15751 15726 0,'0'0'0,"-25"0"0,25-25 16,-25 50 0,1-25-1,24 25 1,0 99 0,24 50-1,1-26 1,25 26-1,-25 0 1,-1-100 0,-24 1-1,-24-51 1,24-48 0,-50-1 15,25-25-31,25 25 15,0-24-15,0 24 16,25-49-16,25 24 31,74-25-15,-75 75 0,26 25-1,-51 99 1,-24 25-1,0-124-15,0 99 16,-24-124-16,24 99 0</inkml:trace>
  <inkml:trace contextRef="#ctx0" brushRef="#br0" timeOffset="172041.57">14709 4911 0,'0'-24'32,"0"48"-1,0 1-15,0 0-1,0 0-15,0 0 0,0-1 0,0 125 16,0-124-16,-25 124 15,25-100-15,0 125 16,0-149 0,-24 99-1,24-99-15,0 99 16,0-99-16,0 24 16,24 1-1,-24-25 1,0-1-1,25-24 1,0 25 0,25-25-1,24 25 1,25-25 0,0 0-1,75 0 1,-50 0-1,-74 0-15,123 0 16,-148 0 0,99 0-1,0 0 1,0 0 0,50 25-1,-75 0 1,75-1-1,-25-24 1,-1 25 0,1-25-1,0 0 1,-124 0-16,74 0 16,-74 0-16,74 0 15,-74 0-15,99 0 16,-99 0-1,74 0-15,50 0 16,-25 0 15,25 0-15,-25 0 0,0 0-1,0 0 1,-100 25-16,100-25 15,-99 0-15,50 0 16,-26 0-16,100 0 16,-124 0-16,74 0 15,0 0 1,50 0 0,-50-25-1,50 25 1,-25 25-1,50-25 1,-25-25 15,49 25-15,-24 0 0,-25-25-1,24 25 1,-123 0-16,99 0 15,-100 0-15,51 0 16,73 0 0,-24-24-1,0 24 1,24 0 0,-98 0-1,-50 24-15,99-24 16,-99 0-16,99 0 15,-25 0 17,25 0-17,0 25 1,-99-25-16,74 0 16,-74 0-16,24 0 15,50 25 1,-49-25-1,24 0 1,-24 0-16,25-25 16,-51 25-16,1 0 15,25-25 1,-25 1 0,-1-26-1,1-24 1,-25-1-1,0 50-15,0-49 16,0 49 0,25-49-1,-25-50 1,0 99-16,0-99 16,25 74-16,-25-49 15,0-50 1,0 124-16,-25-49 15,25 49-15,0-24 16,-25 24 0,25 0-1,-25 25 1,1 0 46,24-25-62,-25 25 0,-25 0 32,-49 0-17,-50 0 1,99-25-16,-98 25 16,98 0-16,-124 0 15,1-24 1,123 24-16,-123-25 15,123 0-15,-74 25 16,-99-50 0,24 25-1,-24 1 1,25-1 0,148 25-16,-149 0 15,150-25-15,-100 25 16,-74-25-1,-25 25 1,25-25 15,-26 25-15,1-24 0,199 24-1,-224-25 1,50 25-1,49 0 1,-49 0 0,49 0-1,1 25 1,-26-25 0,150 0-16,-100 24 15,99-24-15,-74 25 16,-50-25-1,50 25 1,-49 0 15,49 0-15,99-25-16,-99 24 16,99 1-16,-99 0 15,25-25 1,-25 25-1,25 0 1,-1-25 0,26 25-1,-25-1 1,24 1 0,-24-25-1,-25 25 1,50-25-1,-26 0 1,1 0 15,0 25-15,0-25 0,-25 0-1</inkml:trace>
  <inkml:trace contextRef="#ctx0" brushRef="#br0" timeOffset="181072.6">15974 10468 0,'0'24'0,"0"1"31,0 0-15,0 25-16,25 49 16,0-50-1,0 75 1,-1-99-16,1 99 16,50 50-1,-51-50 1,26-50-16</inkml:trace>
  <inkml:trace contextRef="#ctx0" brushRef="#br0" timeOffset="181471.56">15925 10443 0,'0'-25'16,"0"50"-16,-25-50 0,25 0 15,0 0 1,25 1 0,24-26-1,26 25 1,24 0-1,50 25 1,-50 50 0,-74 99-1,-50-25 1,-74 74 0,24-123-1,-74 49 1,50-100-1,0-98 1</inkml:trace>
  <inkml:trace contextRef="#ctx0" brushRef="#br0" timeOffset="182555.44">16545 10939 0,'0'-25'0,"0"50"0,0-75 16,25 50-16,-25-25 16,24 25-1,-24-24-15,50 24 32,49 0-17,-74 49 1,0 50-1,-50 75 1,0-50 0,-24 0-1,24-99 1,25-75 0,0 1-1,49-150 1,-49 100-1,50 0 1,-50 49 0,25 75 15,-25 25-15,49 98-1,-24-48 1,74-1-1,-24-99 1,-50 0-16,49-74 16,-74 49-16,50-25 15,-26-124 1,-48 50 0,-1 75-1,0 49 1,25 25-1,0 49 1,25 25 0,24 25 15,-24-49-15,50-50-1,-26-75 1,1-49-1,-1-75 1,-49 25 0,0 100-1,-24 98 1,-1 1 0,50 49-1,-1 50 1,51-75-1,49-99 1,-50-49 0,-49 49-1,50-74 1,-75 49-16,0 1 16,-25-75-1,-99 99-15</inkml:trace>
  <inkml:trace contextRef="#ctx0" brushRef="#br0" timeOffset="183039.37">18107 10567 0,'0'0'16,"0"-25"-16,-24 25 16,-1 0 15,25 25-15,0 0-16,-25-1 15,25 1-15,0 0 0,0 25 16,0-1-1,25 1 1,49-25 0,-24 24-1,24-24 1,-24 0 0,-1 24-1,-49-24 1,0 0-16,-24 25 15,-1-50 1,-25 49-16,-24-24 16,74 0-1,-99-25-15,74-25 16,0 25 0,-74-149-16</inkml:trace>
  <inkml:trace contextRef="#ctx0" brushRef="#br0" timeOffset="183488.34">18529 10840 0,'-25'-25'31,"50"25"1,0 0-17,-25-25-15,74 0 32,1-49-17,-26-1 1,-24 26-1,-50 24 1,-49 25 0,-25 74-1,24 1 1,50 24 0,25-49-1,100 24 1,-1-74-1,99-50 1,50-98 0</inkml:trace>
  <inkml:trace contextRef="#ctx0" brushRef="#br0" timeOffset="183788.31">19199 9674 0,'0'0'0,"-25"0"0,25 25 31,0-1-15,0 1-16,0 74 15,25-74-15,-25 50 16,25-51 0,-1 150-1,51 49-15,-26-49 32,26 24-32</inkml:trace>
  <inkml:trace contextRef="#ctx0" brushRef="#br0" timeOffset="184188.27">19769 11137 0,'-24'0'0,"24"-25"0,-25 25 15,0 0 1,0 0 0,-24 25-1,24 25 1,50 24-1,-1-98 1,26-26 0,-25 0-1,-50-49 1,-25 74 0,1 25-1,-26 75-15</inkml:trace>
  <inkml:trace contextRef="#ctx0" brushRef="#br0" timeOffset="185321.14">16247 12675 0,'0'-25'0,"0"1"16,25-26 0,0-49-1,49-25 1,25-25-1,-24 99 1,74-24 15,-25 99-31,-25 49 32,25 50-17,-50-25 1,1-74-1,24-74 1,-25-51 0,1-49-1,-26 50 1,1 50 0,0 73-1,49 76 1,0-26-1,50-24 1,-100-50-16,51-50 16,-76 25-1,51-49-15,-26-1 32,-24 1-17,25 49 1,-1 75-1,51-1 1,49 26 0,-50-75-1,74-25 1,-49-99 0,-24-25-1,-51 75 1,-24 49-1,0 75 17,99 24-32,0 25 15,99-74 17,-49-50-17,-75-74 1,-99-75-16</inkml:trace>
  <inkml:trace contextRef="#ctx0" brushRef="#br0" timeOffset="188337.81">10244 7615 0,'25'25'47,"0"-25"31,0-25-63,0 25-15,-1-25 16,1 25-16,25-49 16,24 24-1,-24 25 1,-25 49 0,-1 1-1,1 24 1,-25-49-16,25 0 15,0-25 1,0 0-16,49-50 16,-49 1-1,24-1 17,-24 1-17,0 49 1,-25 24-1,50 1 1,24 25 0,-24-50-1,49-25 1,-25-25 0,-49 26-1,0 24-15,-25 0 16,0 24-1,25 1 1,0 25 0,74-25-1,0-50 1,-49-25 15,-26 25-31,1-49 16,0 74-16,-25-25 15,0 50-15</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44:10.344"/>
    </inkml:context>
    <inkml:brush xml:id="br0">
      <inkml:brushProperty name="width" value="0.05292" units="cm"/>
      <inkml:brushProperty name="height" value="0.05292" units="cm"/>
      <inkml:brushProperty name="color" value="#C00000"/>
    </inkml:brush>
  </inkml:definitions>
  <inkml:trace contextRef="#ctx0" brushRef="#br0">4266 3175 0,'0'0'0,"-24"0"0,24-25 16,0 0 0,0 1 15,-25 24-16,25-25 1,-25 0 0,-25 25-1,-24 0 1,0 50 15,49-26-31,-74 51 0,74-50 16,-50 74-1,26 50 1,49-25 0,25 0-1,74 0 1,-74-99-16,74 24 16,-74-49-16,99 0 15,-100 0-15,100-49 16,-99 24-16,74-50 15,-74 51-15,50-101 16,-75 101 0,0-51-16,-75-74 15,75 125 1,-74-1-16,49 0 0,-74 0 16</inkml:trace>
  <inkml:trace contextRef="#ctx0" brushRef="#br0" timeOffset="3895.58">19050 4167 0,'0'25'15,"0"-50"32,0 0-31,25 25-16,-25-24 15,25-1 1,49-50 0,0 26-1,26-1 1,-76 50-16,76 0 15,-76 0-15,101 25 16,-1 25 0,24 49-1,-24-25 1,25-24 0,0-25-1,0-75 1,-50 0 15,-74 50-31,49-49 16,-74 24-16,50 0 15,0 25 1,-1 0 0,-24 0-16,49 25 15,-49 0-15,74 0 16,-74-25-16,99 49 15,-99-49-15,49 0 16,26 0 0,-1-49-1,-25 24 1,1 0 0,-1 25-1,1 25 16,49 24-15,0 1 0,-100-50-16,100 25 15,-74-25-15,49-25 16,25-25 0,-74-24-1,-1 0 1,1 24-1,0 50 1,24 50 0,-49-50-16,74 74 15,-74-49-15,124 49 16,-25-49 0,-99-25-1,148-25-15,-148 0 16,49-24-16,50-26 31,-49 1-15,-1 49-1,-49 25 1,99 50 0,50 24-16</inkml:trace>
  <inkml:trace contextRef="#ctx0" brushRef="#br0" timeOffset="28572.94">7640 3225 0,'-25'0'62,"25"-25"16,0 0-47,25 0-31,0 0 32,-1 1-32,100-26 15,0 100 1,-49-1 0,24 1-1,-49-25 1,-25-25-16,24-25 31,-24 0-31,25 0 0,-50 0 16,49-49-1,-24 49 1,-25 0 0,25 25-1,0-24 1,24 48-1,1 26 1,-25-50-16,49 0 16,-49 0-16,24 0 15,26-25 1,-26-24 0,1 24-1,-25 50 16,0-1-31,24 1 16,-24-25 0,50 25-1,-75 0-15,99-25 16,25-25 0,-50 0-1,-24-24 1,-25-1-1,-1 50 17,1 25-17,0 0 1,49 24 0,-24-49-1,0 0 1,-26-25 15,-24 1-31</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52:55.59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definitions>
  <inkml:trace contextRef="#ctx0" brushRef="#br0">4291 6276 0,'0'-25'79,"-25"0"-48,25 0-16,-24 25-15,24-25 0,-50 1 32,50-1-32,-50 0 0,26 25 15,-26-25 1,-24 50 0,24 49-1,25-49-15,-49 99 16,74-99-16,-50 74 15,1 50 1,49 0 0,24-50-1,51 0 1,49-24 0,0-50-1,-75-25-15,100-50 16,0-24-1</inkml:trace>
  <inkml:trace contextRef="#ctx0" brushRef="#br0" timeOffset="516.91">4663 6697 0,'0'0'0,"-25"0"0,25-25 15,-24 25-15,-1 0 16,-25 0 0,-24 25 15,24 25-15,25-50-16,-49 74 15,74-49-15,-25 25 16,25 24-1,25-24 1,74-25 0,0-50-1,-74 25-15,74-50 16,-99 25-16,25 25 16,-25-24-16,25-51 15,-75 1 1,26 49-1,24 50 1</inkml:trace>
  <inkml:trace contextRef="#ctx0" brushRef="#br0" timeOffset="899.9">4787 6648 0,'0'-25'0,"0"50"31,25-25 1,-25 24-17,25 1-15,25 50 16,-1-26-1,1 1 1,-25-25 0,-1-25 31,-24-25-32,25 25 16,-25-25-31,25-49 16,-25-1 0</inkml:trace>
  <inkml:trace contextRef="#ctx0" brushRef="#br0" timeOffset="1665.82">5234 6772 0,'0'0'0,"25"0"47,-1 0 31,1-25-62,0 25-16,-25-25 16,25 0 15,-25 0-16,25 1-15,-50 24 16,0 0 0,0 24 15,0 1-15,25 0-1,0 0 1,25 24-1,50 1 1,-26-50 0,-24-25-16,0 25 15,-25-25 1,25 1 15,-25-1-31,24 0 16,-24 0-1,25-24-15,50 24 16,24 74 0,-74-24-1,-1 25 1,-24-25-16,0-1 16,-24 51-1,48-25 1,1-1-1,0-49 1,0 0 0,99-99-16</inkml:trace>
  <inkml:trace contextRef="#ctx0" brushRef="#br0" timeOffset="2581.71">6052 6772 0,'0'0'0,"25"0"93,0 0-93,0-25 16,0 25-16,-1-25 0,26 0 16,-25-49-1,-25 24 1,-75 25-1,1 50 1,24 50 0,26-51-1,-1 1 17,74 50-17,26-1 1,49-24-1,0-75 1,49-50 0,-73 26-1,-26-26 1,-74 51 0,0-1-16,-25-25 15,0 50 1,1 0-16,-1 0 15,-74 50 1,49 24 0,25 1-1,50-51 17,49 1-17,1-50 1,74-99-1,-75 50 1,-49-75 0,-25 124-16,-25-123 15,25 98-15,-25-24 16,0 24 0,1 25-1,24 50 1,0 25-1,0 49 1,0-74-16,24 99 16,1-75-1,0 50-15,-25 1 32,50 148-32</inkml:trace>
  <inkml:trace contextRef="#ctx0" brushRef="#br0" timeOffset="3281.64">7317 6474 0,'0'0'0,"0"-25"47,25 25-47,0 0 16,0 0 0,0 0-16,24 25 15,26 49 1,-51 1-1,-73-1 1,49-49-16,-75 49 16,51-49-1,-1 0-15,25-50 32,0 0-17,25-24 1,-25 24-16,24-49 15,-24 49-15,25-25 16,0 25 0,0 50-1,-25 25 1,0-1 0,25 1-1,49 24 1,0-49-1,26-25 1,-26-124 0</inkml:trace>
  <inkml:trace contextRef="#ctx0" brushRef="#br0" timeOffset="3681.6">7789 6102 0,'0'25'47,"0"0"-47,0-1 15,0 1-15,0 0 0,24 74 16,-24-74 0,0 49-16,0 26 15,0 24 17,25-50-17,0-24 1,0-1-1,49-24 1,-24-25 0,24 0-1,-49-74-15</inkml:trace>
  <inkml:trace contextRef="#ctx0" brushRef="#br0" timeOffset="3982.57">7962 6176 0,'0'25'32,"0"0"-17,0 0-15,25 24 16,-25 51-1,25 24 1,0 0 0,-25-75-16,25 50 15,-25-74-15,24 50 16,26-26 0,49 1-1,25-100 1</inkml:trace>
  <inkml:trace contextRef="#ctx0" brushRef="#br0" timeOffset="5032.45">8657 6598 0,'0'0'0,"25"0"47,-1 0-32,-24 25-15,25-25 16,50-25-1,-26-25 1,-24 50-16,0-49 16,-25 24-16,-25 0 15,-25 0 1,-24 50 0,24-25-1,26 25 1,24 0-1,-25 0 1,50 24 0,99 75-1,49-99 17,26-75-17,-100 1 1,25-75-1,-99 49 1,-25 51 0,-75 24-1,1 49 1,0 1 0,49-1-1,0 26 1,50-26-1,24-24 1,26-50 0,-1-74-1,1 0 17,-51-25-17,-24 74-15,0-49 16,0 74-16,-24-24 15,-1 24 1,25 0 0,0 50-1,0 0 1,0 24 0,0 51-1,0 48 1,25 26-1,-1-50 1,51 50 0</inkml:trace>
  <inkml:trace contextRef="#ctx0" brushRef="#br0" timeOffset="5681.38">9823 6524 0,'-25'-25'16,"25"0"-16,-25 25 31,25-25-31,-25 25 15,25-25-15,-74 25 16,24 25 0,25 0-16,1 25 15,-1-50 1,25 49 0,0 26-1,25-1 1,49-74-1,25-25 1,-24-24 0,-1-1-1,-74 25 1,0 50 15,0 0-31,-25 24 16,25-24-16,25 74 15,-25-74-15,25 50 16,24 24 0,-24-25-1,0-24 17,-50-25-17,0 0 1,-24-1-1,-1-48 1,-24-1 0,-1-50-1,26-148 1</inkml:trace>
  <inkml:trace contextRef="#ctx0" brushRef="#br0" timeOffset="6132.34">10021 6598 0,'25'0'78,"0"0"-63,0 0-15,-1 0 16,1 0-16,25-25 16,-25 0-16,-1 1 15,1-1-15,0-25 16,-50 1-1,0 24 1,1 50-16,-51-25 16,75 24-1,-49 26-15,-1 0 32,50-26-32,0 26 15,0-25-15,0 0 0,25-1 16,49 26-1,149-25 1</inkml:trace>
  <inkml:trace contextRef="#ctx0" brushRef="#br0" timeOffset="6565.29">10517 6325 0,'-25'0'31,"1"0"-15,24 25 0,-25 0-1,0 24 1,0 1-1,50 0 1,25-26 0,49 1-1,-25 0 1,-24 25 0,-25-26-1,-1 1 1,-24 25-1,-49-1 1,-1-24 0,-24 0-1,-25-75 1</inkml:trace>
  <inkml:trace contextRef="#ctx0" brushRef="#br0" timeOffset="7798.16">11088 6449 0,'24'0'47,"-24"-25"-47,25 25 16,0-24-16,50 24 16,-51-25-1,26 74 1,-25 26-1,-25 24 1,-25-74-16,0 49 16,25-49-1,-49 0-15,24 0 32,25-50-17,0-25 1,0-49-1,25 49 1,-1-24 0,1 74-1,-25 25 1,25-25 0,0 49-1,0 1 1,-1 0-1,26-1 1,0-49 0,-1-74-1</inkml:trace>
  <inkml:trace contextRef="#ctx0" brushRef="#br0" timeOffset="8214.11">11509 6102 0,'0'0'0,"0"-25"0,0 0 16,0 1 0,0-1-1,-24 25 1,24 25 31,0-1-32,24 1-15,-24 50 16,0-51-16,25 51 16,-25-50-1,25 49 1,0 0 0,-25 1-1,25-26 1,-25 26-1,24-26 1,-24-24 0,25 0-1,0 0 1,0-25 0,49-25-1</inkml:trace>
  <inkml:trace contextRef="#ctx0" brushRef="#br0" timeOffset="8431.09">11534 6449 0,'25'0'16,"-25"-25"-16,25 25 16,0 0-16,24-24 15,50-1-15</inkml:trace>
  <inkml:trace contextRef="#ctx0" brushRef="#br0" timeOffset="9347.99">12626 6548 0,'0'0'16,"0"-24"0,0-1-1,-25 0-15,25-49 16,-25 24-1,-49 25 1,24 25 0,-49 50-1,49-1 17,1 51-17,24-26 1,74-24-1,26-1 1,24-24 0,0-75-1,-49 1 1,-1-26 0,-49 26-1,0-1 1,25 50-1,0 25 1,0 0 0,24 0-1,-24 24 17,0 1-17,-25-1 1,0 1-1,-25-50 1,25-25 0,0 0-1,0-49 1,25-50 0,-25 50-1,25 24 1,0 25-1,-1 25 1,-24 50 0,25 24-1,0 1 17,0-1-17,0 25-15</inkml:trace>
  <inkml:trace contextRef="#ctx0" brushRef="#br0" timeOffset="9880.94">13246 6424 0,'0'25'62,"25"-25"-15,-25-25-31,24 25-16,-24-24 15,25-26 1,-25 0 0,-49 50-1,-1 25 1,0 0-1,1 25 1,24-26-16,0 51 16,25-50-1,0-1-15,0 1 0,50 25 32,-26-25-32,1-1 15,50-24 1,24 0-1,25-74-15</inkml:trace>
  <inkml:trace contextRef="#ctx0" brushRef="#br0" timeOffset="10363.85">13519 6548 0,'24'0'78,"-24"-24"-62,25 24-16,0 0 0,0-25 16,49-50-1,-74 51-15,25-1 16,-25 0-16,-25 0 16,-24 25-1,24 0-15,-50 50 16,51-25-1,-1-1-15,-25 26 16,50-25-16,0 24 16,0-24-1,0 0-15,99 49 32,1-49-17,24-50 1,24-24-16</inkml:trace>
  <inkml:trace contextRef="#ctx0" brushRef="#br0" timeOffset="11213.79">14461 6325 0,'0'25'47,"25"-25"-47,-25 25 16,25-25-16,0 49 15,-1-24-15,51 50 16,-75-51 0,49 26-16,-24-25 15,0 0 1,0-25-16,0 24 16,-1-48-16,-24-1 15,25 25-15,-25-50 16,25-24-1,-25-1 1,-25 26 0,25-26-1,0 26 1,0 24 0,0 0-16</inkml:trace>
  <inkml:trace contextRef="#ctx0" brushRef="#br0" timeOffset="11480.76">15106 6400 0,'0'24'16,"0"1"15,0 0-31,25 25 16,0-1 0,-1 1-1,-24-25-15,0-1 16</inkml:trace>
  <inkml:trace contextRef="#ctx0" brushRef="#br0" timeOffset="11634.75">15106 6127 0,'0'0'0,"-25"0"0,25 25 16,25-25-1,0 49 1</inkml:trace>
  <inkml:trace contextRef="#ctx0" brushRef="#br0" timeOffset="12049.7">15503 6325 0,'0'0'0,"-25"0"15,25 25 1,-25 0 0,25 0-1,0-1 1,0 26-1,25 0 1,25-26 0,-1 1-1,1 0 1,0 0 0,-26 0-1,-24-1 1,-24 1-1,-1 0 1,-25-25 0,-24-25-1</inkml:trace>
  <inkml:trace contextRef="#ctx0" brushRef="#br0" timeOffset="12280.68">15825 6424 0,'0'0'0,"0"25"32,0 0-17,0 0 1,25 24-1,0 26 1,0-1 0</inkml:trace>
  <inkml:trace contextRef="#ctx0" brushRef="#br0" timeOffset="12435.66">15825 6176 0,'25'0'47</inkml:trace>
  <inkml:trace contextRef="#ctx0" brushRef="#br0" timeOffset="12863.62">16049 5953 0,'0'25'62,"24"-25"-62,-24 25 0,0 0 16,0-1-16,25 1 15,-25 25-15,25 49 16,-25-74-16,25 24 16,-25-24-16,25 50 15,-25-51 1,0 26-16,24 0 15,1 24 1,-25-49 0,25 0-16,-25-1 15,25-24 1,-25 25 0,49 0-1,1 0 1,49-75-16</inkml:trace>
  <inkml:trace contextRef="#ctx0" brushRef="#br0" timeOffset="13036.6">16148 6325 0,'25'0'47,"-1"0"-31,1 0-16,124 0 15</inkml:trace>
  <inkml:trace contextRef="#ctx0" brushRef="#br0" timeOffset="13746.52">17140 6548 0,'25'0'78,"0"0"-78,-1 0 16,1 0-16,25 0 15,99 0 1,0 0 0,-25 0-1,-75 0 1</inkml:trace>
  <inkml:trace contextRef="#ctx0" brushRef="#br0" timeOffset="14013.49">17289 6772 0,'0'-25'0,"0"50"32,25-25-17,-1 0 1,26 0 0,24 0-1,26 0 1,-1 0-1,75-25 1</inkml:trace>
  <inkml:trace contextRef="#ctx0" brushRef="#br0" timeOffset="14696.42">18479 5804 0,'0'0'0,"-24"0"0,24 25 31,24-25-31,-24 50 32,25-1-17,0 100 1,25-25-1,-25 25 1,-1-124-16,1 49 16,-25-49-16,0 0 0,25 24 15,-25-24-15,0 0 0,25-25 16,0 25 0</inkml:trace>
  <inkml:trace contextRef="#ctx0" brushRef="#br0" timeOffset="15129.37">18504 5779 0,'0'0'0,"-25"-24"16,50 24-1,-25-25 1,25 0 0,0 25-1,25-25 1,49 0 0,50 25-1,-25 50 1,-25 49-1,-50 1 1,-73-1 0,-1 0 15,-50 0-15,1-49-1,-50-25 1,25-25-1,74 0-15,-149-75 16</inkml:trace>
  <inkml:trace contextRef="#ctx0" brushRef="#br0" timeOffset="15863.29">19124 6400 0,'0'-25'0,"0"50"0,0-75 15,0 25 1,0 0 0,0 1-1,25 24 1,0-25-1,49 25 1,50 0 0,-74 25-1,0 99 1,-75-25 15,-50 0-15,26-49-1,-1-1 1,25-49 0,1-49-1,24-26 1,24 1 0,1-1-1,25 26 1,-25 49-1,-1 0 1,26 49 0,-25 1-1,0 0 1,-1-50 0,26 49-1,-25-24-15,25-25 16,148-74-1</inkml:trace>
  <inkml:trace contextRef="#ctx0" brushRef="#br0" timeOffset="16179.26">19819 5705 0,'0'0'0,"0"-25"0,0 50 32,0 0-17,0 0 1,0 74 0,0-25-1,74 75 1,-24-25-1,0 0 1,-1-25 0,-24-24-1,-25-1-15</inkml:trace>
  <inkml:trace contextRef="#ctx0" brushRef="#br0" timeOffset="16395.24">19695 6152 0,'-25'0'0,"50"0"16,0 0 15,0 0-16,49 0 1,-24 0-16,222 24 16</inkml:trace>
  <inkml:trace contextRef="#ctx0" brushRef="#br0" timeOffset="16878.18">20340 5730 0,'-25'0'0,"25"25"16,-25-25 15,25 24-31,0 1 16,-25 25-1,50 74 1,-25 0-1,50 50 1,-25-75 0,-25-25-1,24-49 1,-48-50 0,24-24-1,24-26 1,-24-24-1,25 25 1,-25 49-16,25 0 16,0 25-1,0 0 1,-1 50-16,76 49 31,-76 0-15,1-25-1,-99 50-15</inkml:trace>
  <inkml:trace contextRef="#ctx0" brushRef="#br0" timeOffset="17262.14">21233 5631 0,'-25'24'16,"50"-48"-16,-75 48 0,50 1 15,-25 0 1,-24 49-1,-26 51 1,51 23 0,-26 76-1,75-26 1,0-49 0,49 24-1,50-48 1,0-26-1,-74-74-15,123 24 16</inkml:trace>
  <inkml:trace contextRef="#ctx0" brushRef="#br0" timeOffset="18347.03">21332 6102 0,'0'0'0,"25"0"47,0 0-32,-25 25 1,24-25-16,26 0 15,-25 0-15,49-25 16,1-25 0,-51 50-16,1-49 15,0 49-15,0-75 16,-50 1 0,-25 74-1,-49 0 1,50 25-1,-1 74 1,25 0 0,50 50-1,25-75 1,74 26 15,0-100-15,0-25-1,-50-25 1,-24-49 0,-50 0-1,0 49 1,0 25 0,-25 25-1,25 25 1,-25 25-1,25-1 1,0 26 0,25-1-1,-25-49 1,25-25 0,24 25-1,-24-50-15,0 25 0,0-25 16,49-74-1,-24 25 1,-50-1 0,0 26-1,0 73 1,-25-24 0,25 100-1,0-26 1,25 0-1,24-24 1,51-25 0,24-75-1,-50-49 1,-49-50 15,-100-49-31</inkml:trace>
  <inkml:trace contextRef="#ctx0" brushRef="#br0" timeOffset="18645.99">22622 5482 0,'0'0'0,"0"25"16,-25-1-1,25 51 1,0 98 0,25 51 15,0-51-16,-25 26 1,24-50-16</inkml:trace>
  <inkml:trace contextRef="#ctx0" brushRef="#br0" timeOffset="19428.91">22870 6201 0,'0'0'0,"25"0"62,0-25-46,-1 25 0,1 0-16,25-24 15,24-26 1,-24 0 0,-50-24-1,-50 24 1,1 50-1,-26 25 1,26 50 0,-1 24 15,75 0-31,24-25 31,26 1-15,49-75-1,-50-50 1,-24-24 0,-25-25-1,-25 24 1,0 50-16,24-24 16,-24 24-16,0 0 15,25 25 1,-25 25-1,25 0 1,0 49 0,-25 1-1,0 24 1,-25-50 0,50 26 15,0-26-16,-1-49-15,26 0 16,-25 0-16,74-49 16,-25-50-1,-49-1-15</inkml:trace>
  <inkml:trace contextRef="#ctx0" brushRef="#br0" timeOffset="19761.88">23540 5432 0,'0'25'15,"24"-25"1,-24 25 0,25-25-16,-25 25 0,25-1 15,99 100 1,-25 50 0,-24 49-1,-75-24 1,0-125-16,-50 149 15,25-173-15,-99 198 16</inkml:trace>
  <inkml:trace contextRef="#ctx0" brushRef="#br0" timeOffset="36074.11">5135 9103 0,'0'25'62,"0"0"-15,-25 0-47,25 0 16,-25 24 0,-25 50-1,26-24 1,-26 49-1,0-50 1,26 1 0,-1-1-1,25-49 1,-25-25 0</inkml:trace>
  <inkml:trace contextRef="#ctx0" brushRef="#br0" timeOffset="37673.96">5928 9847 0,'25'0'63,"-25"25"-48,0 0 1,0 0 0,25 0-16,-25-1 15,0 26-15,25 25 16,0-51-1,-25 76 1,24-76-16,-24 26 16,25 0-1,25 49-15</inkml:trace>
  <inkml:trace contextRef="#ctx0" brushRef="#br0" timeOffset="39506.75">3919 10864 0,'0'25'62,"25"-25"-46,-25 25-16,0 0 15,25 0-15,-25-1 16,25 51 0,-1 24-1,1-24 1,0 24-1,25 0 1</inkml:trace>
  <inkml:trace contextRef="#ctx0" brushRef="#br0" timeOffset="40972.6">4862 11559 0,'0'25'47,"0"0"-16,0-1-31,-25 1 15,25 0-15,0 25 0,-50 74 32,25 0-17,1-50 1,24-24 0,0-26-1</inkml:trace>
  <inkml:trace contextRef="#ctx0" brushRef="#br0" timeOffset="42473.44">6077 10939 0,'-25'25'62,"25"-1"-62,0 1 16,0 0-16,-24 0 16,-1 74-1,0 0 1,0 25 0,0-24-1,25-76-15,-49 100 16</inkml:trace>
  <inkml:trace contextRef="#ctx0" brushRef="#br0" timeOffset="48121.84">4217 9798 0,'0'25'125,"0"-1"-125,-25-24 0,25 25 0,-25 74 15,0 26 1,1-51 0,-26 50-1,50-99-15,-50 74 16,1-25-1</inkml:trace>
  <inkml:trace contextRef="#ctx0" brushRef="#br0" timeOffset="53770.23">2009 8235 0,'0'0'0,"0"25"63,0 0-48,25-25-15,-25 25 16,0 49 0,0-49-16,0 74 15,0-74-15,0 24 0,25 51 16,0 24-1,-25-50 1,24-24-16</inkml:trace>
  <inkml:trace contextRef="#ctx0" brushRef="#br0" timeOffset="54203.18">1960 8210 0,'0'0'0,"0"-24"0,-25 24 32,50 0-1,-25-25-16,24 25 1,51-50 0,49 25-1,-75 25 1,125 50 0,-149 49-1,-25 25 1,-25-99-16,-25 99 15,26-74 1,-26 49 0,0-25-1,1-49-15,-26 25 16,51-50-16,-1 0 0,0 0 16,-99-75-16</inkml:trace>
  <inkml:trace contextRef="#ctx0" brushRef="#br0" timeOffset="54841.12">2456 8533 0,'0'-25'16,"0"0"-1,24 25 17,1 0-17,-25 25-15,25-25 0,0 25 16,-25 0-16,49 74 16,-49-74-1,0 24-15,0 75 16,-49-49-1,24-51 17,0-48-17,25-1-15,0-25 16,0 25-16,0-49 16,25 0-1,0 49 1,0 25-1,-25 25 1,24 24 0,-24-24-16,25 25 15,0-26-15,-25 1 16,25 0-16,49-25 16,75-99-1</inkml:trace>
  <inkml:trace contextRef="#ctx0" brushRef="#br0" timeOffset="55086.09">2902 8161 0,'0'0'0,"0"-25"32,-25 50-17,25 0 16,25-25-31,-25 49 16,25 50 0,0 1-1,0 24 1,-1 0 0,1 0-1</inkml:trace>
  <inkml:trace contextRef="#ctx0" brushRef="#br0" timeOffset="55303.07">2803 8508 0,'0'-25'15,"25"25"1,0 0 15,-1 0-31,1 0 16,0 0-16,49-25 15,-49 25-15,124-74 16</inkml:trace>
  <inkml:trace contextRef="#ctx0" brushRef="#br0" timeOffset="55686.03">3249 8136 0,'-24'0'0,"-1"0"47,25 50-31,0-1 0,0 26-1,25 24 1,-25-74-16,24 74 15,1-74-15,-25 49 16,25-24 0,-50-50-1,25-25 1,0-74 0,25-1-1,-25 76-15,0-26 16,25 25-16,0 25 31,-1 25-15,1 25-1,25 74 1,-50 99 0</inkml:trace>
  <inkml:trace contextRef="#ctx0" brushRef="#br0" timeOffset="56036.99">3746 8558 0,'0'0'0,"0"-25"15,24 25 17,-24-25-17,25 25 1,0 0-16,0-25 15,49-24 1,1 24 0,-1-50-1</inkml:trace>
  <inkml:trace contextRef="#ctx0" brushRef="#br0" timeOffset="56285.97">3870 8310 0,'0'-25'15,"0"50"-15,0-25 16,0 24 31,24-24-47,-24 50 15,25 24 1,-25-49-16,25 50 16,-25-51-16,25 125 0</inkml:trace>
  <inkml:trace contextRef="#ctx0" brushRef="#br0" timeOffset="56856.9">4614 8111 0,'0'25'16,"24"-25"46,-24-25-62,25 0 16,-25 1-16,25 24 15,-25-50 1,0 25 0,-50 25-1,1 25 1,-26 49-1,26 1 1,-1 24 0,75-25-1,25 1 1,74-1 0,24-49-1,175-149 16</inkml:trace>
  <inkml:trace contextRef="#ctx0" brushRef="#br0" timeOffset="57085.88">5135 8210 0,'0'-24'15,"0"48"1,0 1 15,24 0-15,-24 0-16,0 0 16,25-25-16,25 99 15</inkml:trace>
  <inkml:trace contextRef="#ctx0" brushRef="#br0" timeOffset="57247.86">5035 7987 0,'0'0'15,"25"25"16</inkml:trace>
  <inkml:trace contextRef="#ctx0" brushRef="#br0" timeOffset="57635.82">5259 8111 0,'0'0'0,"0"25"47,24-25-47,1 25 15,0 0 1,0-1-16,0 26 15,-1-25-15,1 24 16,0-24 0,-25-50 31,0 1-32,0-1 1,0-25-16,0-49 15,0 25 1</inkml:trace>
  <inkml:trace contextRef="#ctx0" brushRef="#br0" timeOffset="58768.71">5655 8161 0,'0'-25'31,"25"25"79,-25-25-110,0 0 15,0 1 1,0-1-1,-25 25 1,-24 49 0,24 1-1,50 0 1,49 24 0,1-24-1,-1-75 1,1-25-1,-51-24 1,-24 24 15,-24 50 1,24 25-17,0 0 1,0 24-1,24-24 1,-24 0-16,25-50 16,0 25-16,0-25 15,0-49 1,-25 24 0,0 1-1,0 74 1,0-1 15,0 1-15,24 0-1,26 25 1,0-26 0,49 1-1,-50-50 1,1-49-1,0-25 1,-1-1 0,-24-24-1,0 0 1,-50 50 0,0 24-1,-24 50 1,24 0-1,0 25 17,25 50-17,-25 24 1,50 0 0,25 50-1,24-75 1,0 1-1,1-26 1,-26-49-16,51 50 16</inkml:trace>
  <inkml:trace contextRef="#ctx0" brushRef="#br0" timeOffset="58952.68">6474 7962 0,'0'0'0,"0"-25"0,25 25 32,-25-24-17,25-1 1,123 0 0</inkml:trace>
  <inkml:trace contextRef="#ctx0" brushRef="#br0" timeOffset="59168.66">5804 7764 0,'0'0'16,"0"-25"15,-25 25-31,50 0 31</inkml:trace>
  <inkml:trace contextRef="#ctx0" brushRef="#br0" timeOffset="59852.58">1389 8136 0,'0'0'0,"-25"0"0,25 25 32,0 0-17,25-1 1,0 76-1,49 123 1,1-25 0,49 100-1,-25-124 1,-74-125-16,24 75 16,-24-99-16,-25 0 0,50 49 15,-25-49 1</inkml:trace>
  <inkml:trace contextRef="#ctx0" brushRef="#br0" timeOffset="62168.34">1191 8161 0,'24'0'16,"-24"25"-1,0-50 17,25 25-17,0-25 1,74 25 0,0-25-1,25 0 1,-24 1-1,98-1 1,-49-25 0,49-24-1,-24 24 1,-124 25-16,123-24 16,-123 49-16,74-50 15,74-24 1,-148 74-16,74-50 15,-74 50-15,74-50 16,0 26 0,-100 24-1,100-25 1,-74 25-16,25-25 16,73-25-1,1 26 1,-74-1-1,49 0 1,-25 0 0,50-24-1,-50 24 1,0 25 0,25-50-1,-25 25 1,25 1-1,-24 24 17,-1-25-17,0 25 1,50-25 0,-75 25-1,75-25 1,-75 25-1,51-25 1,-101 25-16,51 0 16,-50-24-16,74 24 15,25-25 1,-99 25-16,49-25 16,-49 25-1,0 0-15,24 0 16,-24 0-1,49-25 1,1 25 0,-50 0-1,24-25 1,-24 25-16,0 0 16,0 0-1,-1 0 16,-24-24-31,25 24 16,-25 24 31,0 1-16,0 0-15,25 0-16,0 74 15,0 25 1,24 74 0,1-24 15,0-50-15,-1 25-1,-24-25 1,-25-99-16,50 74 15,-50-74-15,0 0 0,24 24 16,-24-24-16,25 49 16,0-24-1,-25 0 1,0-26 0,0 1-1,0 0 32,-25-25-31,0 0-16,-24 25 31,-50 0-15,-50-1-1,-25 26 1,-74 24-1,50-24 1,-1 0 0,75-1-1,-25-24 1,-24 25 0,-26-1-1,1 1 1,49 0-1,25-26 1,-149 26 0,75 0 15,-26-26-15,26 26-1,49-25 1,0 24-1,-24 1 1,-1 24 0,0-24-1,50 0 1,0-1 0,50 1-1,-75 24 1,50-24-1,0-1 1,74-49-16,-25 25 16,25-25-1,25 25-15,-24-25 16,-1 0 0,-25 25-1,25-25 1,-24 25-1,-1-1 1,1 1 0,-1-25-1,-24 25 1,49-50 0,25 0-1,-25 1-15,25-26 16,0 25-1,-25-24-15,0-26 16,-24-49 0,-26 25-1</inkml:trace>
  <inkml:trace contextRef="#ctx0" brushRef="#br0" timeOffset="63501.2">5432 12824 0,'0'0'0,"0"-25"16,-25 25-16,25-25 16,-24 1-1,24-1 1,-25-25 0,-50 1-1,51-1 1,-1 50-16,-25 0 15,25 0-15,-24 0 16,24 0-16,-74 25 16,99 0-16,-75-1 15,1 51 1,-1 24 0,26-25-1,24-49-15,0 74 16,0-74-16,25 25 15,-24 24 1,24-24 0,24 0 15,1-1-15,25 26-1,-50-51-15,49 51 16,-24-75-16,0 49 15,50 26 1,24-26 0,0 1-1,-25-50 1,1 0 0,-1-25-1,50-49 1,-25-1-1,1-24 1,-51 0 0,-24-25-1,-50 0 17,-49 25-17,49 74-15,0-25 0,0 25 0,-24 1 16,-50-51-1,-1 26-15</inkml:trace>
  <inkml:trace contextRef="#ctx0" brushRef="#br0" timeOffset="84746.9">14932 14387 0,'25'0'0,"0"0"47,0 0-31,0 0-1,-1 0-15,-24 25 0,50-25 16,124 24 0,-1 1-1,1-25 1,-149 0-16,99 0 16,-99 0-16,74 0 15,-74 0-15,49 0 16,-49 0-16,74 0 15,-74 0-15,49 0 16,50-25 0,-24 25-1,-1 0 1,-74 0-16,49 0 16,-49 0-1,49 0 1,1 0-1,-26 0 1,75-24 0,-49 24-1,-51 0-15,26 0 16,-25 0-16,74 0 16,-25 0-1,50 0 1,-24 0-1,-75 0-15,74 0 16,-74 0-16,74 0 16,-25 0-1,25 0 17,1-25-17,-26 25 1,-49 0-16,49 0 15,-49 0-15,49 0 16,1 25 0,-1-25-1,26-25 1,-26 25 0,0 0-1,1 25 1,-26-25-1,51 0 1,-26-25 0,0 25-1,26 0 1,-51 0 0,26 0 15,-51 25-16</inkml:trace>
  <inkml:trace contextRef="#ctx0" brushRef="#br0" timeOffset="91861.15">11609 14436 0,'0'-24'0,"0"-1"31,-25 25-31,-25-25 32,25 25-32,1 0 15,24-25 1,-50 25-1,-24 0 1,24 25 0,25-25-16,-24 25 15,24-25-15,-25 25 16,-24 49 0,-1-24-1,26-1 16,24 1-15,0 24 0,0 1-1,25-26 1,0 26 0,25-1-1,0-24 1,24 24-1,1-24 1,24-1 0,26-24-1,-1 0 1,25-50 0,-50 25-1,1-50 16,-1 1-15,-24-26 0,-25-24-1,-25 74-15,0-24 16,0 24-16,-25-25 16,-25-49-1,1 25 1,-1 24-16</inkml:trace>
  <inkml:trace contextRef="#ctx0" brushRef="#br0" timeOffset="92844.05">13643 14486 0,'-25'-25'0,"25"0"15,0 1 1,-25-1-1,-25 0 1,1 0 0,-1 25-1,-24 0 1,-25 25 0,-1 49-1,1 26 1,25-1-1,49 25 1,25 25 0,0-100-16,25 50 15,-1-74-15,26 50 16,74-1 0,0-49-1,75-25 16,-26-50-15,-74-24 0,-24-25-1,-75 74-15,0-74 16,-25 74-16,-25-74 16,1 24-1,-1 26-15</inkml:trace>
  <inkml:trace contextRef="#ctx0" brushRef="#br0" timeOffset="94376.88">16073 15304 0,'0'0'0,"0"-24"47,25 24-31,-25-25 15,25 25-16,0-25-15,74 0 16,75 25 0,-25 50-1,-1-1 1,-48-24 0,24-25-1,-50-25 1,-24-49-1,-26 49 1,1 0 0,25 25 31,-25 25-47,198 25 15,0-1 16,-124-49-15,-49-49 0,0 24-1,-26 0 1,26 50 0,0 0-1,49 24 1,25 1-1,-50-25 1,1-25 0,-51 0-16,51-25 15,-75 0-15,49-24 16,26-1 0,-50 50-1,49 0 16,-24 25-15,-25-25-16,24 25 16,-24-1-16,49-24 15,26 0 1,-26-24 0,-24-1-1,-1 0 1,-24 50-1</inkml:trace>
  <inkml:trace contextRef="#ctx0" brushRef="#br0" timeOffset="105090.73">6896 16024 0,'0'-25'16,"0"0"0,25 25-16,-25-25 15,0 1-15,0-1 16,24 0-1,1 25 17,50 25-17,-26 0 1,100 49 0,-50-49-1,-24-25 1,-1-25-1,-24-25 1,-1 26 0,1-1-1,-25 50 1,49 24 0,25 1-1,0-1 1,-24-24 15,24-25-15,-49-25-1,-25-24 1,24 24 0,-24 25-1,25 25 1,-26 0-16,26-1 15,-25 1-15,49 0 16,50 0 0,0-50-1,-74 0 1,-1-24 15,-24 24-31,0 50 16,49 49-1,1 0 17,49 1-17,-50-50 1,50-25 0,-49-50-1,-26 0 1,-24 26-16,0-1 15,0 25-15,0-25 16,-1 50 0,51 49-1,24-24 1,0-25 0,-74-1-16,49-48 15,-49 24-15,25-25 16,0-50 15,-1 1-15,1 49-1,-1 25 1,26 75 0,-26-26-1,75 1 1,-49-50-1,-1-50 1,-49 50-16,25-74 16,-26 74-16,26-50 15,-25 25 1,0 50 0,49 50-1,-24-1 1,74-24-1,0-50 17,-50-25-17,1 0 1,-51-25-16,26 1 16,-25 49-16,49-25 15,25 25-15</inkml:trace>
  <inkml:trace contextRef="#ctx0" brushRef="#br0" timeOffset="107190.52">21431 15379 0,'0'-25'0,"0"0"32,0 0-32,-25 1 15,1-26 1,-1-24 0,-25 24-1,1 0 1,-1 26 15,0 24-15,26 0-16,-51 0 15,50 0-15,-49 24 16,-25 51 0,24-26-1,75-24-15,-49 50 16,24-51-16,-25 76 15,25-26 1,1 50 0,24-49-1,0-1 1,24 0 0,1-49-16,50 50 15,-50-51-15,74 26 16,25-25-1,0 0 17,-25-25-17,0 0 1,25-50 0,-25 0-1,-24-49 1,-26 0-1,-73-50 1,-26 0 0,-49-24-1,74 123 1,25 25-16,-50-24 16</inkml:trace>
  <inkml:trace contextRef="#ctx0" brushRef="#br0" timeOffset="121187.01">15751 10071 0,'25'0'0,"0"0"46,-25 25 48,-25-25-63,25 24-15,-25 1-16,-74 74 16,0 1 15,-1-1-15,76-99-16,-76 99 15,100-74-15,-74 24 16,24 26-1,1-1 1,24-49 0,25 0-1,0-50 1</inkml:trace>
  <inkml:trace contextRef="#ctx0" brushRef="#br0" timeOffset="122802.85">17140 11410 0,'0'-25'0,"0"50"47,0 0-16,0 0-31,-25 0 16,0 123 0,25-98-16,-49 49 15,49-49-15,-50 99 16,1-1-1,24-23 1,0-26 0,25-74 15,0-50-31</inkml:trace>
  <inkml:trace contextRef="#ctx0" brushRef="#br0" timeOffset="124985.61">20985 11460 0,'0'25'47,"0"-1"-16,-25-24-31,25 25 0,0 0 16,-50 25-1,1 98 1,-26 1 0,26-25-1,-1 25 1,25-25 0,0-74-1,25-25 1,25-50-1</inkml:trace>
  <inkml:trace contextRef="#ctx0" brushRef="#br0" timeOffset="128435.24">21332 10244 0,'0'25'219,"-25"0"-203,25 0-1,0 0-15,-49 198 16,24-124 0,0-49-1,25-1 1,0 26 0</inkml:trace>
  <inkml:trace contextRef="#ctx0" brushRef="#br0" timeOffset="130717.99">19521 10244 0,'-25'0'16,"1"0"31,-1 25-47,0-25 15,0 25-15,-24 25 16,-51 24 0,-24 0-1,50-24 1,24 24 0,26-49-1</inkml:trace>
  <inkml:trace contextRef="#ctx0" brushRef="#br0" timeOffset="133400.71">17487 10344 0,'25'-25'16,"-50"50"109,25 24-125,-25-24 15,1 25-15,24-26 0,-25 1 16,0 0-16,0 49 15,0-49-15,1 50 16,-26 24 0,-24 25-1</inkml:trace>
  <inkml:trace contextRef="#ctx0" brushRef="#br0" timeOffset="136383.37">17686 9079 0,'0'24'47,"-25"-24"-32,25 25 1,-25 0 0,-49 49-1,24-24 1,-24 74-1,24-50 1,25-49-16,-74 124 16</inkml:trace>
  <inkml:trace contextRef="#ctx0" brushRef="#br0" timeOffset="149413.99">11683 12849 0,'0'0'0,"0"-25"0,-25 0 16,0 25-1,25-25 1,-49 1 0,-1-26-1,-24 0 1,24-24 0,-24 49-1,-25 0 1,-1 50-1,26 0 1,-1 49 0,1 1-1,24-1 1,1 1 0,24 24-1,0 0 16,50-25-15,0 26 0,0-51-1,24 1 1,1 24 0,24-49-1,25 0 1,-24-25-1,24 0 1,25-25 0,-25 0-1,1-24 1,-51-26 0,1-24 15,-75-25-16,0 0 1,-49 0 0,-1 50-1,-49-1-15</inkml:trace>
  <inkml:trace contextRef="#ctx0" brushRef="#br1" timeOffset="135322.79">2902 9947 0,'25'-25'203,"0"0"-203,0 0 16,-1 0-16,1 1 15,0 24 1,-25 24 0,0 1-1,25 50 1,-25 24 0,-50 0-1,25-49 1,1-25-1,24-1 1,0 1 31,0-50 0,24 25-16,1 0-31,25-49 16,-1 24-1,-49 0-15,50 0 16,-25 25-16,-25-24 0,25 24 16,-25-25 30</inkml:trace>
  <inkml:trace contextRef="#ctx0" brushRef="#br1" timeOffset="136433.74">7392 9327 0,'0'-25'47,"25"25"-32,-25-25-15,24 0 16,76 0 0,-26 1-1,-24 73 1,-50 26 0,-50 24-1,0-25 1,26-49-16,-51 74 15,75-74-15,-25 0 16,50 0 0,25-25-1,-25 0-15,24-25 32,-24 0-32,49-25 15,26 1 1,-51-1-16</inkml:trace>
  <inkml:trace contextRef="#ctx0" brushRef="#br1" timeOffset="137401.7">5953 10418 0,'0'25'94,"0"0"-78,25-25-1,-25 24-15,0 51 32,25 74-32</inkml:trace>
  <inkml:trace contextRef="#ctx0" brushRef="#br1" timeOffset="137751.68">5904 10468 0,'-25'0'16,"25"-25"-1,0 50 17,-25-1-32,25 1 0,-25 50 15,25-26 1,0-24 15,0 0-15,0 0-1,0-1 1,75-48 0,-1-1-1,75-74 1</inkml:trace>
  <inkml:trace contextRef="#ctx0" brushRef="#br1" timeOffset="138687.63">2729 12650 0,'0'0'0,"24"0"47,-24-24-47,25 24 15,0-50 1,49 0 0,-24 50-1,0 50 1,-75 99 0,-25-25-1,1-25 1,49-49-1,24-50 17,-24-25-32,25 0 15,25 0 1,-25 0 15,24 1-15,-49-1-16,75-25 0</inkml:trace>
  <inkml:trace contextRef="#ctx0" brushRef="#br1" timeOffset="139807.57">7317 12353 0,'0'-25'31,"0"0"16,25 25-47,-25-25 16,25 1-16,0 24 15,24-25 1,-24 50-1,0 24 17,-50 50-32,-24 25 15,24-49 1,0-1 15,0-49-15,50-25-1,-25-25 1,25 25 0,24-49-1,1 24 1,0-25 0,-1 25-1,-24 1 1</inkml:trace>
  <inkml:trace contextRef="#ctx0" brushRef="#br2" timeOffset="206086.54">14287 8830 0</inkml:trace>
  <inkml:trace contextRef="#ctx0" brushRef="#br2" timeOffset="206476.54">14263 8830 0</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8:56:20.39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1315 3671 0,'-75'0'0,"50"0"46,25-25-46,-24 25 16,24-25 0,24 25-1,-24-24 1,75-1 0,-50 0-16,49 25 15,-74 25-15,50 0 16,-1 24-1,-49 26 1,-25-1 0,-24 1-1,-1 24 1,25-74 15,25-1-31,25-24 31,0 0-15,0 0 0,49-24-1,-24-1 1,99-50 0</inkml:trace>
  <inkml:trace contextRef="#ctx0" brushRef="#br0" timeOffset="1222.83">5779 3175 0,'-24'0'32,"24"-25"-17,24 0 17,-24 1-32,25-1 15,0 0 1,25-25-1,-1 50 1,-24 50 0,-25 0-1,-25 24 1,-24-24 0,49-1-1,25-49 32,-25-25-47,24 25 16,26 0-1,-25 0 1,0 25 15,-25 25-15,0-1-1,-50 1 1,-24 0 0,-125-26-16</inkml:trace>
  <inkml:trace contextRef="#ctx0" brushRef="#br0" timeOffset="2315.75">5829 7317 0,'0'0'0,"25"0"31,0 0 0,-25-24-31,25 24 16,49-50-1,0 75 1,-49 0 0,0 99 15,-25-50-16,-74 50 1,74-99-16,-25 24 16,0-49-16,25 50 15,25-50 17,0-25-17,-1 0 1,76-49-1,-1 0 1</inkml:trace>
  <inkml:trace contextRef="#ctx0" brushRef="#br0" timeOffset="4165.56">1290 7268 0,'0'0'15,"0"-25"32,0 0-15,25 25-32,-25-25 15,0 1-15,24-1 16,1-25-1,25 25 1,-1 1 0,-24 48-1,-25 51 1,-25 24 0,1 0 15,-1-74-16,0 0 1,25-50 0,25 25-1,-25-25 1,25 25 0,-1 0-1,1 0 1,0 25-1,0 0 1,-25 24 0,0 1-1,-25 0 1,-25-1 0,-24 1-1,0-50 1</inkml:trace>
  <inkml:trace contextRef="#ctx0" brushRef="#br0" timeOffset="15880.29">1488 9426 0,'0'0'0,"-25"0"16,25-25 0,-49 25-1,49-25-15,-50 0 31,25 1-31,-24-26 16,24 50 0,-49-25-1,-1 50 1,-24 49 0,49 1-1,26 24 1,-1-25-1,50 1 1,49-1 0,0-74-1,75-25 1,-50-24 15,1-75-31,-51 25 31,-49-1-15,0 76-16,0-51 16,-25 50-16,25 1 0,0-26 15,-24 25 1,24 0-16,-25 1 16,0 24-1,25 24 16,0 1-31,0 0 16,-25 74 0,50 25-1,-25 0 1,74 50 0</inkml:trace>
  <inkml:trace contextRef="#ctx0" brushRef="#br0" timeOffset="16479.23">1587 9575 0,'0'0'0,"0"-25"16,-24 25 0,24 25 15,24-25 16,1 0-32,0 0 1,0 0-16,25 0 16,-26-25-16,1 25 15,0-50 1,-25 1-1,0 24 1,-50 25 0,1 25-1,-1-1 1,25 26 0,25-25-16,-25 24 15,25-24 1,25 0-1,0 25 1,50-26 0,-1-48-1,25-26-15</inkml:trace>
  <inkml:trace contextRef="#ctx0" brushRef="#br0" timeOffset="17379.12">2084 9500 0,'0'0'0,"-25"0"0,25-25 16,-25 25 15,25-24-15,-25 24 15,25 24-16,-25-24 1,1 25 15,24 0 1,-25-25-1,25 25 0,-25 0-31,25-1 16,25 1-1,-25 0 1,25 0 0,24-25-1,1 0 1,24-50-1,-24 25 1,-25 1 0,-50 24 46,25 24-46,25-24-1,-25 25-15,0 0 16,24 99 0,-24-50-1,25 50 1,-25-99-16,0 25 16,0-25-16,0 24 15,0-24 1,-25 0-1,-24-25 1,-50-50 0,49 1-1,0-1 1,50-49 0</inkml:trace>
  <inkml:trace contextRef="#ctx0" brushRef="#br0" timeOffset="17834.08">2381 9500 0,'0'0'0,"0"-25"32,0 50-32,-25-25 31,25 25-31,25 0 47,-25 0-16,25-1-31,0 26 16,-25 0-1,25-1 17,24 1-32,-74-75 15,1 0 1,-1-49-1,25 24 1</inkml:trace>
  <inkml:trace contextRef="#ctx0" brushRef="#br0" timeOffset="18379.03">2654 9624 0,'0'25'47,"25"-25"-32,-25 25 1,25-25-16,-25 25 16,25-25-16,24-25 15,-24 0 1,0 0-1,0-24 1,-25 24-16,0 0 16,0-25-1,-50 50 1,0 25 0,1 25-1,24-1 1,25 1-1,25 0 1,24-26 0,26 1-1,-26-50 1,26 25-16</inkml:trace>
  <inkml:trace contextRef="#ctx0" brushRef="#br0" timeOffset="18878.97">3026 9624 0,'0'25'16,"-25"-25"0,50 0 15,0 0-15,0-25-1,0 0 1,24 1 15,-24 24-15,-25-25-1,25 0 1,-50 25 15,0 25-15,0 0-1,-49 74 1,74-50 0,74 1-1,1-25 1,49-50 0</inkml:trace>
  <inkml:trace contextRef="#ctx0" brushRef="#br0" timeOffset="19230.93">3597 9649 0,'0'-25'0,"24"25"16,1 0 15,0 0-16,0 0 1,0 0-16,0 0 16,49-25-1,50 50 1</inkml:trace>
  <inkml:trace contextRef="#ctx0" brushRef="#br0" timeOffset="19444.91">3721 9872 0,'25'0'32,"-1"-25"-17,1 25 1,0 0-16,149-24 31</inkml:trace>
  <inkml:trace contextRef="#ctx0" brushRef="#br0" timeOffset="20029.84">4713 9550 0,'0'0'0,"-25"0"0,25-25 0,0 0 15,-25 25 1,0-25 0,-24 1-1,-26-1 1,26 25-1,24 0-15,-25 25 16,26-1-16,-76 26 16,51 0-1,24 49 1,25-25 0,74 25-1,26-49 1,48-50 15,-123-25-31,99 0 16,-99 1-16,-25-1 0,25-25 15,-50-49 1,-49 49 0,24 26-1,0-1-15</inkml:trace>
  <inkml:trace contextRef="#ctx0" brushRef="#br0" timeOffset="20694.78">5283 9674 0,'0'0'0,"-24"0"0,24-25 0,0 0 16,0 0 0,0 1-1,-25-26 1,0 0-1,-25 50 1,-49 0 0,25 50-1,-1 24 1,26 1 0,49-1-1,49 1 1,26-26 15,49-49-15,0-74-1,-50-50 1,-49-25 0,-25 25-1,-50-50 1,26 100-1,-1 49 1,0 25 0,25 25-1,0 0 1,25 99 0,0-25-1,-25-49-15,24 49 16,-24-74-1,50 74 1,-25 74-16</inkml:trace>
  <inkml:trace contextRef="#ctx0" brushRef="#br0" timeOffset="21360.71">5978 9599 0,'-25'0'0,"25"-24"0,0-1 31,-25 25-31,25-25 16,-24 0 0,24 0-16,-50 1 15,25-1-15,-25 25 16,-24 0 0,-25 49-1,24 1 1,1 24-1,74-49-15,-25 50 16,50-51-16,0 26 16,49-25-1,50-50 1,0-49 0,-99 74-16,74-100 15,-99 51-15,25-50 16,-50-50 15,1 50-15,-26 74-1,25 0 1,0 25 0,50 25-1,-25 99 1,25-25-1,0-74-15,0 99 16,-25-99-16,49 74 16,-24 25-1,25 25-15</inkml:trace>
  <inkml:trace contextRef="#ctx0" brushRef="#br0" timeOffset="22261.6">6548 9500 0,'0'0'0,"25"0"93,0-25-61,-25 1-17,0-1 1,0 0-1,-25 0-15,0 0 16,1 25-16,-1 0 16,-50 0-1,51 50 1,-26 24 0,25 1-1,25-1 1,25-24-1,49 24 17,1-24-17,49-50 1,-25-50 0,0-24-16</inkml:trace>
  <inkml:trace contextRef="#ctx0" brushRef="#br0" timeOffset="22794.56">7094 9550 0,'0'0'0,"0"-25"0,-25 0 31,1 25-15,24-25-1,-50 25 1,0 0-1,1 50 1,-1-25 0,25 74-1,25-25 1,0-24 0,100 24-1,-1-74 1,-25-49-1,-49 24 1,25-49 0,-50 49-16,0-25 15,-50 1 1,0 24 0,26 25-1,24 25 1,0-1-16</inkml:trace>
  <inkml:trace contextRef="#ctx0" brushRef="#br0" timeOffset="23194.5">7342 9500 0,'0'0'0,"-25"-25"16,1 25 15,24 25-15,0 0-16,0 0 16,0 0-1,0 49 1,24-49-16,1 24 15,-25-24-15,25 0 16,25 0 0,24-75-1,-49 1 1,0-1 0,-1 0-16,-48 1 15,24 24 1,-25 0-16,0 0 15,0 75 17</inkml:trace>
  <inkml:trace contextRef="#ctx0" brushRef="#br0" timeOffset="23694.46">7689 9451 0,'0'-25'0,"0"50"0,0-25 16,25 24 15,-25 1-15,25 25-16,25-1 15,-26 26 17,-24-26-17,0 1 1,-24-75 0,24 0-1,0-74 1,24 25-1,1-1 1,0 26 0,0 49-1,0 25 1,-1-1 15,-24 1-31,50 74 0,-50-74 16,25 25-16,0 24 15,-25 1 1</inkml:trace>
  <inkml:trace contextRef="#ctx0" brushRef="#br0" timeOffset="24094.41">8136 9029 0,'0'25'47,"0"0"-32,0-1-15,25 76 31,-25-51-15,25 50 0,-25 1-1,0-26 1,24 0 0,1 1-1,0-26 1,-25-24-16,50 25 15,-26-50-15,26 25 16,0-25 0,-1-50-16</inkml:trace>
  <inkml:trace contextRef="#ctx0" brushRef="#br0" timeOffset="24277.4">8186 9451 0,'0'-25'15,"24"0"17,1 25-32,0 0 15,0-25-15,99 25 16</inkml:trace>
  <inkml:trace contextRef="#ctx0" brushRef="#br0" timeOffset="25011.32">8806 9550 0,'-25'0'15,"50"0"32,-1 0-31,1 0-16,0 0 15,0-25 1,99 25 0,25 0-1,-25 0 1,-99 0-16,49 0 16,-49 0-16,0 25 0</inkml:trace>
  <inkml:trace contextRef="#ctx0" brushRef="#br0" timeOffset="25260.29">8979 9748 0,'0'0'0,"0"25"16,25-25-1,-25-25 1,25 25 0,25 0-1,49 0 1,-74 0-16,49-25 16,-49 25-16,0 0 0,148-24 15</inkml:trace>
  <inkml:trace contextRef="#ctx0" brushRef="#br0" timeOffset="25843.22">10170 9426 0,'0'0'0,"0"-25"0,-25 25 16,25-25-1,0 0 1,-25 1-1,-24-1 1,24 25 0,-50 0-1,1 25 1,49-25-16,-49 49 16,49-24-1,0 25-15,25 24 16,25 0-1,74 26 17,0-76-17,75-48 1,-124-1 0,24-74-1,-74 24 1,-49 1-1,-51-1 1,51 51 0,24 48-16</inkml:trace>
  <inkml:trace contextRef="#ctx0" brushRef="#br0" timeOffset="26494.16">11088 9376 0,'0'-25'0,"-25"25"16,25-24 0,-25 24-1,0-25 1,-24 25 0,-1 0-1,-24 25 1,-1 24-1,75-24-15,-49 25 16,49-26-16,0 26 16,24 0-1,26-1 1,-25-49-16,74 0 16,-74 0-16,49-25 15,50-24 1,-99-1 15,-75-49-15,1 49-1,-26 50 1,26 50 0</inkml:trace>
  <inkml:trace contextRef="#ctx0" brushRef="#br0" timeOffset="26994.1">11286 9277 0,'25'0'0,"-50"0"16,25 25 46,0 0-46,25-1 0,-25 1-16,0 50 15,50-1 1,-50-49-16,24 24 15,-24-24-15,25 0 16,-25 0-16,0 0 16,0-50 31,0-50-16,-25 51-31,25-1 15,-24-50 17,24 1-17,0 49 1,49 0 0,26 1-16</inkml:trace>
  <inkml:trace contextRef="#ctx0" brushRef="#br0" timeOffset="27860.01">12080 9376 0,'0'-25'16,"-25"25"-16,25-24 15,0-1 17,0 0-17,25 25 1,0-25-1,49 25 1,25 0 0,-24 25-1,-75 0-15,49 0 16,-49-1-16,0 26 16,-24 0-1,-51 74 1,26-25-1,-1-25 17,0-24-17,25-50 1,50 0 0,0 0 15,0 0-16,0 0-15,0-25 16,49 25 0,-49 0-16,0 0 0,24 0 15,-24 0-15,0 0 0,124 0 16</inkml:trace>
  <inkml:trace contextRef="#ctx0" brushRef="#br0" timeOffset="30725.7">9649 10443 0,'0'-25'47,"0"0"-32,0 0 1,0-24-1,25-1 1,0 1 0,24 24-1,1 0 1,24 50 0,-24 24-1,24 1 1,1 24-1,-1-24 17,1-50-17,-1-25 1,-24-24 0,-26-26-1,-24 26 1,25 49-1,0 24 1,25 1 0,-1 25-1,26-1 1,24-49 0,0-49-1,-49-26 1,-1 26-1,-24 24 17,0 25-17,-25 25 1,25 0 0,-1-1-16,26 26 15,-25-50-15,49 50 16,26-50-1,-1-50 1,-50 0 0,1-49-1,-50 25 1,25 74 0,-25 25-1,25 24 1,24 26 15,50-1-15,1-74-1,-26-25 1,0-49 0,-24 24-1,-25 25 1,0 25-1,24 50 1,1 24 0,74 1-1,25-50 1,-50-25 0,25-25-1,-74-25 1,-26 1-1,1 24 17,50 25-17,24 25-15</inkml:trace>
  <inkml:trace contextRef="#ctx0" brushRef="#br0" timeOffset="67333.78">4812 12303 0,'-25'0'47,"50"-25"31,-25 1-62,0-1-16,0 0 0,25 25 15,-25-50-15,50-24 31,-26 49-15,1 0 0,50 0-1,-26 50 1,-24-25 0,49 50-1,1-1 1,-50 1-1,-1-50 1,1 0 0,0-25-1,0-24 1,0 24 0,24 25 15,1 0-16,-50 25-15,74 24 16,-49-49-16,49 50 16,-49-50-16,50 25 15,-51-25-15,51 0 16,-25-25 0,-50 0-16,49-25 15,-49 26-15,25-1 16,0 25-1,0 0 1,49 49 0,25 51-1,-24-51 1,-1 1 0,-24-75-1,-1 0 16,1-24-15,-25 24 0,-1 25-16,1 0 15,25 25 1,24 49 0,25-24-1,1-25 1,-1-25-1,-74 0 1,49-50-16,-74 25 0,25 0 16,0-24-16,24-1 15,-24 50 1,0 25 0,49 25 15,-49-1-31,25 50 15,-25-99-15,24 50 16,50-50 0,1-50-1,-26 1 1,0-26 0,-74 51-16,25-1 15,0 25-15,0 25 16,24 24-1,-49-24-15,75 49 16,-50-49-16,49 0 16,75 0-1,-75-75 1,-24 25 0,24-24-1,-49 24 16,25 75-15,-1 24 0,-49-49-16,124 99 0</inkml:trace>
  <inkml:trace contextRef="#ctx0" brushRef="#br0" timeOffset="82496.17">2183 7094 0,'0'0'0,"-25"0"15,0-25 1,0 25 0,25-24 15,-24 24-31,-1-25 16,0 25-1,-25 25 1,26-1-1,-26 1 17,25-25-32,0 0 15,1 50 1,-26-1 0,0 1-1,26 24 1,-1-24-1,0 49 1,0-24 0,25-1-1,0 0 1,0-24 0,0 0 15,25 24-16,-25-49-15,25 24 16,-25-24-16,25 0 16,-1 25-1,1-25 1,0 24 0,0 1-1,0-25 1,-1-1-1,1-24-15,0 25 16,0-25-16,0 0 16,-1 25-1,26-25 1,24-25 0,1 0-1,-50 25-15,49-49 16,-49 24-1,24 0 1,26-49 0,-26 24-1,-24-24 1,0-1 0,-25-74-1,-25 25 1,-24-24-1,-26-1 1,1 74 0,-50 1-1,25 49 1,-1 0 0</inkml:trace>
  <inkml:trace contextRef="#ctx0" brushRef="#br0" timeOffset="84162.98">5904 3001 0,'0'0'0,"-25"0"0,25-24 15,-25 24-15,0-25 32,-25 0-17,-24 25 1,74-25-16,-99 25 16,74 0-16,-49 25 15,-50 0 1,0 49-1,99-49-15,-74 49 16,74-49-16,-74 99 16,24 0-1,26 25 1,49 25 0,-25 24-1,50-99 1,-1 25-1,1-24 17,25-51-17,-25-24-15,-1 25 16,1-26-16,50 26 16,-1-25-1,25-25 1,0 0-1,50 0 1,25-25 0,-149 25-16,124-50 15,-125 26-15,76-26 16,24-49 0,-50 24-1,0-49 16,-49 50-31,0-50 0,0 99 16,-25-99 0,-50-99-1,1 74 1,24 99-16,-74-74 16,74 100-16,-50-26 15,51 25-15,-100-74 16,74 74-16,-149-24 15</inkml:trace>
  <inkml:trace contextRef="#ctx0" brushRef="#br0" timeOffset="87195.66">13395 9674 0,'0'25'47,"0"-1"-32,24-24 1,-24 25 0,0 25-1,25-25 1,-25-1 0,0 26-1,0-25-15,25 24 16,-25-24-16,-25 0 15,-49 50 1,-75 24-16</inkml:trace>
  <inkml:trace contextRef="#ctx0" brushRef="#br0" timeOffset="87761.59">14039 8979 0,'-24'0'31,"-1"0"-15,0 0-1,25 25-15,-25-25 16,-24 50 0,-26 74-1,1 25 1,24 24-1,25-49 1,25-74-16,25 99 16,-25-125-16,75 76 15,49-26 1,-50-24-16,100-25 16,-150-25-1,175 24-15</inkml:trace>
  <inkml:trace contextRef="#ctx0" brushRef="#br0" timeOffset="88494.52">14337 8806 0,'0'24'47,"25"-24"-47,-25 25 15,0 0-15,0 0 16,0 124 0,0-25-1,0-99-15,0 74 16,25-74-16,-25 99 15,0-50 1,0-49-16,0 0 16,0-50 15,0 0-15,-25-25-16,25-24 15,25-25 1,0 49-1,24 1 17,26 49-17,24 24 1,-74-24-16,-1 50 16,1-25-16,0 49 15,0 25 1,-25-24-1,-50-26 1,-49 1 0,0-75-1,-25 0 1,24-49-16</inkml:trace>
  <inkml:trace contextRef="#ctx0" brushRef="#br0" timeOffset="88944.47">14982 9525 0,'0'0'0,"-25"25"0,50-25 46,-25-25-14,25 25-32,0 0 15,-1 0 1,26 50 0,-25-1-1,-50 26 1,25-51-16,-25 26 31,0-25-31,-99 49 0</inkml:trace>
  <inkml:trace contextRef="#ctx0" brushRef="#br0" timeOffset="90314.32">16024 9277 0,'0'-25'47,"-25"25"-32,25-25-15,-25 25 16,25-24-1,-25 24-15,1-25 0,-51-25 32,1 25-17,-75 1 1,25 48 0,25 26-1,74-50-15,-50 74 16,51-49-16,-1 25 15,25 24 1,25 50 0,-25-99-16,74 25 15,-49-26-15,25-24 16,98 0 0,1-24 15,-50-1-31,1-74 15,-76 74-15,1-74 32,0 74-32,-25-99 15,-25 0 1,-24 0 0,24 0-1,0 99-15,0-74 16,0 74-16,25 0 15,-24 0 1,24 50 0,0 0-1,0 74 1,24-49-16,1 123 16,0-123-16,25 74 15,-50-99-15,74 124 16,-74-100-1,50 26-15,-1 73 16</inkml:trace>
  <inkml:trace contextRef="#ctx0" brushRef="#br0" timeOffset="90761.28">16197 8334 0,'0'0'0,"25"0"31,-25 25-15,25-25-16,0 25 15,74 49 1,0 50-1,50 124 1,-74-24 0,-26-1 15,-74 50-31,1-75 16,-1-148-16,-99 223 15</inkml:trace>
  <inkml:trace contextRef="#ctx0" brushRef="#br0" timeOffset="98562.42">15701 8260 0,'0'-25'0,"0"50"0,25-50 0,-25 0 31,25 25-15,-50-24 0,25-1-1,-25 50 1,1-25-1,24 24 1,-25 1 0,50-25 15,-1 0-15,1 0-1,-25-25-15,-25 25 47,25 25-47,-24-25 31,-1 25-15,0-25 0,50 0-1,0 0 1,-1 0-1,-24-25 1,25 25 0,-25-49-1,-25 49 1,1 0 0,24 24 46,0 1-46</inkml:trace>
  <inkml:trace contextRef="#ctx0" brushRef="#br0" timeOffset="99309.36">15751 8186 0,'0'-25'15,"-25"25"-15,25-25 16,0 0 15,-25 25-15,25-25-16,-24 1 16,-1-1-1,-25 0 1,1 0-1,-26 0 1,26 0 15,24 25-31,-25-24 16,25 24-16,0 0 16,1 0-16,-26 0 15,25 0-15,-24 0 16,-1 0-1,-24 0 1,24 0 0,25 0-1,0 0-15,-24 24 16,24-24 0,0 0-16,-24 25 15,24-25 1,0 25-16,0 0 15,-24 0 1,24 0 0,-25 24 15,25-24-15,1 25-1,-1-26 1,0 26-1,25 0 1,0-1 0,-25 26-1,25-26 1,0 26 0,0-1-1,25-49 1,-25 24-1,25-24 1</inkml:trace>
  <inkml:trace contextRef="#ctx0" brushRef="#br0" timeOffset="100259.26">14536 8657 0,'-25'0'31,"25"-25"-15,-25 50 30,0 0-30,25-1 0,-25-24-16,25 25 0,0 25 15,25-50-15,0 25 16,0-25 0,24-25-1,-24-25 1,-25-24-1,-25 49 1,1 25 0,-1 0 15,0 25-15,0 24-1,25 1 1,25-25-1,25-50 1,-26 0 0,1 25-16,-25-49 15,0 24-15,0 0 16,-25 25 0,-49 25-16</inkml:trace>
  <inkml:trace contextRef="#ctx0" brushRef="#br0" timeOffset="131267.94">2431 5333 0,'0'25'32,"-25"-25"-17,0 0-15,0 25 16,-49 24 0,-25 26-1,0 24 16,24-25-15,1 50 0,-25 0-1,24-24 1,50-100-16,1 49 16,24-24-16,-25-25 15,25-25-15</inkml:trace>
  <inkml:trace contextRef="#ctx0" brushRef="#br0" timeOffset="134567.59">3894 3795 0,'-24'0'31,"24"25"63,0 0-94,-25 0 0,0 24 15,-49 75 1,-1 0 0,25-49-1,26-26 1,-1 1-1,-25 24 1,25-24-16</inkml:trace>
  <inkml:trace contextRef="#ctx0" brushRef="#br0" timeOffset="137733.24">3497 5556 0,'0'0'0,"25"0"16,-25-25 15,0 50 0,0 0 0,0 0-15,0 0-16,25 49 31,-25 50-31,25 25 31,0-25-15,24 25 0,-49-100-1,25 1 1,-25-25-16</inkml:trace>
  <inkml:trace contextRef="#ctx0" brushRef="#br0" timeOffset="140465.94">3845 7045 0,'25'24'0,"-50"-48"0,50 24 47,-25 24 93,0 1-108,-25 25-32,25-1 15,-50 100-15,50-99 0,-49 173 16,24-198-1,0 49 1,25-24 0,0-25-1,-25 49 1</inkml:trace>
  <inkml:trace contextRef="#ctx0" brushRef="#br0" timeOffset="142799.7">5904 5705 0,'-25'0'32,"0"0"-1,0 0-16,0 25 1,-24 0 0,-26 49-1,1 1 1,-25 73 0,74-123-16,-50 99 15,51-99-15,-51 74 16,26-24-1,-26 24-15</inkml:trace>
  <inkml:trace contextRef="#ctx0" brushRef="#br1" timeOffset="-205400.73">9277 12005 0,'0'0'16,"0"25"31,0 0-31,0 0-1,-25 0 1,25-1-1,-49 1 1,49-50 0,0-24-1,24-1 1,26 1 0,-25 49-1,24 0 1,-24 74-1,-25 25 1,-49 25 0,-1-74 15,25-25-31,-99 24 0</inkml:trace>
  <inkml:trace contextRef="#ctx0" brushRef="#br1" timeOffset="-204834.8">9947 11807 0,'0'-25'16,"0"50"15,24-25 0,-24-25-15,25 25 0,-25-25-16,0 1 15,0-26 1,-25 0 0,-24 50-1,-26 0 1,1 75-1,24-1 1,1 50 0,24-25 15,50-24-15,49-1-1,75 1 1,50-100-1,49-74 1</inkml:trace>
  <inkml:trace contextRef="#ctx0" brushRef="#br1" timeOffset="-204567.81">10393 12005 0,'0'-24'47,"0"48"-32,25 1 32,-25 0-47,0 25 0,74 123 16</inkml:trace>
  <inkml:trace contextRef="#ctx0" brushRef="#br1" timeOffset="-204397.83">10368 11857 0,'-24'0'16,"-1"0"15,25 24-15</inkml:trace>
  <inkml:trace contextRef="#ctx0" brushRef="#br1" timeOffset="-204017.87">10542 12030 0,'0'25'78,"25"-25"-78,-25 25 15,49 24 1,1 76 0,-50-101-1,0 1 1,-25-50-1,25-49 1,-25-25 0,50-1-1,0 51 1,-25 24 0</inkml:trace>
  <inkml:trace contextRef="#ctx0" brushRef="#br1" timeOffset="-202685.03">10889 12129 0,'0'-24'47,"25"24"0,0 0-16,0-25-15,-1 25-16,1-25 15,-25-49 1,-25 49 0,-49 50-1,49-1-15,0 1 16,1 25-1,24 24 1,24 1 0,26-1-1,24-74 1,26-25 0,-76-24-1,26-26 1,-75 1-1,25 49 1,-25 25 0,25 50 15,0-1-15,25 1-1,0 0 1,50-75-1,-51 0 1,1-25 0,0 1-1,-25-1 1,0 75 15,-25-25-31,25 49 16,25 1-1,0 0 17,0-50-17,49-25-15,-24-25 32,-26-24-17,-24 24 1,0 75 15,-24 0-15,24 49-1,49 1 1,1-50 0,49-50-1,25-50 1,-25 1-1,-24-50 1,-75 25 0,-25-25 15,0 74-15,0-24-1,0 74 1,25 24-1,-24 76 1,24-1 0,0 25-1,49-50 1,-49-49-16,50 74 16,-25-99-16,49 75 15,0-1 1,51-24-1,-51-50 1,75-50 0</inkml:trace>
  <inkml:trace contextRef="#ctx0" brushRef="#br1" timeOffset="-202501.05">12080 12030 0,'0'-25'16,"25"25"-1,-25-24-15,24-1 16,1 0 0,50 0-16</inkml:trace>
  <inkml:trace contextRef="#ctx0" brushRef="#br1" timeOffset="-202298.06">11435 11832 0,'0'0'0,"0"-25"31,25 25 0</inkml:trace>
  <inkml:trace contextRef="#ctx0" brushRef="#br1" timeOffset="-201784.12">12750 11708 0,'0'0'0,"0"-25"0,-25 25 16,25-25-16,0 0 15,-25 1 1,25-1-16,0 0 15,0 0-15,25 0 16,24 25 0,26 25 15,-26 0-15,1 74-1,-50 25 1,-50-25-1,1 1 1,24-26 0,25-24-1,0-1 1</inkml:trace>
  <inkml:trace contextRef="#ctx0" brushRef="#br1" timeOffset="-201574.15">12998 12427 0,'0'0'0,"-25"0"0,25-25 31</inkml:trace>
  <inkml:trace contextRef="#ctx0" brushRef="#br1" timeOffset="-191501.23">5556 3919 0,'0'-25'16,"-25"25"30,25-24 48,-24 24-94,-1-25 31,0 0-15,0 25 0,-24 0-1,24 0 1,0 0 0,-49 25-1,24 24 1,25-24-1,0 25 17,25 24-32,-49 100 15,74-50 1,-1-99 0,1-1-1,0-24 16,-25 25-31,25-25 16,0 0 15,-1 0 1,1 25-17,25-50 1,-1 25-1,26 0 1,-26-25 0,26 1-1,-1-100 1,-123 24 0,24 76-16,-124-76 15</inkml:trace>
  <inkml:trace contextRef="#ctx0" brushRef="#br1" timeOffset="-190071.38">4093 3870 0,'0'24'62,"0"1"-15,-25-25-31,25 25-16,0 0 0,-25 0 16,-24 123-1,-1-48 1,0 24-1,1-25 1,-26 50-16</inkml:trace>
  <inkml:trace contextRef="#ctx0" brushRef="#br1" timeOffset="-189002.5">2406 5655 0,'0'0'16,"-25"25"0,0 0-1,25 0 1,-49 0-1,-26 74 1,-49 25 0,0 74-1,75-74 1,-26-24 0,26 24-16</inkml:trace>
  <inkml:trace contextRef="#ctx0" brushRef="#br1" timeOffset="-186988.72">3994 5333 0,'0'0'0,"0"-25"31,0 0-15,-25 25-1,25-24 1,0 48-1,0 1 17,0 0-32,0 49 15,0 50 1,0 25 0,25-50-1,24 1-15</inkml:trace>
  <inkml:trace contextRef="#ctx0" brushRef="#br1" timeOffset="-185922.82">5755 5407 0,'0'0'0,"0"25"63,-25 0-47,0 0-1,0 0-15,-24 24 16,-75 100-1,-50 50 1,75-51 0,-50 76-1</inkml:trace>
  <inkml:trace contextRef="#ctx0" brushRef="#br1" timeOffset="-184580.97">4118 7045 0,'-25'0'0,"25"24"47,-25 1-31,25 0-16,0 25 0,-74 98 31,49-24-15,0-74-16,-25 74 15,50-99-15,-74 248 16</inkml:trace>
  <inkml:trace contextRef="#ctx0" brushRef="#br1" timeOffset="-174391.06">12898 8334 0,'0'-24'15,"0"48"-15,0-73 31,0 49-15,-24-50 0,-1 1-1,-25-1 1,1 50 0,-51 0-1,1 25 1,0 24-1,74-24-15,-74 25 32,74-25-32,-49 74 0,-1 25 15,50 25 1,25-50 0,25 0-1,0 0 16,25-49-15,49 24 0,75-49-1,-50 0 1,-75-25-16,75 0 16,-99 0-16,0 0 0,74-25 15,25-24 1,0-51-1,-49-49 1,-100-24 0,-75-1-1,-24 75 1,-74 25 0</inkml:trace>
  <inkml:trace contextRef="#ctx0" brushRef="#br1" timeOffset="-171076.41">9971 13940 0,'0'0'0,"0"-25"62,25 25-46,0 0-1,0 0 1,0-24-16,0 24 0,74-25 16,124 25-1,-74 0 16,-25 49-15,0 1 0,0-25-1,-50 0 1,50-50 0,-49-25-1,-50 50-15,49-49 16,-49 49-16,-25-25 0,49 25 15,1 0 1,0 25 0,24 24-1,50 1 1,-99-50-16,99 25 16,-99-25-16,99-25 15,-50 0 16,25 0-15,-49 0 0,24 25-1,26 25 1,-1 0 0,0 0-1,50 0 1,-50-25-1,-74 0-15,49-25 16,-74 0-16,75 0 16,-26-24-1,1 49 1,-1 0 0,51 49-1,49 26 16,-25-26-15,0-49 0,-25 0-1,-25-49 1,-24-1 0,-1 0-1,1 26 1,49 73-1,-24 1 1,73 24 0,1-24-1,0-25 1,-74-25 0,-1-50-1,0 0 16,-24 26-15,49 24-16</inkml:trace>
  <inkml:trace contextRef="#ctx0" brushRef="#br1" timeOffset="-168226.72">3026 14982 0,'0'-25'62,"25"25"-62,-25-25 16,25 25-16,0-49 15,74-1 1,50 1 0,49-26-1,1 50 1,-26 25-1,-24 50 1,-50 24 0,0-24-1,50 0 1,-50-26 0,25-24-1,-99-24-15,124-1 31,-124 25-31,49 0 16,50 25 0,-24 24-1,24 1 1,99 24 0,-25-49-1,-24-75 1,-50 26-1,-50-51 1,-24 26 0,24 24-1,1 50 1,49-1 0,25 26-1,24-25 16,1-25-15,-25-25 0,-75-25-1,1 1 1,-26 49 0,-49 25-16,75-1 15,-51 1-15,76 50 16,-76-51-16,125 51 15,-99-75-15,99 49 16,74-73 0,-49-26-1,-100-24 1,25-1 0,-49 26-1,24 49 16,75 74-15,25-24 0,-125-26-16,175 26 15,-150-50-15,124 25 16,-148-25-16,99-25 16,-124 25-16,123-25 15,-73-24 1,74 24-16</inkml:trace>
  <inkml:trace contextRef="#ctx0" brushRef="#br1" timeOffset="-165710.98">7317 3101 0,'0'-25'32,"0"0"-32,-24 25 15,24-25 17,24 25 14,1-25-14,0 25-17,0 0 1,0 25-16,-1 0 16,1 49-1,-50-24 1,1 74 15,-1-50-15,50-74-1,-25-24 1,24 24 0,1-25-1,25 25 1,24-25-1,25 0-15</inkml:trace>
  <inkml:trace contextRef="#ctx0" brushRef="#br1" timeOffset="-164492.12">7169 7764 0,'0'-25'62,"0"0"-31,24 25-15,-24-25-16,25 25 16,0-24-1,0 24 1,0 24 0,-1 1-1,-24 25 1,-24-1-1,-1 1 1,50-50 15,-1 0 1,1 0-17,0 0 1,-25 25-16,25 0 31,-25-1-15,-25 26-1,0 0 1,-49-25 0,-1-1-1,-49-73 1</inkml:trace>
  <inkml:trace contextRef="#ctx0" brushRef="#br1" timeOffset="-162961.28">10964 2902 0,'0'0'16,"0"-25"-16,0 50 78,0 0-63,0 0-15,24 0 16,-24 74 0,25-25-1,0 1 1,0-1-1,0-49-15</inkml:trace>
  <inkml:trace contextRef="#ctx0" brushRef="#br1" timeOffset="-162644.32">10889 2853 0,'-25'0'16,"1"24"15,24 1-15,-25-25 0,25 25-16,-25 25 15,0 49 1,25-25-1,25-24 1,0-25 0,24-25-1,51-25 1,148-50 0</inkml:trace>
  <inkml:trace contextRef="#ctx0" brushRef="#br1" timeOffset="-161011.49">11435 7541 0,'0'0'0,"0"24"16,0 1 31,0 0-47,25-25 15,-25 50-15,25 74 32,-1-50-17,-24 0 1,0 1 0,25-50-16</inkml:trace>
  <inkml:trace contextRef="#ctx0" brushRef="#br1" timeOffset="-160662.53">11361 7541 0,'-25'0'47,"25"24"-47,0 1 16,0 0-1,-25 25 1,0-26-16,25 51 16,-25-50-16,25 24 15,0 1 1,0-25-1,25-25 1,25 0 0,24-25-1,50 0 1</inkml:trace>
  <inkml:trace contextRef="#ctx0" brushRef="#br1" timeOffset="-158979.72">14932 7342 0,'0'-25'31,"0"1"0,25 24-15,-25-25-16,25 0 15,0 0 1,24 25 0,1 0-1,-25 25 1,-50 25-1,0 24 1,-24-49 0,24 0-1,25-1 1,25-24 0,-1 0-1,26 0 1,0 25-1,-26 0 17,-24 25-17,-24-1 1,-26 1 0,-24-1-1,24-24 1,-49-50-16</inkml:trace>
  <inkml:trace contextRef="#ctx0" brushRef="#br1" timeOffset="-157462.87">14684 2853 0,'0'0'0,"0"-25"0,0 50 15,0-1 32,25 1-31,-25 25 0,25 49-1,0-25 1,-25 1-1,0 24 1</inkml:trace>
  <inkml:trace contextRef="#ctx0" brushRef="#br1" timeOffset="-157129.91">14585 2902 0,'-25'0'15,"25"25"1,-24-25 0,24 25-16,-50 24 15,25 1 1,-24 49-1,49-49 1,24-1 0,51-49-1,-1 0 1,25-24 0,50-1-1</inkml:trace>
  <inkml:trace contextRef="#ctx0" brushRef="#br1" timeOffset="-156213.01">17661 2977 0,'0'-25'47,"25"25"-47,0 0 15,-1 0-15,1 0 16,50 0 0,-1 25-1,-49 49 1,-50 0-1,-49 26 17,-26-26-17,51-24 1,49-26 0,25 1-1,49-25 1,-49 0-16,24-25 15,-24 25-15,99-24 0</inkml:trace>
  <inkml:trace contextRef="#ctx0" brushRef="#br1" timeOffset="-154094.25">15131 7094 0,'0'-25'0,"-25"1"31,25-1-15,-25 0 0,0 0-1,-24 0 1,-26 1 0,1-1-1,-25 0 1,0 0-1,24 25 1,50 25-16,-24-25 16,24 0-16,-25 25 15,-24 0 1,-25-1 0,49 26-1,-24 0 1,49-1-1,-25-24 17,25 25-17,-24-1 1,49 26 0,-25-1-1,0 0 1,25 1-1,0-1 1,0 1 0,25-26-1,-25 26 1,25-26 0,-25-24-1,25-25-15,-1 50 16,-24-26-1,25 1-15,25 25 32,-25-25-17,24 0 1,1-1 0,-1 1-1,1 0 1,25 0-1,-1-25 1,0 0 0,1 0-1,-1 0 1,1-25 0,24 0-1,-50 25 1,26-25-1,-26 1 17,-24 24-32,50-50 15,-51 50-15,1-25 16,74-25 0,-49-24-1,0 0 1,-1-26-1,-24 1 1,0-50 0,-50 1-1,25 123-15,-49-99 16,24 99-16,-50-74 16,-49 0-1,0 24 1,75 25 15,24 50-31,-50-24 0</inkml:trace>
  <inkml:trace contextRef="#ctx0" brushRef="#br1" timeOffset="-152530.4">8037 7020 0,'0'0'0,"-25"0"0,25-25 16,-25 0-1,-25-24 1,1-1-1,-26 25 17,-24 0-17,-50 25 1,50 0 0,74 0-16,-74 25 15,74-25-15,-49 25 16,-25 49-1,0 1 1,49-1 0,-24 25-1,74-74-15,-50 99 16,50-99-16,-25 74 16,0 50-1,25-25 1,0-50-1,25 26 17,25-26-17,24 25 1,1-49 0,24 0-1,0-26 1,25 1-1,25-25 1,-50-25 0,-25 1-16,75-26 15,-124 25-15,74-24 16,50-51 0,-50-24-1,-24-25 1,-50 1-1,-25-1 17,-75-74-17,1 74 1,-125-50 0</inkml:trace>
  <inkml:trace contextRef="#ctx0" brushRef="#br1" timeOffset="-135735.19">3597 13841 0,'0'-25'16,"-25"25"-1,50 0 32,-50 0 16,25-25-63,-25 25 15,25-24-15,-74-26 16,49 50 0,0-25-1,0 25 1,0 25 15,-198 149-15,198-150-1,-24 51-15,49-26 32,0-24-1,0 0-16,25 25 1,-25-1 0,49 1 15,1-1-31,24 51 16,-24-75 15,24 24-16,-24-49 1,-1-25 15,1 25-15,-25-49 0,0-199-1,-75 124 1,-74 124-16</inkml:trace>
  <inkml:trace contextRef="#ctx0" brushRef="#br1" timeOffset="-134952.28">4192 13915 0,'0'0'0,"0"-24"15,0-1 17,-25 25-32,0 0 62,1 25-62,-1-25 16,-25 49-1,-24 1 1,24 24 0,25-24-1,25 24 1,50 1 0,-25-1-1,49-24 1,1-1-1,-1-49 1,25 0 0,0-24-1,1-51 17,-76 25-17,-24 26-15,0-26 16,-24 25-16,-26-24 15,25-1-15,-49 25 16,49 0-16,-99 1 0</inkml:trace>
  <inkml:trace contextRef="#ctx0" brushRef="#br1" timeOffset="-134184.36">4936 13965 0,'0'0'0,"0"-25"16,-25 25 0,1-25-1,-1 1 17,0 24-17,0 0 1,-25 49-1,26 1 1,-26-1 0,25 51-1,0-26 1,25-24 0,50 24-1,0-24 1,-1-25-1,26-1 1,-26 1 0,26-25-1,-26-25 17,-24 25-32,0-24 15,-25-1-15,25 25 0,0-50 16,-25-24-1,0 24 1,-50-24 0,-49 24-16</inkml:trace>
  <inkml:trace contextRef="#ctx0" brushRef="#br1" timeOffset="-133418.45">5655 13940 0,'0'0'16,"0"25"47,25-25-63,-25 25 15,25-25-15,-25 25 16,25-1-1,0 1-15,-25 0 32,24-25-32,1 0 15,0-25 17,25-24-17,-1 24 1,26-50-1,-26 26 1,-24 49-16,50-50 16,-26 25-1</inkml:trace>
  <inkml:trace contextRef="#ctx0" brushRef="#br1" timeOffset="-132752.52">6300 13717 0,'0'-25'0,"25"25"63,-25 25-63,0 0 15,0 0 1,25-25 0,-25 49-1,25-24 1,0 0 0,-1-25-1,26 0 1,-25-25-1,49-25 1,-49 26 0,25-26-1,-1 25 17,-24 25-17,0 0-15</inkml:trace>
  <inkml:trace contextRef="#ctx0" brushRef="#br1" timeOffset="-131885.62">6970 13742 0,'0'-25'16,"25"50"46,-25 0-62,25-25 16,-25 24-1,0 1 1,25 0 0,-1 0-1,1-25 1,0-25-1,25-25 1,24-24 0,50-25-1,-99 99 1,0 0 0</inkml:trace>
  <inkml:trace contextRef="#ctx0" brushRef="#br1" timeOffset="-131185.69">7417 13742 0,'24'0'47,"-24"25"-15,25-25-32,-25 24 15,25 1-15,0 0 16,0 25-1,-1-26 1,26-24 0,-25 0-1,24-49 17,1-1-17,24 25 1,-49 1-1,0 24 1,-25-25 0</inkml:trace>
  <inkml:trace contextRef="#ctx0" brushRef="#br1" timeOffset="-130418.77">8062 13866 0,'-50'-75'0,"75"100"110,-25 0-110,25 0 15,-1 0-15,26 24 16,0-24 0,-26-50-1,1 0 17,0 1-17,25-26 1,24-24-1,-24 49 1,-26 0 0,-24 50 15</inkml:trace>
  <inkml:trace contextRef="#ctx0" brushRef="#br1" timeOffset="-129769.84">8806 13767 0,'24'0'31,"1"0"0,-25 24-15,0 1-1,25-25-15,0 50 16,24-25 0,-24 24-1,0-49 1,0 0 0,0 0-1,24-49 1,51-1-1,-51 0 1,-24 26 0,0 24-1,-50 24 17</inkml:trace>
  <inkml:trace contextRef="#ctx0" brushRef="#br1" timeOffset="-128336.99">9376 13841 0,'25'0'0,"-25"25"94,25-25-94,-25 25 16,0-1-1,25-24-15,-25 25 0,24 25 32,1-25-17,0-25 1,0 24-1,-25-48 1,25 24-16,-25-25 16,0 0-1,49 0 1,-24-24 0,49 24-1,-24-25 1,-25 50-1,-50 0 1</inkml:trace>
  <inkml:trace contextRef="#ctx0" brushRef="#br1" timeOffset="-127670.06">9897 13742 0,'0'25'62,"25"-25"-62,0 24 16,-1-24-16,1 50 15,0-25 1,-25 0 0,25-25-1,0-25 17,0 0-17,24 0 1,1-24-1,24 24 1,-74 0-16,50 0 16,-25 25-16</inkml:trace>
  <inkml:trace contextRef="#ctx0" brushRef="#br1" timeOffset="-127003.13">10716 14139 0,'0'-25'31,"24"25"0,-24 25-15,25-25-16,-25 24 15,25-24 1,0 25 0,0 0-1,-1 0 1,1 0 0,25-50-1,-25 25 1,24-50-1,75-24 1,-74 24 0,-50 25-16,74 1 15,-74-1-15,25 25 16,-25-25 15,-25 50-31</inkml:trace>
  <inkml:trace contextRef="#ctx0" brushRef="#br1" timeOffset="-123721.49">11187 14932 0,'0'0'0,"25"0"281,0 25-281,-25 0 0,74 149 16,-124-75-1,-24-50-15</inkml:trace>
  <inkml:trace contextRef="#ctx0" brushRef="#br1" timeOffset="-122987.56">11981 14337 0,'0'-25'16,"0"50"15,24 0 0,1-25-15,-25 25-16,25-25 16,25-25-1,-26-50 1,-48 26-1,-26-1 1,-49 50 0,24 50-1,-24 49 1,50 50 15,49 0-15,24-25-1,1-99-15,50 74 16,-51-74-16,51-1 16,123 1-1,-24-74 1,-75-26 0,0-49-1,-74 25 1,-50 49-1,25 26 1,0 48 0,0 1-1,0 25 1,25 24 0,0 1 15,25 24-31</inkml:trace>
  <inkml:trace contextRef="#ctx0" brushRef="#br1" timeOffset="-122822.58">12526 14387 0,'0'0'0,"25"49"47</inkml:trace>
  <inkml:trace contextRef="#ctx0" brushRef="#br1" timeOffset="-122437.61">12799 14486 0,'0'0'0,"25"0"32,-25 25-32,0 0 15,25-1 1,24 51-1,26 24 1,-50-25 0,-1-74-16,-24 50 15,-24-50 17,-1 0-32,0-25 31,25 0-31,-50-74 15,50 74-15,25-24 16,0-26 0,25 1-16</inkml:trace>
  <inkml:trace contextRef="#ctx0" brushRef="#br1" timeOffset="-121171.75">13295 14585 0,'0'-25'0,"0"50"0,0-74 16,0 24 15,-24 25-31,48 0 47,1 25-32,-25-50 1,25 25 0,-25-25-1,0 0 1,-25 25-1,-49 0 1,49 25 0,0 0-16,0 24 15,25-24 1,0 25-16,25 49 31,25-49-15,49-26-1,0-73 1,0-1 0,-74-24-1,0-1 1,-50 51 0,0 24-1,25 24 1,0 51-1,0-1 1,25-24 0,50-75-1,-26 0 17,1-24-32,-25-1 0,-1 50 15,-24-25-15,0-24 16,0 24-1,-24 25 1,24 25 0,-25-25-1,50 74 1,-1-24 0,51-50-1,-1-25 1,-24-50-1,-1 26 1,-49-1 0,-24 50-1,24 25 17,0 0-32,24 24 31,-24-24-31,25 0 15,0-25-15,0 25 0,49-25 16,25-25 0,-74 0-16,75-49 15,-76 74-15,26-99 16,-25-75 0,-25 149-16,0-74 15,0 49-15,-25-24 16,25 24-1,-25 25 1,0 25 0,25 50-1,0-25 1,-24 74-16,24-74 16,0 99-16,24 0 31,26-25-16,49 25 1,-24-49 0,-51-51-16,51 26 15,-50-50-15,99-25 16</inkml:trace>
  <inkml:trace contextRef="#ctx0" brushRef="#br1" timeOffset="-120987.78">14635 14188 0,'0'-25'15,"25"25"1,-1 0 15,-24-24-31,25 24 16,0 0-16</inkml:trace>
  <inkml:trace contextRef="#ctx0" brushRef="#br1" timeOffset="-120819.8">13866 14213 0,'0'0'0,"-25"-25"0,25 0 47,0 50-47</inkml:trace>
  <inkml:trace contextRef="#ctx0" brushRef="#br1" timeOffset="-107924.18">7590 16743 0,'-25'0'31,"25"-25"-31,0 1 16,0-1 0,-24 25-16,48 0 47,1-25-32,0 25 1,49-25-1,26-24 1,-26 24 0,-24 0-1,-26 0-15,1 0 16,0 25-16,0 0 16,74 0-1,-74 25-15,74 0 16,-74 0-16,99 24 15,25 1 1,-25-25 0,0-25-1,-75-25 1,1 0 0,-50 0-1,25 1 16,49 48-15,-24 1 0,148 25-1,-49-25 1,0-50 0,-75 0-1,-49 25-15,25 0 16,-50-25-16,49 25 15,1 50 1,-25-50-16,49 49 16,-49-49-16,49 25 15,-49 0-15,124-25 16,-124 0-16,124-25 16,-25-49 15,-25-1-16,-25 26 1,-49 24 0,0 0-1,0 50-15</inkml:trace>
  <inkml:trace contextRef="#ctx0" brushRef="#br1" timeOffset="-106791.3">2307 15652 0,'124'0'16,"-248"0"-16,223 0 0,-99-25 15,0 0 1,-25-24 0,-24-26-1,-1 50 1,-49 1-1,74 24-15,-49-25 16,49 50-16,0-25 0,-25 0 16,-49 74-1,25 50 1,-1 74 0,51 26 15,73 48-16,1-147 1,49 23 0,25-48-1,25-51 1,24-74 0,26-49-1,-125 24-15,75-98 16,-124 98-16,49-124 15,-74 125-15,-24-125 16,24 124-16,-100-98 16,-49 73-1,-99 26 1</inkml:trace>
  <inkml:trace contextRef="#ctx0" brushRef="#br1" timeOffset="-105475.44">22597 8186 0,'-25'-25'16,"25"0"-16,-25 25 15,25-25-15,-74-24 16,0-26 0,-26 1-1,26 49 1,0 0 0,-75 75-1,25-1 1,-50 75 15,75 0-15,74-99-16,-25 174 15,50-150-15,0 26 16,25 98 0,124 26-1,74-75 1,25-50-1,0-49 1,-198-25-16,198-50 16,-198 26-16,74-51 15,-75-123 1,-98-26 0,49 175-16,-99-150 31,49 150-31,0-26 15,-148-73-15</inkml:trace>
  <inkml:trace contextRef="#ctx0" brushRef="#br1" timeOffset="-100642.83">18281 16743 0,'0'0'0,"0"-25"93,25 25-93,-25-24 0,25 24 16,-1-25 0,51-50-1,24 26 1,-24 49 0,24 0-1,-25 74 1,1-24-1,-1-1 1,0-24 0,1-25-1,49-99 1,-75 49 0,26-49 15,-26 74-31,-24 25 15,50 75 17,-1 24-17,50-25 1,-25-24 0,-74-50-16,50-25 15,-51 25-15,1-25 0,25 1 16,49-51-1,-49 26 1,-1 49 0,1 49-1,-1 1 1,1-25-16,24 49 16,-49-49-16,74 0 15,-74-1-15,99-48 16,-99 24-1,99-50-15,-25-24 32,-24-1-17,24 1 1,-49 99 0,123 99-1</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2T18:35:58.293"/>
    </inkml:context>
    <inkml:brush xml:id="br0">
      <inkml:brushProperty name="width" value="0.05292" units="cm"/>
      <inkml:brushProperty name="height" value="0.05292" units="cm"/>
      <inkml:brushProperty name="color" value="#C00000"/>
    </inkml:brush>
  </inkml:definitions>
  <inkml:trace contextRef="#ctx0" brushRef="#br0">8458 3522 0,'50'-74'0,"-50"49"63,25 25-48,-25-25 1,25 0 0,74 1-1,149-26 1,0 75-1,-198 0-15,98-1 16,-123 1-16,50-25 16,-26 25-1,-24-25 1,74-50 0,75-24 15,-125 49-31,75 0 15,-99 1-15,75 24 16,-1 24 0,0 26-1,25 0 1,25-1 0,-75-49-1,25-25 1,-24 1-1,-1-1 1,-49 25-16,74 0 16,-74 0-16,49 25 15,51 24 1,-26-24 0,74 0-1,-98-50 1,-1 0 15,-24 0-15,-25 25-1,-1 0-15,26 0 16,-25 0-16,74 25 16,75 0-1,-25 0 1,24-25-1,-123 0-15,24 0 16,-74-25-16,75 25 16,-26-25-1,1 25 1,24 25 0,25 0-16</inkml:trace>
  <inkml:trace contextRef="#ctx0" brushRef="#br0" timeOffset="4028.38">15875 4366 0,'-25'0'0,"50"0"62,0 0-30,-25 24-32,25-24 15,-1 0-15,125 0 16,124 0 15,-99 0-15,148-24-1,-247 24-15,173 0 16,-174 0-16,100 0 16,123 0-1,-98-25 1,-150 25-16,75 0 15,-99 0-15,25-25 0,-1 25 0,51 0 16,48 0 0,26 0-1,-50 0 1,-25 25 0,-24-25 15,-26 25-31,1-25 15</inkml:trace>
  <inkml:trace contextRef="#ctx0" brushRef="#br0" timeOffset="5512.16">1389 5283 0,'25'0'63,"0"0"-48,-1 0-15,1 0 0,25 0 16,74 0 0,174 0-1,49 0 1,-50 0-1,100 0 1,-124 0 0,99-24-1,-148 24 1,-26 24 0,50-24-1,-50 0 1,1 25-1,-25-25 17,-150 0-32,76 0 15,-76 0-15,26 0 0,24 0 16,100 0 0,-50 25-1,-74-25-15,98 0 16,-123 0-16,124 0 15,-124 0-15,25 0 16,-26 0-16,1 0 0,50 25 16,-1-25-1,-49 0 1,0 0-16,-1 0 16,1 25 15</inkml:trace>
  <inkml:trace contextRef="#ctx0" brushRef="#br0" timeOffset="6513.01">8186 5110 0,'0'25'0,"24"-25"15,26 24-15,173 1 16,50 0-1,149-50 17,-100 0-17,125 25 1,-174 25 0,-174-25-16,198-25 15,-222 25-15,198 0 16,-25 0-1,-50 0 1,-148-24-16,148 24 16,-123 0-16,73 0 15,-98-25-15,173 25 16,-173 0-16,148 0 16,-173 0-16,50 0 31,-51 0-31,51 0 0</inkml:trace>
  <inkml:trace contextRef="#ctx0" brushRef="#br0" timeOffset="33304.91">1984 8359 0,'0'0'0,"0"-25"31,0 50 16,-24-25-47,-1 0 31,25 25-15,-25-25-1,0 50 1,0-1-1,25 1 1,25-1 0,25-24-1,-1-25 1,-24-25 0,0 25-16,-25-24 15,0-1 1,0 0-16,0-25 15,-50 1 1,50 24 0,-49 50-1,49 0 17,-25 74-17,25-50 1,25-24-1,24-25 1,-24-25 0,-25 1-16,0-1 15,25 0-15,-50 0 16,25 0 0,0 1-16,-49-26 15,24 50 1,-25 25-1,25 0 1,1 99 0</inkml:trace>
  <inkml:trace contextRef="#ctx0" brushRef="#br0" timeOffset="34404.74">1984 11460 0,'-24'0'16,"-1"0"15,25 25-15,0-1-1,0 1 1,0 0 0,25 74-1,-1-74 1,1 0-1,0-75 1,-25 1 0,25-26-1,-50 26 1,25-1 0,-25 50-1,-24 50 1,-1-1-1,50 1 1,0-1 0,25-49-1,24-24 17,-24-1-17,-25 0-15,0 0 16,0 0-16,-25 25 15,-24 0 1</inkml:trace>
  <inkml:trace contextRef="#ctx0" brushRef="#br0" timeOffset="35319.6">2009 14015 0,'0'0'0,"0"-25"16,0 50 47,0-1-48,0 1-15,-25 0 16,25 0-1,0 0-15,0-1 16,25 1 0,0-25-1,49 0 1,1-49 0,-75-26-1,0 50 1,-25 25-16,0-24 15,0 24-15,1 0 16,-1 24 0,0-24-16,0 75 15</inkml:trace>
  <inkml:trace contextRef="#ctx0" brushRef="#br0" timeOffset="48466.6">21332 6548 0,'-25'0'16,"25"-24"-1,-25-1 1,1 25-1,-1-25 1,-25-25 0,25 50-1,-49 0 1,-25 25 0,0 50-1,24 24 1,75-74-16,-49 74 15,49-74-15,0 49 16,74 50 0,25-25-1,-74-99-15,99 50 16,-74-50 0,49 0-16,50-50 31,-100-24-16,-24-50 1,-75-50 0,-24 50-1,-50 25 1,25 49-16</inkml:trace>
  <inkml:trace contextRef="#ctx0" brushRef="#br0" timeOffset="49271.47">23688 6449 0,'0'0'0,"0"-25"0,-24 25 0,-1 0 16,25-24-1,-50 24 1,1 0-1,-26 24 1,26 26 0,24 24-1,0-49-15,0 50 32,25-51-32,-25 1 0,25 25 0,0-25 15,25 49 1,25 25-1,74-24 1,-99-75-16,74 0 16,-74 0-16,24 0 0,26-25 15,49-25 1,-99-99 0,-100 25-1,-24 0 1,74 100-16,-74-51 15,0 26-15</inkml:trace>
  <inkml:trace contextRef="#ctx0" brushRef="#br0" timeOffset="50285.31">21382 6772 0,'0'0'0,"24"0"15,-24 24 1,25-24 15,0 0-31,0 0 16,24 0-1,100 0 1,25 0 0,-25 25-1,0-25 17,49 0-32,-24 0 31,-26 25-16,-23-25 1,23 0 0,-24-25-1,0 25 1,-49-25 0,24 25-1,-74 0 1,0 0-1,-1 0 1</inkml:trace>
  <inkml:trace contextRef="#ctx0" brushRef="#br0" timeOffset="51265.17">20985 6722 0,'0'25'62,"0"0"-46,0-1-1,0 1-15,0 0 16,25-25-16,-25 25 16,0 25-1,0-75 32,0 0-31,0 0-1,0 0-15,0 0 16,0-49 0,0 49-1,24 0 17,-24 1-32,25 24 15,0 0 16,-25 24-15,50 1 0,-26 25-1,1-25 1,0 24 0,0-24-1,-25 0 1,-25 25-1</inkml:trace>
  <inkml:trace contextRef="#ctx0" brushRef="#br0" timeOffset="51515.13">20886 6796 0,'-25'0'0,"50"0"31,-1 0-15,1-24 0,0 24-1,0 0-15,49 0 16,-49 0-16,173 0 15</inkml:trace>
  <inkml:trace contextRef="#ctx0" brushRef="#br0" timeOffset="52232.01">23490 6598 0,'0'0'0,"0"25"62,0 0-46,0-1-16,0 1 16,0 0-16,0 0 15,25 24 1,-25 1 0,0 25-1</inkml:trace>
  <inkml:trace contextRef="#ctx0" brushRef="#br0" timeOffset="52747.94">23465 6623 0,'0'-25'16,"25"25"15,-25-25-15,25 25-16,0 0 15,-1 0 1,1 0-16,0 0 16,-25 25-1,0 25 1,0-1-1,-25-24 1,0 0 0,50-25 46,-25-25-62,25 25 16,0 0-1,-25 25 1,25 0 0,-25-1-1,0 26 1,-25-25 0,0 0-1,-74 24 1</inkml:trace>
  <inkml:trace contextRef="#ctx0" brushRef="#br0" timeOffset="61012.68">2555 7764 0,'-25'0'62,"25"-25"-46,0 50-1,0 0 1,0 49 0,0 25-1,0 25 1,-25-99-16,25 124 16,0-124-16,0 99 15,-25 25 1,25-75-1,0-49-15,-24 49 16,24-49 0,0 0 46,0 0-46,24-25-1,-24 24 1,25 1 0,0 0-1,25 0 1,-1 24 0,26-49-1,24 0 1,0-24-1,0-1 1,-49 0 0,49 0-1,-24 0 1,49 25 0,-25-24-1,50-1 1,-125 25-1,76-25 1,-75 25-16,49-25 16,-49 25-16,74-25 15,-74 25-15,74-24 16,0-1 0,25 0-1,0 25 1,0 0-1,-25 25 1,-24-25 0,49 0-1,0 0 1,-25 0 0,-24 0-1,-1 0 1,50 0 15,-25 0-15,25 25-1,25-25 1,-50 24 0,1-24-1,-1 0 1,0 0-1,50 0 1,-75 0 0,1 25-1,24-25 1,0 0 0,25 0-1,0 0 1,-99 0-1,49 25 1,-49-25-16,50 0 16,-51 0-16,51 0 15,-50 0-15,24 0 16,50 0 0,1 0-1,24 0 1,-25 0-1,-74 0-15,49 0 16,-49 25-16,49-25 16,25 0-1,26 0 1,-51 25 0,50-25-1,-25 0 1,0-25 15,25 25-15,0 25-1,-24-25 1,24 0 0,-50 0-1,1 24 1,49-24-16</inkml:trace>
  <inkml:trace contextRef="#ctx0" brushRef="#br0" timeOffset="71743.03">2654 12179 0,'0'25'0,"25"-25"31,-25-25-15,0 0 15,0 0-15,25 25-16,-25-49 15,49-1 1,26 1 0,-1-1-1,-24 50 1,-1 50-1,1-1 1,0 26 0,49-1-1,0-24 1,-49-50 0,24-25-1,-49 0 1,0-25-1,-1 1 17,1 49-32,25-25 15,-25 25-15,-1-25 16,76 50 0,-26 0-1,1 0 1,-26-1-1,1-24 1,-1-24 0,-24-26-1,50 25 1,-26 25 0,26 0-1,24 50 1,0-1-1,75 26 17,-100-75-17,0 0 1,-49 0-16,25-25 16,-25 0-16,24-24 15,1 24 1,0 0-1,-1 25 1,1 25 0,74 49-1,0-24 1,-25-50 0,-74-25-16,99 0 15,-99 0-15,24 1 16,26-26 15,-26 25-15,1 0-1,24 25 1,-74 25-16,75 0 16,-50-25-16,74 50 15,0-26 1,0 1-1,-24-50 1,-1-24 0,-24 24-1,-1 25 1,-24 0 0,49 0-1,26 50 1,-26-1-1,75-24 17,-75 0-17,1-50 1,-1 0 0,-24 0-1,-25 25 1,49 25-1,-24 0 1,24 50 0,-49-75-16,99 49 15,-99-24-15,99-25 16,0 0 0,-50-25-1,-24-24 1,-1 24 15,-24 0-31,25 25 31,-1 25-15,26 0 0,-1-1-1,25-24 1,1-24-1,-1-26 1,-50 25 0,-24 0-16,25 0 15,-50 1-15,49 24 16,1 0 0,49 49-1,1 1 1,48 0-1,-24-50 1,-24-25 15,-26-25-15,-49 25-16,0 0 16,-1 1-16,1-26 15,0 50-15,25 0 0</inkml:trace>
  <inkml:trace contextRef="#ctx0" brushRef="#br0" timeOffset="84640.07">9773 14660 0,'25'-25'15,"-25"0"1,25 25-16,-1-25 16,26-49-1,0 24 1,24 25 0,25 1-1,-24 48 1,24 1-1,25 25 1,-25-1 0,-24-24 15,-1 0-15,-24-75-1,24 26 1,-49-1-1,0 25 17,-1 0-17,51 0 1,74 25 0,-100-1-16,75 26 15,-99-50-15,25 25 16,24-25-1,-24-25 1,24-25 0,1 1 15,-51 49-15,1 0-16,25 0 15,-50 25-15,74-1 16,1 26-1,24-50 1,25 0 0,-25-25-1,-49-24 1,-25 49-16,-1-25 16,1 25-16,0 0 15,25 0 1,24 0-1,0 25 1,26-1 0,-1 1 15,-74-25-31,49-25 16,-49 25-16,0 0 0,49-24 15,25-26 1,-49 25-1,24-24 1,-24 49 0,24 24-1,-24 1 1,24 25 0,1-50-1,-1 0 1,-24-25 15,-25 25-31,24-25 0,-24 25 16,0-25-16,24 1 31,1 48-15,0 1-1,24 25 1,-24-50-1,-26 0-15,51 0 16,-50 0-16,24 0 16,1-25-1,24 0 1,-49 0 0,25 50-1,-1 0 1,51 0-1</inkml:trace>
  <inkml:trace contextRef="#ctx0" brushRef="#br0" timeOffset="96403.28">13841 16545 0,'-25'0'0,"0"0"15,25-25-15,-24 25 16,24-25-1,-25 25-15,0-49 16,-25 24 0,1 25-1,-50 0 1,-1 49 15,1 1-15,0 49-1,0 25 1,49-25 0,0 1-1,50 24 1,25-50 0,0 25-1,49 0 1,26-49-1,49 0 1,-25-26 0,-100-24-16,100 0 15,-99 0 1,74 0 0,75-49-1,-100-1 1,-49 50-16,50-74 15,-51 49-15,1-49 16,0-50 0,-25 0-1,0 74-15,-50-49 16,50 74-16,-49-25 16,-26-49-1,-49 0 1,50 74-1,-50 0-15</inkml:trace>
  <inkml:trace contextRef="#ctx0" brushRef="#br0" timeOffset="99617.78">13494 16768 0,'0'0'16,"0"25"77,0 0-77,0-1-16,0 51 0,-25 98 31,25-98-15,0-50-1,0-1-15,0 1 16,-25-50 0,25 1-1,-25-51-15,25 26 16,0 24-16,0-25 16,0-49-1,25 0 1,25 49-1,-1 1 1,-24 24 0,25 25-1,-25 25 1,24 24 15,-49-24-31,25 25 16,-25-26-16,50 26 15,-26 24 1,-24 1 0,25-1-1,-25-24 1,0-1 0,25 1-1,-50-25-15</inkml:trace>
  <inkml:trace contextRef="#ctx0" brushRef="#br0" timeOffset="99884.73">13370 17016 0,'0'-25'31,"25"25"-15,-1 0-16,1 0 16,0-25-16,49 25 15,-49 0-15,50-24 16,148 24-1</inkml:trace>
  <inkml:trace contextRef="#ctx0" brushRef="#br0" timeOffset="101084.56">18678 16371 0,'0'0'0,"0"-25"15,-25 25 17,25-25-32,-25 1 15,1-51 1,-51 26-1,50 24-15,-74-25 16,74 25-16,-74 25 16,25 0-1,-26 75 1,1-1 0,50 50 15,-1-24-16,25 48 1,25 26 0,25-124-1,25 49 1,-1-50 0,26-24-1,-51-25-15,76 25 16,-76-25-16,51 0 15,74-25 1,-125 25-16,76-25 16,-75 25-16,74-24 15,0-26 1,-25-24 0,-24-1 15,-25-49-16,-50-25 1,-25 25 0,26 99-16,-51-74 15,50 74-15,1 1 0,-51-26 16,-74 0 0</inkml:trace>
  <inkml:trace contextRef="#ctx0" brushRef="#br0" timeOffset="101668.48">18207 16371 0,'0'0'0,"0"25"47,0 0-32,0 0 1,0-1 0,0 51-1,0-1 1,0 1-1,0-26 1,0 1 0</inkml:trace>
  <inkml:trace contextRef="#ctx0" brushRef="#br0" timeOffset="102301.38">18207 16346 0,'0'-25'16,"24"1"-1,-24-1 1,25 25 0,-25-25-16,25 25 0,0-25 15,0 25-15,24 0 16,-24 0 0,-25 25-16,25 25 31,-50 24-16,0 1 1,-24-1 0,24-49-1,50-25 32,-25-25-47,24 25 16,26-25-1,0 25 1,-26 25 0,1 0-1,-25 24 1,0-24-16,0 25 16,0-25-1,-25-1 1,-24 26-1,-26-25 1,1-25 0,0-50-16</inkml:trace>
  <inkml:trace contextRef="#ctx0" brushRef="#br0" timeOffset="105457.89">17909 16718 0,'-25'0'156,"0"0"-140,1 0-16,-1 0 0,-74 0 16,-50 0-1,49 0 1,1 0 0,0 0-1,0 0 1,24 0-1,1 0 1,24 0 0,-24 0-1,24 0 1,-24-24 0,0 24 15,24 0-16,-24 0 1,49 0-16,-25 0 16,25 0-16,-24 0 15,-51 0 1,51 0 0,-50 24-1,24-24 1,1 25-1,-1 0 1,51-25-16,-51 0 16,50 0-16,-24 25 15,-50 0 1,-1-1 0,51-24 15,-26 0-16,1 25 1,-1-25 0,-24 25-1,25-25 1,49 0-16,-49 0 16,49 0-16,-50 25 15,1-25 1,0 0-1,-1 0 1,26 0 0,24 25-1,-50-25 1,51 0 0,-1 0 15,0 0-16,0 0-15,0 0 16,1 0-16,-1 0 16,25 24-16,-25-24 15,0 0-15,0 0 16,0 0 0,1 0-1,-1 0 1,0 0-1,0 0 1,0 0 0,1 0-1</inkml:trace>
  <inkml:trace contextRef="#ctx0" brushRef="#br0" timeOffset="106632.7">15999 16421 0,'0'-25'32,"-25"25"14,25 25-14,-25-25-17,25 25-15,-24-25 16,-1 49 0,-50-24-1,-24 49 1,-25 1-1,75-26 1,24-49-16,-25 25 16,25-25-16,1 25 15,-1 0 1,0-25 15,50 0 63,0 0-47,-1 0-32,-24 25-15,25-25 16,0 0-16,49 24 16,1 26-1,24-25 1,0 24 0,-49-24 15,24 0-16,-49 0 1,0 0 0,0-1-1,-25 1 17,24-25-1,-24 25-31</inkml:trace>
  <inkml:trace contextRef="#ctx0" brushRef="#br0" timeOffset="112313.85">18678 17537 0,'0'0'0,"-25"-25"16,0 0-1,25 0 1,-24 1-1,-51-1 1,1 25 0,24 0-1,-49 49 1,49 26 0,-24 49-1,49 25 1,25-124-16,0 74 15,25-74-15,0 74 16,74-25 0,50-49-1,49-25 1,1-74 0,-100-50 15,-99 24-16,0 76-15,-75-76 16,51 51-16,-76-26 16,-98-49-1,74 50-15</inkml:trace>
  <inkml:trace contextRef="#ctx0" brushRef="#br0" timeOffset="113164.72">17884 15007 0,'0'0'0,"-25"0"15,25-25 1,-24 25-16,-26 0 16,-24 25-1,-26 24 1,51 51 0,24-51-16,-25 50 31,50-49-31,0 49 15,50 50 1,74-99 0,-99-25-16,124-25 15,-100 0-15,100-100 16,0-48 0,-124-51-1,-125 50 1,-73 0-1,-50 100 1,74 123 0</inkml:trace>
  <inkml:trace contextRef="#ctx0" brushRef="#br0" timeOffset="114213.56">14139 17264 0,'0'0'0,"-25"0"15,25-25-15,0 0 31,0 1-15,-25 24 0,50-25-1,0 25 1,49 25 0,-24-1-16,74 1 15,-75 0-15,1-25 0,99 50 16,223 49-1,-149-50 1,-149-49-16,199 100 16,-198-100-16,173 74 15,25 25 1,0-49 0,-75 0 15,25-26-16,0 1 1,-24 0 0,-50 0-1,-125-25-15,150 25 16,-149-25-16,25 0 0,98 24 16,-24-24-1,25 25 1,-74 0-1,24-25 1,0 0 0,-25 0-1,1 0 1,-1 50 0</inkml:trace>
  <inkml:trace contextRef="#ctx0" brushRef="#br0" timeOffset="114847.47">16495 17289 0,'-25'0'15,"1"0"1,24 25 0,-25-25-16,-75 49 15,26-24 16,-50 49-15,25-24 0,-75 25-1,75-51 1,49 1 0</inkml:trace>
  <inkml:trace contextRef="#ctx0" brushRef="#br0" timeOffset="115163.4">15925 17760 0,'0'-25'0,"0"50"47,24-25-47,1 25 16,0-25-16,49 25 16,1 49-1,74 1 1,0 24-1,-75-25 1,-49-49-16,24 25 0</inkml:trace>
  <inkml:trace contextRef="#ctx0" brushRef="#br0" timeOffset="116164.26">13915 16520 0,'0'0'0,"-24"0"31,24-25-15,24 25 15,1 0-15,50-25-1,73 1 1,51-26 0,123-49-1,75-50 1,-49 25-1,-249 99-15,248-99 16,-273 124-16,125-74 16,49 24-1,-74 0 1,24 1 0,-49-1 15,-25 1-16,-25 24 1,25-25 0,25 1-1,-50 24 1,50-25 0,-50 25-1,-24 0 1,-1 25-1,-24-24 1,-26 24 0</inkml:trace>
  <inkml:trace contextRef="#ctx0" brushRef="#br0" timeOffset="116730.17">16123 15478 0,'0'0'0,"-25"0"16,0 0 31,25 25-32,-24 0-15,-1 0 16,0-1-16,-25 26 16,-24 24-1,74-49-15,-74 25 16,74-25-16,-50 24 16,-24 75-1</inkml:trace>
  <inkml:trace contextRef="#ctx0" brushRef="#br0" timeOffset="117082.11">15776 15925 0,'0'0'0,"0"-25"32,25 25-17,-1 0 17,1 0-32,25 25 31,-25-25-31,74 49 15,-74-49-15,74 50 16,0-1 0,-74-24-16,99 0 15,-99-25-15,49 25 16,25-25-16</inkml:trace>
  <inkml:trace contextRef="#ctx0" brushRef="#br0" timeOffset="120562.59">17934 15304 0,'25'0'93,"-25"-24"-93,0-1 16,0 0 0,0-49-1,0 49 1,-25 0-1,-25 50 1,1 24 0,-1 26-1,50-50-15,-25 49 16,25-49 0,0 25-16,25-1 31,74 26-31,-24-51 31,73-98-15,-98 24-1,-25-49-15</inkml:trace>
  <inkml:trace contextRef="#ctx0" brushRef="#br0" timeOffset="121496.43">18380 17785 0,'0'-25'16,"0"50"46,25-25-62,-25 25 16,0 24-16,0-24 15,0 74 1,0-24 0,0-50-16,0-1 15,25-24 1,-25-24-1,0-26 1,0 25 0,0 0-1,0 1 1,-25 48 0,25 1 15</inkml:trace>
  <inkml:trace contextRef="#ctx0" brushRef="#br0" timeOffset="122595.28">18256 17735 0,'0'-24'16,"-25"24"0,25-25-1,25 25 1,0 0-1,0 0-15,49 0 16,50 0 0,-24 0-1,-1 0 1,-50 0 0,-24-25-1,-25 50 16,-25-25 1,25 25-17,-24-1 1,-51 51 0,1-1-1,-1 1 1,1-1-1,24-24 1,25-1 0,25-24-1,25-25 48,-25-25-63,25 25 15,25 0 1,24-25 0,75 1-1,-25-26 1,25 50 0,-75 0-1</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03:19.266"/>
    </inkml:context>
    <inkml:brush xml:id="br0">
      <inkml:brushProperty name="width" value="0.05292" units="cm"/>
      <inkml:brushProperty name="height" value="0.05292" units="cm"/>
    </inkml:brush>
  </inkml:definitions>
  <inkml:trace contextRef="#ctx0" brushRef="#br0">14039 2580 0,'0'-25'16,"-24"25"15,-1 0-15,25-25-1,-25 25 1,25-25 15,-25 25-15,-74-74-1,-99-1 1,98 100 0,1 25-1,74-25-15,-74 49 16,99-49-16,-49 74 15,-1 25 1,50 25 0,50 0 15,-1-50-15,1 0-1,49-24 1,75-51-1,-1-48 1,1-76 0,-50-24-1,-99 100-15,-25-100 16,-25 99-16,-25-99 16,-49 25-1,-50-26 1</inkml:trace>
  <inkml:trace contextRef="#ctx0" brushRef="#br0" timeOffset="3465.84">7714 4415 0,'0'0'0,"0"-25"62,0 1-46,25-1 15,-25 0 1,25 25-17,24 0-15,26-25 16,74 50-1,-25 25 1,25-26 0,-100-24-1,-24 0-15,25 0 16,-26 0-16,1-24 16,0-1-1,25 0 1,-1 25-1,26 25 1,-1 0 0,0-1-1,26-24 17,-26-24-17,1-26 1,-26 25-1,-24-24 1,25 49 0,-1 0-1,26 49 1,73 1 0</inkml:trace>
  <inkml:trace contextRef="#ctx0" brushRef="#br0" timeOffset="4732.78">13643 4440 0,'0'0'15,"24"0"-15,-24-25 32,0 0-17,25 25-15,0-24 16,0-1 0,0 0-1,49 50 1,0 0-1,50 24 1,-49-24 0,24-25-1,-74 0-15,49-25 32,-74 0-32,25 1 15,25-1 1,-1 0-1,-24 25 1,25 0 0,-1 25-1,26 0 1,-50-1 0,24-24-1</inkml:trace>
  <inkml:trace contextRef="#ctx0" brushRef="#br0" timeOffset="7032.67">21952 4514 0,'-25'0'47,"50"0"-32,-25-24-15,25-1 16,0 0 0,0 0-1,-1 0 1,51-24-1,-50 24-15,49 0 16,-49 0-16,24 25 16,26 25-1,-1 25 1,-49-50-16,49 49 16,-49-24-16,50 25 15,49-1 1,-50-24-1,50-25 1,-25-49 0,-24 24-1,-1 0 17,-49 25-32,0 0 15,0 0-15,-1 0 16,26 50-1,24-1 1,-49-49-16,50 25 16,-51-25-16,1 0 15,99-25 1,-49-24 0,-1-1-1,-49 25 1,0 25-1,0 0-15</inkml:trace>
  <inkml:trace contextRef="#ctx0" brushRef="#br0" timeOffset="24978.84">7367 8855 0,'0'-25'31,"25"1"-15,-25-1 0,49-50-1,26 1 1,24-25-1,-74 99-15,49-50 16,-49 50-16,0-25 0,49 25 16,1 25-1,24 50 1,0-1 0,50 50 15,-75-74-16,50-26 1,-24-48 0,24-51-1,-25 1 1,-99 49-16,74-25 16,-49 26-16,0 24 15,-25-25-15,25 25 0,24 0 16,-24 0-16,74 49 15,1 1 1,73 0 0,-49-26-1,25-24 1,-50-49 0,-24 24-1,-51 0-15,26 0 31,-25 25-31,49-24 16,1 48 0,74 26-1,-25 0 1,24-1 0,-24-49-1,-99 0-15,74-25 16,-74 1-16,25-1 15,74-25 1,-75 25 0,51 75-1,-1-25 1,-74 0-16,99 49 16,-99-74-16,99 50 31,-75-50-31,26 0 15,-51 0-15,51-25 16,-1 0 0,1-25-1,-26 26 1,26 24 0,-26 24-16,26 1 15,-51 0-15,125 25 16,25-26-1,-25-48 1,-25-26 0,0-49-1,-50 49 1,1 25 0,24 50-1,50 50 16,-25-26-15,0-49 0,-50-25-1,100-49 1,-50 24 0,49 50-16</inkml:trace>
  <inkml:trace contextRef="#ctx0" brushRef="#br0" timeOffset="39013.18">12278 10145 0,'0'0'0,"0"-25"15,0 1-15,0-1 16,0-25 0,0 25-16,25-74 15,-25 74-15,50-99 16,-25 75 0,74-26-1,25 50 1,49 50 15,1 50-15,49 24-1,-49-25 1,-25-49 0,-25-25-1,-25-74 1,-49 24-1,-26 0 1,26 26 0,49 48-1,50 1 1,49 0 0,-49-50-1,25-49 1,-100 24-1,1-24 17,-26 49-17,1 25 1,24 50 0,50 24-1,0-24 1,50-50-1,-75-25 1,25-50 0,-49 51-1,-26-1 1,51 50 0,-1 24-1,0 1 1,-74-25-16,74-1 15,-49-24 1,24-24 0,50-26-1,0 0 1,-74 26 0,24-1-1,-24 50 1,99 24-16</inkml:trace>
  <inkml:trace contextRef="#ctx0" brushRef="#br0" timeOffset="40693.11">3150 9575 0,'0'0'0,"-49"0"32,-26-25-17,-49 0 1,-25-25 0,-74 26-1,49 24 1,-49 0-1,0 49 1,0 1 0,24 49-1,1 0 1,49 0 0,0 25-1,149-74-15,-74 74 16,74-99-1,-25 99-15,0 0 32,25 25-17,25-124-15,0 99 16,-25-100-16,49 76 16,75-1-1,50-25 1,74-24-1,-25-75 1,-49 25 0,272-99-1,-198 0 1,-198 74-16,149-74 16,-150 74-16,50-50 15,1-49 1,-51-99-1,-74 50 17,25 123-32,-124-124 15,100 149-15,-349-173 16</inkml:trace>
  <inkml:trace contextRef="#ctx0" brushRef="#br0" timeOffset="50257.68">10790 12849 0,'0'-25'16,"0"0"62,25 25-63,-25-25-15,25 25 16,-25-24-16,49-1 16,26-25-1,24 1 1,0 49-1,-24 24 1,-1 26 15,0 0-15,-24-1 0,49-49-1,-49 0 1,-1-49-1,1-1 1,-25 25-16,0 0 16,-25 1-16,24 24 15,51 0 1,49 24 0,-25 1-1,50 0 1,-50-25-1,0-25 1,-49 0 15,24 1-15,-24 24 0,24 24-1,50 26 1,-24-25-1,-26-25 1,50 0 0,-74-25-1,-26 25-15,1-50 16,0 50-16,0-24 16,-25-1-1,50 25 1,-26 0-16,26 0 15,-25 0-15,49 0 16,1 0 0,24 0 15,-25 0-15,1 0-1,-51 0 1,26 0-1,0 0 1,24 25 0,0-1-1,26 1 1,-26 0 0,25-25-1,-24 0 1,24-50-1,-49 26 17,-26-1-17,1-25 1,0 50 0,-25-25-1,25 25 1,0-24-1,-1-26 1,1-24 0,0-26-1,25-24 1,-50 25 0,24 0-1,-24 0 1,0 49-1,0 0 1,-24 50 15,-1 0 16,25-24-31,-25 24-1,0 0 1,0-25 0,-49 25-1,0 0 1,-75 0 0,0 25-1,0-50 1,0 25-1,25 0 1,-25 0 15,-24 0-15,24 0 0,124 0-16,-49-25 15,49 25-15,-74 0 16,-1-25-1,26 0 1,-25 1 0,24 24-1,-24-25 1,0 25 0,25-25-1,-50 25 16,0 0-31,-25 0 16,0 0 15,25 0-15,49 0 0,-73 0-1,73 0 1,1 0-1,-25 0 1,74 0-16,-25 25 16,25-25-16,1 0 0,-1 0 15,-50 0 1,-24 25 0,0-25-1,24 24 1,1-24-1,0 0 17,-1 0-17,26 25 1,24-25 0,0 0-16,0 0 15,25 25 1,-25-25-1,25 25 1,0 24 0,0 26-1,25 24 1,-25-25 0,0-49-16,25 74 15,-25-74-15,25 50 16,-25 24-1,25 25 1,-25-74 0,-25 24 15,25-49-15,0 24-1,0-24 1,-25 74-1</inkml:trace>
  <inkml:trace contextRef="#ctx0" brushRef="#br0" timeOffset="60808.18">19893 13742 0,'0'0'0,"25"-50"16,0 50-16,-25-25 0,25 1 15,49-51 1,-49 75-16,74-49 15,-74 49-15,49 0 16,26 49 0,73 50-1,-49-24 17,25-1-17,25-24 1,-75-50-1,75-50 1,-100 1 0,25-26-1,-49 75 1,49 25 0,-25 25-1,75-1 1,-124-49-16,99 25 15,-99-25-15,99-25 16,25-49 0,-50 24-1,-25 1 17,26 49-17,-26 49 1,50 1-1,-25-1 1,1-98 0,-76 49-16,76-174 0</inkml:trace>
  <inkml:trace contextRef="#ctx0" brushRef="#br0" timeOffset="62555.12">4787 14759 0,'0'0'16,"0"-25"-16,-25 25 15,25-50 1,-24 50-16,24-24 15,0-1-15,24 0 32,26-25-32,25 1 15,49 49 17,0 49-17,0 26 1,-25 24-1,74-25 1,1-49 0,-25-74-1,-75-1 1,-49 25-16,25-49 16,-50 49-16,25 0 15,-1 0 1,51 25-1,24 75 1,50-1 0,0-24-1,-25-25 17,0-50-17,-100 25-15,26-75 16,-25 51-16,0-26 15,0 25 1,-1 25 0,51 25-1,49 0 1,49 0 0,-73-50-1,-1-25 1,-25 1-1,-49 24 1,25 0 0,24 50-1,50 24 17,-99-24-32,149 25 15,-125-25-15,50-25 16,50-50-1,-50 0 1,1-49 0,-26 25-16</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04:49.700"/>
    </inkml:context>
    <inkml:brush xml:id="br0">
      <inkml:brushProperty name="width" value="0.05292" units="cm"/>
      <inkml:brushProperty name="height" value="0.05292" units="cm"/>
    </inkml:brush>
  </inkml:definitions>
  <inkml:trace contextRef="#ctx0" brushRef="#br0">7169 6325 0,'0'-25'0,"-25"25"32,25-24-32,0-1 31,-25 0 0,25 0-15,-25 25-1,0-25 1,1 1 0,-26 24-1,25-25 1,-24 25-1,49 25-15,-25-25 16,0 0-16,25 24 0,-50 1 16,25 0-16,-24 25 15,-1-1 1,-24 26 0,24-26-1,25-24-15,1 49 31,-1-74-31,25 25 0,0 0 16,-25 49 0,25-24-1,0 0 1,-25-1 0,25 1-1,0-25 1,0 0-16,25-1 15,-25 1-15,25 0 16,0 0 0,24 24-1,1-24 1,24-25 15,-49 25-31,99-25 16,-49 0 15,24-25-15,0 0-1,-74-24 1,49-1 0,-49-49-1,0 24 1,-25 51-16,-25-76 15,0 76-15,25-26 16,-49-24 0,24 49-16,-50-50 15</inkml:trace>
  <inkml:trace contextRef="#ctx0" brushRef="#br0" timeOffset="38485.21">3621 10641 0,'-24'0'78,"24"-25"-62,-25 25-16,25-24 0,-75-1 16,-24-25-1,0 25 17,-25-24-17,0 24 1,0 0-1,0 50 1,99-25-16,-74 0 16,74 0-16,-74 25 15,0 0 1,24-25 0,26 24-1,24-24 1,0 25-1,0 0 1,25 0 15,-25-25-15,25 25 0,0-1-1,-24 1 1</inkml:trace>
  <inkml:trace contextRef="#ctx0" brushRef="#br0" timeOffset="50440.67">20960 7565 0,'0'0'0,"-25"-24"0,25-1 0,-25 0 16,1 0 0,-26-24 15,25 49-31,-49-25 15,49 25-15,-25 0 16,-99 74 0,1 75-1,48 0 1,51 0 0,74 49-1,74-74 1,223-25-1,-49-148 1,-25-50 0,-99-75-1,-149 124-15,-25-173 16,25 149-16,-49 24 16,-75-99-16,-75 0 15,-123 199 16</inkml:trace>
  <inkml:trace contextRef="#ctx0" brushRef="#br0" timeOffset="50990.65">21530 8062 0,'0'0'0,"-24"0"15,24-25 1,0 50-1,24-25 1,1 49 0,74 50-1,-74-49-15,99 74 16,-74-74 0,198 247-16,-25-49 15,50 25 16,0-74-15,-99-51 0,-1 26-1</inkml:trace>
  <inkml:trace contextRef="#ctx0" brushRef="#br0" timeOffset="51556.61">23912 10021 0,'0'0'0,"-25"-25"16,0 0-16,-49-49 16,24 49-1,-24-74 1,-26 25-1,1 49 1,0 74 0,-75 150-1,100-25 1,24 24 0,100-24-1,124-50 16,148-75-15,50-148 0,-198-25-1,-125 0 1,-123-25 0,-75 75-1,100 49-15,-175 25 0</inkml:trace>
  <inkml:trace contextRef="#ctx0" brushRef="#br0" timeOffset="51956.6">23440 10666 0,'0'0'0,"0"-25"0,-24 25 15,-1 25 16,0 0-31,-124 148 16,-24 75 0,-75 75-1,123-174-15,-73 74 16,124-149-16,-100 150 16,-99 73-1,248-247 1,-99 74-1,100-99-15,-26 24 0</inkml:trace>
  <inkml:trace contextRef="#ctx0" brushRef="#br0" timeOffset="52540.58">21952 12303 0,'0'0'0,"-25"-25"0,25 1 16,-24-26 0,-1 25-1,-50-49 1,-49 24 0,0 75-1,-25 49 1,25 50-1,75-74-15,-50 148 16,74-148-16,-25 99 16,75 148-1,25-173 1,123 1 0,75-76-1,100-123 16,-100-50-15,-224 99-16,51-99 16,-50 74-16,-50-99 15,-223-123 1,25 123 0,173 124-16,-223 0 15</inkml:trace>
  <inkml:trace contextRef="#ctx0" brushRef="#br0" timeOffset="53177.54">22002 12154 0,'0'-25'0,"0"50"0,-25-50 0,0-24 15,-24 24 1,24 25-16,-74-74 15,74 74-15,-99-50 16,99 50-16,-74-25 16,74 25-16,-74 25 15,-75 49 1,50 50 0,0 75-1,99-149-15,-49 173 31,74-149-31,-25 100 16,75 24 0,74 26-1,74-51 1,0-123 0,125-75-1,-50-74 1,-50-75-1,-198 124-15,24-98 16,-24 98-16,-25 0 0,-25-148 16,-99-25-1,100 173-15,-175-148 16,150 173 0,-125-50-16,-124 26 15</inkml:trace>
  <inkml:trace contextRef="#ctx0" brushRef="#br0" timeOffset="56192.4">21158 7193 0,'0'0'0,"0"-24"16</inkml:trace>
  <inkml:trace contextRef="#ctx0" brushRef="#br0" timeOffset="56675.38">21059 7119 0,'0'0'16,"-49"-25"0,24 25-16,0 0 15,-49-25 1,49 1-16,-74-1 16,74 25-16,0-25 0,0 25 0,-49 0 15,49 0-15,-74 0 16,49 0-16,-49 50 15,-25-1 1,0 50 0,-25 100-1,99-75 1,1 25 0,24 74-1,50-198-15,0 99 31,-25-99-31,49 123 16,50-24 0,1-24-1,148 24 1,24-50 0,-23-74-1,48-74 1,-148-26-1,-25-48 1,-99-26 0,-25 124-16,-25-148 15,25 148-15,-99-148 16,-25 49 0,-99 50-1</inkml:trace>
  <inkml:trace contextRef="#ctx0" brushRef="#br0" timeOffset="75219.53">3696 16917 0,'-25'0'0,"25"-25"0,0 50 79,0 0-48,0-1-16,25-24-15,-25 25 0,0 50 16,0 49 0,25 49-1,-25-148-15,0 99 16,0-99-16,0 99 16,25-25-1,-25 0 16,0-49-31,24-25 32,-24 0-17,0-1 1,25 1 0,0-25-1,0 0 1,0 0 15,-1 0-15,1 0-16,0 0 15,49 0 1,-49 0-16,50-25 16,-51 25-16,51 0 15,49 0 1,25-24-1,-50 24 17,0-25-17,50 25 1,-50-25 0,-74 25-16,74 0 15,-74 0-15,49 0 16,1 0-1,-26-25 1,1 25-16,24-25 16,-49 25-16,25 0 15,24 0 1,-24 0 0,-1-24 15,-24 24-31,-25-25 31,25 25-15,-25-50-1,25 1 1,-25-51 0,25 1-1,-50-25 1,25 50-1,-25-50 1,25 24 0,-25 26-1,0 49 1,25 0-16,-24 25 16,24-24-16,0-1 15,-25 25 1,0-25-1,-25 25 17,26 0-17,-76-25 1,-24 25 0,25 25-1,-50-25 1,50 25-1,-50 0 1,0-1 0,25 1-1,100-25-15,-125 25 16,99-25-16,-74 25 16,-49 24-1,24 1 16,25-25-31,24 0 32</inkml:trace>
  <inkml:trace contextRef="#ctx0" brushRef="#br0" timeOffset="77903.39">3175 8161 0,'25'0'0,"0"-25"31,-25 0-15,24 25-1,-24-49 1,25 24 0,-25 0-1,25 25 1,25-25 0,98 0-1,1 50 1,-74 25-1,-1-25 1,-24-50 0,-1 0-1,26-50 1,-26 26 0,1 24-1,0 25 1,49 50-1,0-26 1,75 26 15,-150-50-31,26 0 16,-25-25-16,24 25 16,-24-25-1,25-24 1,-25 24 15,-1 25-31,26 25 16,49 0-1,25-25 1,-24 0 0,-26-25-1,0 0 16,-49 25-31,25-25 0,-25 25 16,-1 0-16,26 25 31,0-25-15,-1 25 0,75-25-1,-25-25 1,26-25-1,-51 26 1,25-26 0,-49 25 15,-25 25-31,24 75 16</inkml:trace>
  <inkml:trace contextRef="#ctx0" brushRef="#br0" timeOffset="80268.28">1687 17090 0,'0'0'0,"0"25"0,-25-25 15,25 25 1,25-50 31,0 25-32,-25-25-15,49 1 32,1-1-17,-25 0-15,-25 0 16,-25 25 0,0 0-1,0 0-15,0 0 16,1 0-16,24 25 15,-25 0 1,25 24 0,25 1-1,-1-50 1,26-50 0,-50 1-1,25-1 1,-50 25-1,0 25 1,0 25 15,25 25-15,25-50 0,0 25-1,25-25 1,-1 0-1,-24 0 1,-50 0 31,25 24-31,-25 1-1,1 0 1,-1-25-1,-25 0-15,-24 0 32,-50-25-17,0-24 1,0-26 0,24 26-1,1-26 1,0-24-1,0-50 1,24-24 0,-24-1-1,0 0 1,74 125-16,-49-100 16,49 124-16,0-49 15,-49-26 1,49 100-16,-50-148 15,75 123 1,-74-74-16,0-50 31,-1-25-15,-24-74-16</inkml:trace>
  <inkml:trace contextRef="#ctx0" brushRef="#br0" timeOffset="81101.27">0 10393 0,'0'0'0,"25"-25"0,0 1 0,-1-26 16,51-49-1,-1-50 16,-24 74-31,24-73 0,-49 98 0,25-74 16,49-25 0,-25 50 15,26-25-15,-26 25-1,0-25 1,1 24-1,24 1 1,-74 74-16,74-74 16,-74 50-16,49-51 15,50-48 1,-25-1 0,-24 74-1,-1-49 1,26 25-1,-26 0 1,-24 0 15,24-1-15,-24 26 0,24-25-1,0 0 1,-24 24-1,-25 26 1,0 24-16</inkml:trace>
  <inkml:trace contextRef="#ctx0" brushRef="#br0" timeOffset="81885.22">1587 7516 0,'0'0'0,"-24"0"31,48 0-15,-24-25 15,25 25-15,25-25-1,24-24 17,1-26-17,-1 26 1,1-1-16,24-24 16,-74 74-16,24-25 15,26 0 1,-51 0-1,1 25 1,25-25 0,-1 1-1,26-1 1,-26 0 0,-49 0-1,-24 25 32,24 25-31,-25 0-1,25 0 1,-25-1 0,0 26-1,0-25-15,1 49 16,24-49-16,0 49 15,-25 50 1,25 25 0,-25-25-1,0 75-15</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06:39.780"/>
    </inkml:context>
    <inkml:brush xml:id="br0">
      <inkml:brushProperty name="width" value="0.05292" units="cm"/>
      <inkml:brushProperty name="height" value="0.05292" units="cm"/>
    </inkml:brush>
  </inkml:definitions>
  <inkml:trace contextRef="#ctx0" brushRef="#br0">11559 6548 0,'25'-24'15,"0"24"16,-50 0 1,0 0-17,25 24 1,-25-24-16,0 25 16,1 25-1,48-1 1,1 1-1,50-25 1,-26-25 0,26-50-1,-51-24 1,-24 24 0,-24 25-1,-1 1 1,0 24-16,0 0 15,0 0 1,1 49 0,-1 1-1,50-25 1,-1-1 0,1-24-1,25-24 1,-25-51-1,-25 26 1,-25 24 0,0 25-1,25 25 17,-25-25-32,25 24 0,0 1 15,0 0-15,25 25 31,25-26-15,-26 26 0,26 0-1,-25-26 1,24-24 0,-24 25-1,0 0 1,0-25-1,0 25 1,-1-50 0,51 0-1,24-24 1,75-51 0,24 1-1,1-25 16,148-25-31</inkml:trace>
  <inkml:trace contextRef="#ctx0" brushRef="#br0" timeOffset="1949.91">14163 7565 0,'-24'-24'16,"-1"24"15,25 24-15,-25-24-16,25 25 15,-50 25 1,26-1-1,24-24 1,24 25 0,26-25-1,24-25 1,-74-25-16,75 0 16,-50 0-1,-25 0 16,-50 1-15,0 24 0,1 0-1,49 24-15,-25 1 16,0-25-16,25 25 16,0 0-1,25-25 1,-25-25-1,0 0 1,0 0-16,0 1 16,0-1-1,0 0-15,0 0 32,25 25-1,-25 25-16,25 0 1,24 49 0,1 1-1,24-26 1,-24 1 0,-50-25-1,25-25 1,0-25-1,-1 0 1,76 0 0,48-74-1,51 0 1,123-50 0</inkml:trace>
  <inkml:trace contextRef="#ctx0" brushRef="#br0" timeOffset="4165.8">12328 8781 0,'0'0'16,"0"-25"31,-25 25-47,0 0 31,25 25-31,-24 0 16,-1 24-1,0 1 1,50-25 0,0-25-1,-1 0 16,1-25-15,0 0 0,-25 0-1,-25 0 1,25 1 0,-25-1-1,50 25 63,-25 25-62,25-25-16,-25 24 16,25-24-16,24 50 15,1 0 16,24-1-15,-24 1 0,-25-25-1,0-25 1,-1-25 0,51-50-1,24-24 1,50-25-1,24 0 1,-123 99-16,99-74 16,-99 74-16,74-24 15</inkml:trace>
  <inkml:trace contextRef="#ctx0" brushRef="#br0" timeOffset="5682.72">14412 9748 0,'0'0'0,"0"-25"0,0 1 31,0-1-15,24 25 31,-24 25-16,25-25-31,-25 24 16,25-24-16,0 75 15,24-26 16,-24 1-15,0-50-16,0 25 16,-25 0-16,25-25 15,-1 0 1,26 0 0,0-50-1,24 0 1,50-74-1,74 0 1,1 50 0,-174 49-16,124-49 15,-25-1-15</inkml:trace>
  <inkml:trace contextRef="#ctx0" brushRef="#br0" timeOffset="7282.66">15280 6350 0,'0'0'0,"-25"-25"0,0 0 16,25 1-1,-25-1-15,25-25 31,0 1-15,50-51 0,-50 76-16,74-26 15,-49 25-15,74-49 16,1 24 0,-1 25-1,-25 50 1,-49 0-16,0 25 15,0-26-15,-1 51 16,1 74 0,0-1-1,0-123-15,0 124 16,-25-124 0,24 74-16,26 50 15,0 25 16,-50-50-15,24 49 0,-24-24-1,25-25 1,25 50 0,-1-50-1,-49-100-15,50 76 16,-50-51-16,25 51 15,-25 24 1,25-25 0,-50 74-1,50 1 1,-25-25 0,0 24-1,24-48 16,-24 23-15,25-48 0,0 48-1,-25-48 1,25 48 0,0-48-1,-25 48 1,25-48-1,-25-1 1,0 0 0,0-74-16,-25 49 15,25-49 1,-25 0-16,-25 49 16,-24 1-1,-50-26 16,-25-24-15,0-25 0,-173-74-16</inkml:trace>
  <inkml:trace contextRef="#ctx0" brushRef="#br0" timeOffset="18463.14">8682 13295 0,'0'0'0,"0"-24"0,0 48 16,0-48-16,-25 24 15,50 0 63,-50 0-62,0 24 15,0-24-15,25 25-16,-49 0 15,24 25 1,25-26 0,49-24-1,1-24 1,24-26 0,-24 0-1,-25 26 1,-25-1-1,-50 25 17,1 25-17,-1-1 17,25-24-32,25 25 15,25 0 1,25-50-1,24 0 1,-49-24 0,-25 24-1,-25 0 1,-25 50 0,1 0-1,24-25-15,0 25 16,25-1-1,25-24 17,0-24-17,-25-1 1,25 25 0,-25-25-1,0-25 1,-25 50-1,25 25 32,25-25-47,-1 50 16,1-1 0,50 51-1,-26-1 1,1-50-1,-25-24 17,-1-25-17,1-25 1,25-24 0,49-26-1,25 1 1,0 0-1,25-1 1,25-24 0,-150 99-16,76-25 15,-76 0-15,26 25 16,-25 0 0,0 0-1</inkml:trace>
  <inkml:trace contextRef="#ctx0" brushRef="#br0" timeOffset="20029.07">10641 14263 0,'0'-25'31,"-25"25"16,25-25-47,-24 25 31,-1 0-15,25 25-16,-25-25 15,25 25 1,-25-1 0,25 1-1,25 0 1,0-25 0,24 0-1,-49-25-15,25 0 16,0 25-1,-25-24 1,0-1 0,-25 25-1,25 25 1,-25-25 0,25-25 46,0 0-31,0 0-15,-24 0 0,24 50 30,24-25-30,-24 25-16,0 0 16,0 0-1,25 49 1,0-24 0,0-1-1,0-24 1,-1 0-1,1-25-15,0-25 16,0 25-16,0 0 16,74-74-1,25 24 1,0-24 0,0 24-1,-25 0 1,-74 50-16,49-49 15,-49 49 1,0-25 0,0 0-16</inkml:trace>
  <inkml:trace contextRef="#ctx0" brushRef="#br0" timeOffset="26912.75">6028 16470 0,'-25'0'16,"25"-24"15,0-1-15,0 0-16,0 0 31,0 50 0,0 0-15,49 0-1,1 49 1,24 0 0,1-49-1,-50 0 1,-1 0-1,1-25 17,0 0-17,0-25 1,24 0 0,51-49-1,-1-1 1,50-49-1,49 0 1,-24 0 0,-1 50-1</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07:27.8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20811 3944 0,'-25'0'32,"25"-25"14,25 25-30,-25-25 78,-25 25-79,25-24 1,0-1 0,0 0-1,25 25 95,-25-25-95,25 25-15,0 0 16,0 0 0,49 0-1,50 0 1,25 25-1,0 0 1,-50 0 0,50-25-1,-50 24 1,-74-24-16,74 25 16,-74-25-16,49 0 15,50 0 1,-99 0-16,74 25 15,-74-25-15,74 25 16,-24-25 0,-51 0-16,51 25 15,-50-25 1,74 0 0,25 24-1,0-24 1,25 25-1,24-25 1,-49 25 0,50-25-1,-149 0-15,49 0 16,-49-25-16,74 25 16,-74 25-16,49-25 15,51 0 1,-26 0-1,0 25 1,0 0 0</inkml:trace>
  <inkml:trace contextRef="#ctx0" brushRef="#br0" timeOffset="4648.78">10616 4490 0,'-24'0'0,"-1"0"47,25-25-47,25 25 62,-1 0-46,-24 25-16,25-25 0,25 0 15,49 0 1,50 0 0,74-25-1,50 0 1,-149 25-1,-74-25-15,123 25 16,-123 0-16,123 0 16,1-25-1,-25 25 1,25 0 15,-26 0-15,-123 0-16,74 0 15,-74 0-15,99 0 16,0 0 0,25 0-1,-25 0 1,25 0 0,-50 0-1,25 0 1,-99 0-16,99-24 15,-99 24-15,74 24 16,25-24 0,0 0-1,0 0 1,0 25 15,-25-25-15,-24 0-1,-26 0 1,-49 25 31,-24-25-47</inkml:trace>
  <inkml:trace contextRef="#ctx0" brushRef="#br0" timeOffset="6631.69">18529 4614 0,'25'0'79,"0"0"-48,0 0-31,-1 0 0,100 0 15,75 0 1,-75 0 0,-75 0-16,100-25 15,-99 25 1,123 0-16,1 25 16,25-25 15,-51 0-16,1 0 1,-124 0-16,74 0 16,-74 0-16,25 0 15,74 24 1,-25-24 0,-74 0-16,49 0 15,-49 0-15,49 0 16,26 0-1,-1 0 1,-25 0 0,1 0-1,-1 0 1,0 0 15,-24 0-15,-25 0-1,0 0 1,-25 25 0</inkml:trace>
  <inkml:trace contextRef="#ctx0" brushRef="#br0" timeOffset="7365.66">22250 4638 0,'0'0'0,"25"0"31,-1 0-15,26 0-1,74 25 1,0-25-1,99 50 1,50-25 0,-25 24 15,50-24-15,-125 0-16,26 0 31,-100 0-16,-49-25 1</inkml:trace>
  <inkml:trace contextRef="#ctx0" brushRef="#br0" timeOffset="8914.58">2406 5507 0,'25'0'47,"0"0"-32,-1 0 1,-24-25-16,25 25 0,99 0 31,25 0-15,-25-25-1,248 25 1,-149-25 0,50 0-1,-74 1 1,-174 24-16,99-25 16,-25 25-16,-50 0 0,75 25 15,50-25 1,0 0-1,24 0 1,-49 0 0,-25-25-1,25 25 17,-124 0-32,123 0 0,-123 0 15,74 0 1,-49 0-16,74 0 15,-99 0-15,99 0 16,-50 0 0,-49 0-16,50 0 15,-51 0-15,26 25 16</inkml:trace>
  <inkml:trace contextRef="#ctx0" brushRef="#br0" timeOffset="10766.49">9351 4440 0,'0'0'0,"0"-25"0,0 0 16,25 25 0,-25-24-1,-25 48 17,25 26-17,-24 49 1,24 100-1,0-26 1,0-123-16,0 99 16,0-100-16,0 51 15,24-1 1,-24-50 0,50 1 15,-25-25-16,0-25 1,-1 0 0,1 0-1,74 0 1,25 0 0,100 0-1,-1 0 1,0 0-1,25 0 1,0 0 0,-74 0-1,49 0 1,-99 25 0,0-25 15,25 0-16,-124 0-15,124 0 16,-125 0-16,100 0 16,75 0-1,-75 0 1,-25 0 0,-74 0-16,49 0 15,-49 0 1,0-25-16,0 25 15,0 0 1,-1-25 0,1 0 15,0-24-31,-25 24 0,0-25 16,0 25-1,0-24 1,0 24-16,0-99 15,0 99-15,-25-99 16,25 25 0,-25 24-1,25 1 1,-24 49 0,-1 25-1,-25-25 1,1 25-1,-1 25 1,-99-25 0,-49 0-1,-1-25 1,-24 25 0,74-24 15,124-1-31,-123 0 15,123 25-15,-124-50 16,124 50-16,-99-24 16,99 24-16,-124-25 15,-74 25 1,25-25 0,-75 25-1,0-25 1,75 25-1,-1 0 1,75-25 0,-74 50-1</inkml:trace>
  <inkml:trace contextRef="#ctx0" brushRef="#br0" timeOffset="46658.84">3125 9426 0,'-24'0'15,"24"25"-15,0-50 125,0 0-78,-25 25-15,0 0-1,25 25-16,-25-25 1,25 25-16,-25-25 16,1 24-1,24 1 1,0 0 0,24 0 15,1-25-16,0 0-15,0 25 16,0-50 0,-1 25 15,-24-25-15,0 0-1,0 0-15,-24 1 16,24-1-1,-25 25-15,25 25 16,-25-25 0,0 0-1,25 24 1,0 1 0,0 0-1,25 0 1,0-25-1,0-25 1,-1-25 15,-24 26-15,0-1 0,-24 0-1,-1 25-15,0 25 16,25 0-16,-25-25 15,0 24 1,1 51 0,48-50-1,1-25 1,0 0 0,25-25-1,-26-25 1,-24 25-16,0 1 15,0-1 1,-24 25-16,-1 0 16,0 25 15,-25-1-31</inkml:trace>
  <inkml:trace contextRef="#ctx0" brushRef="#br0" timeOffset="49989.68">3597 8855 0,'24'0'0,"-24"-25"94,0 1-63,25 24-15,-25-25-16,25 25 16,-25-25-16,0 0 31,25 25-31,0 0 15,0 0 17,-25 25-32,24 0 31,-24 49-15,0 1-1,-49-26 1,49-24-1,-25-25 1,25 25 0,0-50 31,25 25-32,-25-25-15,49 0 16,1 25-1,-25 0 17,0 0-32,-1 25 31,-24 0-15,0 25-1,-24-25 1,-1 24-1,-25 1 1,-74-1 0</inkml:trace>
  <inkml:trace contextRef="#ctx0" brushRef="#br0" timeOffset="53789.51">1612 10889 0,'0'-25'16,"25"1"15,-50 24 16,0 0-16,25 24-15,-24 1-16,-1 0 15,25 0-15,-25 0 0,25-1 16,25 1 0,-25 0-1,49-25 1,-24 25 0,25-25-1,-25 25 1,0-25-16,24 0 15,-24 0 1,0 0-16,0 24 16,-1-24-1,-24 25 17,0 0-17,-24-25 1,24 25-1,-25 0 1,25 0-16,-50-1 16,25-24-16,25 25 0,-24-25 15,-51 0 1,1-25-16</inkml:trace>
  <inkml:trace contextRef="#ctx0" brushRef="#br0" timeOffset="54039.5">1488 10815 0,'25'0'16,"0"0"15,0 0-15,-25-25-16,49 25 15,1 0 1,-25 0-16,99 0 16</inkml:trace>
  <inkml:trace contextRef="#ctx0" brushRef="#br0" timeOffset="57505.34">2853 13345 0,'-25'0'16,"25"25"62,0-50-31,25 25-47,-1-25 15,1 25 1,-25-25 0,50 1-1,-25 24 1,-1 24-1,-24 26 1,-49 49 0,24-49-1,25-25 1,-25-1 31,50-48-47,0-1 15,24 0 1,26-25 0,-50 75-1,-1 0 17,1 25-17,-25-26 1,-25 26-1,-24 24 1,-50 26 0,-50-100-1</inkml:trace>
  <inkml:trace contextRef="#ctx0" brushRef="#br0" timeOffset="60772.18">8979 10170 0,'0'0'0,"0"-25"31,25 25 0,-25-25 1,50 1-32,49-26 15,-25 25 17,-49 25-32,25 0 15,-25 0-15,-25 50 16,0-25-1,-50 74 1,0-25 0,1-24-1,24-25 1,0-25 0,25-25-1,25 25 1,-25-25-1,50 0 1,-1 25 15,-24 0-15,0 0 0,0 25-1,-1 0-15,-24 0 16,0-1-16,0 1 15,0 0 1,-24-25-16,-26 50 16,25-50-16,-24 49 15,-175-24 1</inkml:trace>
  <inkml:trace contextRef="#ctx0" brushRef="#br0" timeOffset="104864.15">3249 9723 0,'-24'0'32,"48"0"139,1 0-171,0 0 0,0-24 0,74-1 16,-25 25 15,-49-25-15,-25 50 15,-49 0-15,-1 24-1,0 26 1,50-51 0,-24-24-1,48 0 1,1-24 0,25-26-1,-1 25 1,-24 0-1,0 25 17,-50 0-17,0 25 1,25 0-16,-24 25 16,-1-50-16,25 49 15,-25-49 1,50 0-1,24-25 1,1-24 0,0 24-1,-75 25 17,25 25-32,-50 24 15,1 26 1,24-50-1,25 24 17,25-74-17,49 1 1,-49-1 0,0 0-16,24 0 15,-74 25 1,25 25-1,-49 49 1,-26 1 0,26-1-1,74-49 1,24-50 0,-24 25-16,25-24 15,-50-1-15,24 25 16,1-25-16,25-25 31,-75 75-15,25 0-1,-74 49 1,24 1 0,25-26-1,25-24 1,50-25-1,-1-49 1,26-1 0,-50 25-1,-50 50 1,0 25 0,-25-1-1,-24 50 1,49-49-1,50-50 1,25-25 15,-26 25-31,26-49 16,-25 49-16,0-25 16,0 0-16,-25 50 15,-25-25 1,-25 74-1,-49 25 1,24 1-16</inkml:trace>
  <inkml:trace contextRef="#ctx0" brushRef="#br0" timeOffset="105181.14">3746 10468 0,'0'24'31,"-25"-24"-15,25 25-16,-25-25 0,25 25 16,-50 25-1,1-1 1,-1 1 0,50-25-1,25-25 1,24-25-1,-49 0-15,50 0 16,-50 0-16,0 50 31,-50 0-15,26 0-16,-51 49 16,50-49-1,-49 25-15</inkml:trace>
  <inkml:trace contextRef="#ctx0" brushRef="#br0" timeOffset="105330.13">3522 10765 0,'0'-25'15,"0"50"-15,-25-25 16,1 25 0,-1 0-1,-74 49 1,49 25-1</inkml:trace>
  <inkml:trace contextRef="#ctx0" brushRef="#br0" timeOffset="105481.12">3522 10815 0,'-25'0'16,"25"25"-1,-24-25-15,24 24 16,-25-24-16,-50 75 31,1 49-31</inkml:trace>
  <inkml:trace contextRef="#ctx0" brushRef="#br0" timeOffset="105663.11">3597 10790 0,'0'0'0,"0"-25"16,0 50 31,-25-25-47,0 25 15,-49 24 1,49 1-16</inkml:trace>
  <inkml:trace contextRef="#ctx0" brushRef="#br0" timeOffset="105814.11">3721 10666 0,'0'0'0,"0"-25"0,-25 25 16,0 0-1,0 0 1,-24 25 0,24-25-16,-25 50 15,25-50-15,25 24 0</inkml:trace>
  <inkml:trace contextRef="#ctx0" brushRef="#br0" timeOffset="105981.1">3746 10319 0,'0'0'0,"0"-25"0,-25 25 16,0 0 0,0 0-16,0 0 15,0 0-15,1 0 16,-1 0-1,50-50 1</inkml:trace>
  <inkml:trace contextRef="#ctx0" brushRef="#br0" timeOffset="106130.1">3671 10046 0,'-25'0'15,"50"0"-15,-75 0 16,26 0-1,-1 25-15,-25-25 16,25 25 0</inkml:trace>
  <inkml:trace contextRef="#ctx0" brushRef="#br0" timeOffset="106281.09">3547 9872 0,'0'-25'0,"0"1"15,-25 24-15,-24-25 16,-1 25 15,-24 25-15,-26 24 0</inkml:trace>
  <inkml:trace contextRef="#ctx0" brushRef="#br0" timeOffset="106430.08">3398 9599 0,'-25'25'15,"50"-50"-15,-74 50 16,49 0-16,-50 0 16,-49 49-16</inkml:trace>
  <inkml:trace contextRef="#ctx0" brushRef="#br0" timeOffset="109531.93">3547 8731 0,'-25'25'16,"0"-25"15</inkml:trace>
  <inkml:trace contextRef="#ctx0" brushRef="#br1" timeOffset="116264.63">2431 8682 0,'-25'-25'47,"25"0"-32,25 25 17,-25-25-32,0 0 15,25 25 1,-25-24 0,24 24-1,26-25 1,24 0-1,-24 50 1,-50 0 0,25 24-1,-25 1 1,-25-1 0,0 26-1,25-50-15,-25 24 16,25-24-1,-24 0-15,-1 24 16,0-24 0,25 0-1,-25-25 17,25 25-17,0-50 1,25 25-1,0 0 1,-25-25 15,25 25-31,-1-25 16,1 1 0,99-26-1,-124 25-15,100-24 16,-76 24-16,26-25 15,-25 25 1,0 25 0,-50 0 15</inkml:trace>
  <inkml:trace contextRef="#ctx0" brushRef="#br1" timeOffset="117694.56">4043 8409 0,'0'-25'0,"0"50"32,-25-25-17,25 25 1,0-1 15,-24-24-31,24 50 16,-50 49-1,-24 75 1,-1-25 0,1 24-1,-1-24-15</inkml:trace>
  <inkml:trace contextRef="#ctx0" brushRef="#br1" timeOffset="119633.47">1935 10368 0,'0'25'32,"0"0"-1,-25-25-31,25 25 16,-25 49-1,-24 1 1,-26 73-1,-24 51 1,49-75 0,25-99-16,-24 99 15,24-99-15,-25 123 0</inkml:trace>
  <inkml:trace contextRef="#ctx0" brushRef="#br1" timeOffset="120177.45">943 10740 0,'0'0'0,"0"25"15,0 0 48,0 25-48,0-26-15,0 26 16,24 74 0,26 0-1,-25-49 1,-25-26 0,25 1-16</inkml:trace>
  <inkml:trace contextRef="#ctx0" brushRef="#br1" timeOffset="120744.42">868 10666 0,'-25'25'31,"25"0"0,-24-1-31,24 1 16,0 0-16,-25 74 15,0 0 1,0 25 0,0-49-1,25-50 1,-24 24 0,48-49-1,1 0 48,-25-24-48,25 24 1,-25-25-16,50 25 16,-26-25-16,26 0 15,-25 25-15,24-25 16,26 0-1,-50 25-15,49-24 16,-49-1-16,49 0 16</inkml:trace>
  <inkml:trace contextRef="#ctx0" brushRef="#br1" timeOffset="126410.17">3349 13146 0,'0'-24'0,"-25"24"0,0 0 46,0 0-30,25-25 0,-25 25-16,1-25 15,-26 0 1,0-24 0,1 24-1,-1 25 1,1 0-1,-1 0 1,-24 25 0,24 24-1,50-24-15,-50 25 16,26-26 0,-26 51-1,25-1 1,-25 50-1,50-49 1,25 24 0,-25-49-1,25 24 1,25-24 0,24-1-1,1 1 1,-1-25-1,25-1 1,0-24 0,-24-24-1,49-51 17,-99 50-32,74-74 15,-74 74-15,24-99 16,-24 25-1,-25-25 1,-74-25 0,-50 75-1,0 24 1,-25 25-16</inkml:trace>
  <inkml:trace contextRef="#ctx0" brushRef="#br1" timeOffset="127676.1">9327 9897 0,'0'0'15,"0"-25"-15,-25 25 0,25-25 16,-25 1 0,25-1-1,-50-50 1,1 26-1,-1-1 1,-24 50 0,-1 0 15,50 0-31,-74 50 0,74-50 16,-74 74-1,25 1 1,-1 73-1,51-23 1,-1-1 0,50-25-1,-1-50-15,1 26 16,0-50-16,0 24 16,0-24-16,74 25 15,-74-50-15,49 24 16,50 1-1,25-25 1,-25 0 0,0-25-1,-99 1-15,74-1 16,-99 0 0,50-25-1,-1-24 1,-24 24-1,0 1-15,-50-50 16,25 74-16,-25-50 16,25 51-16,-74-101 15,49 101-15,-49-51 16,49 50-16,-50-49 16,51 74-16,-1-25 0,-99 0 15</inkml:trace>
  <inkml:trace contextRef="#ctx0" brushRef="#br1" timeOffset="142923.4">3051 9302 0,'0'-25'156,"25"25"-141,0-25 1,-1 0 0,1 1-1,0-1 1,0 25 0,0-25-16,-1 25 31,1-25-31,99-24 15,50-26 1,-75 25 0,0 1-1,1-1 1,-51 25 0,50-24-1,1-1 16,-1 1-15,50 24 0,-125 0-16,51 25 15,-50-25-15,49 25 0,-24-25 0,-1 25 16,1-24-16,49-1 16,-49 25-16,49-25 15,0 0 1,25 0-1,-74 25-15,24-24 16,-24 24-16,74-25 16,0 25-1,25 0 1,-50 0 0,0-25 15,25 50-16,-99-25-15,74 0 16,-74 0-16,25 0 16,-26 25-16,51-25 15,-26 0-15,51 24 16,24-24 0,-25 25-1,-74-25-15,74 0 16,-74 0-16,24 25 15,-24-25-15,74 0 16,-74 25 0,50-25-16,73 25 15,-48-25 1,-1 24 0,25 1-1,-50 0 16,50 0-15,-25 0 0,-24 24-1,49 1 1,-74-1 0,24-24-1,-24 0 1,-1 25-1,1-50 1,-25 24 0,-1 1-1,-24 0 1,25 0 0,25 0 15,-25 0-16,24-1 1,-24 1-16,0 0 16,0-25-16,24 25 15,1 24 1,49 1 0,-49 0-1,-1-1 1,1 1-1,-25-1 1,0 1 0,-1 0-1,1-1 1,0 26 0,0-1-1,0-24 16,-25 24-15,0 25 0,0-49-1,24 0 1,-24-1 0,0 26-1,25-51 1,-25 26-1,0-25-15,0 24 16,0-24 0,0 0-16,0 0 15,0 0 1,-25 24 0,25-24 15,-24 0-16,24 0 1,0 24 0,-25-24-1,25 0 1,-25-25 0,25 25-1,-25-1 1,25 1-1,-25-25 1,25 25 0,-24-25-1,24 25 1,-25-25 0,25 25-16,-25-25 15,25 24 1,-25 1-1,0-25 1,25 25 0,-25 0-1,25 0 17,25-25-32</inkml:trace>
  <inkml:trace contextRef="#ctx0" brushRef="#br1" timeOffset="151188.01">10021 8310 0,'0'0'16,"-25"-25"-16,25 0 15,-25 25 1,25-25 0,0 0-1,25 25 17,0 0-32,0 0 15,-25-24-15,124 24 16,-74 0-16,49 0 15,-50 0-15,100 0 16,-124 0-16,99 24 16,-74-24-1,-26 25 1,1 0 0,-25 0-1,0 24 1,0 26 15,25 24-15,-25-74-1,25 24-15,-25 75 16,25-99-16,-25 99 16,24 0-1,-24 50 1,25-50-1,-25 50 1,25-50 0,-25-100-16,0 125 15,0-124-15,25 124 16,-25 0 0,0-25 15,0 25-16,0-125-15,25 76 16,-25-76-16,0 51 16,0 74-1,24-50 1,-24 25 0,25 25-1,-25-100-15,25 100 16,-25-124-16,0 74 15,25 50 1,-25-25 0,25-25-1,-25 25 1,0-99-16,24 99 16,-24-74-1,0 24-15,0-49 0,0 74 16,25-74-1,-25 49 1,0 26 0,0 24-1,0-50 1,0 50 0,0-50-1,0-24 1,0-25-1,-25 24 1,25-24 0,-24 0-1,-26 0 1,-24 24 0,-26-24 15,26 0-16,49-25-15,-74 25 16,74-25-16,-24 25 0,-26-25 16,-98 25-1,49-25 1,74 0-16,-99-25 16,99 25-16,-148-25 15,-75-25-15</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52:54.24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7030A0"/>
    </inkml:brush>
  </inkml:definitions>
  <inkml:trace contextRef="#ctx0" brushRef="#br0">7367 9996 0,'25'0'79,"-25"25"-33,25-25-30,-1 0 0,1 0-16,25 25 15,49-25 1,-25 25 0,75-25-1,-50 25 1,26-25 15,-26 0-15,0 0-1,0 0 1,-49 0 0,74 0-1,-50 0 1,-49 0-16,49 0 15,-49 0-15,74-25 16,-24 25 0,24 0-1,-24 0 1,-1 0 0,-24 0-1,-26 0-15,1 0 16,0 0-1,0 0 1,0 0 15</inkml:trace>
  <inkml:trace contextRef="#ctx0" brushRef="#br0" timeOffset="3948.99">17487 10120 0,'25'-24'93,"0"24"-77,0 0 0,0 0-16,-1 0 0,1 0 15,0 0-15,74 24 16,-24-24-1,24 0 17,-25-24-17,1-1 1,-26-25 0,-24 50-16,0-25 15,0 25 1,-25 25-16,24-25 15,1 50 1,0-50-16,49 49 16,-74-24-16,124 0 15,-74-25 1,25 0 0,-1-50-1,-49 26 1,24-1-1,-24 25 17,25 0-17,49 25 1,-25-1 0,26-24-1,-26 0 1,25-49-1,-49-1 1,24 25 0,-49 0-1,49 25 1,1 50 0,-50-50-1,74 50 1,-25-50-1,26-25 17,-51 0-17,1-25 1,-1 50 0,1 25-1,-25-25-15,24 25 16,-24 0-16,50 0 15,-1 0 1,25-50 0,0 0-1,-74 25-15,25-50 16,-25 50-16,-1-25 16,-24 1-16,50 24 15,-25 0 1,49 49-1</inkml:trace>
  <inkml:trace contextRef="#ctx0" brushRef="#br0" timeOffset="4519">21878 9897 0,'25'25'32,"-1"-25"-17,1 0 1,-25 25-16,25-25 16,0 0-16,49 0 15,50 0 1,0-25-1,25 0 17,-50 0-17,-49 25 1,-75 25 0</inkml:trace>
  <inkml:trace contextRef="#ctx0" brushRef="#br0" timeOffset="8081.99">13816 10815 0,'0'0'0,"-25"0"15,25-25 1,-24 25 0,48 0 46,1 25-62,0-25 0,173 0 16,75 25-1,99-50 17,-74 25-17,-248 0 1,-1 0 0,1 0-1,-1 0 16,51 0-31,-76 0 16</inkml:trace>
  <inkml:trace contextRef="#ctx0" brushRef="#br0" timeOffset="12498">1712 11832 0,'0'0'0,"0"-25"47,24 25-32,-24-25 1,25-24-1,0 24 1,25 0 0,24 25-1,0 0 1,50 0 0,0 25-1,50 0 1,-50-25-1,25 0 1,-50-25 0,0-25 15,-24 25-15,-50 1-1,-1 24-15,1 0 16,0 0-16,0 24 15,24 1 1,-24 0-16,25 0 16,-25-25-16,74 25 15,0-25 1,-74 0-16,49-25 16,-49 0-16,25 0 15,-26 25-15,26-25 16,-50 1-16,25 24 15,25-25 1,-1 50 0,50-1 15,1 1-15,-26 0-1,25-50 1,0 0-1,-49 1 1,-25 24-16,0-25 16,-1 0-16,1 25 15,0 0 1,49 50 0,1-26-1,49 26 1,-25-50-1,-74 0 1,0-25 0,0 0-1</inkml:trace>
  <inkml:trace contextRef="#ctx0" brushRef="#br0" timeOffset="15080.99">8806 11485 0,'24'0'47,"1"-25"-16,0 25-31,0 0 0,24-25 0,125-49 16,-124 49-1,123-25 1,-73 25 0,-76 25-1,26 25 1,24 0-1,-24 0-15,124 74 16,-125-74-16,224-75 47,-248 25-47,25 25 0,49-99 16,0 0-1,-74 99-15,49-50 16,-49 50-16,25 0 15,24 50 1,-49-50-16,74 74 16,-74-49-1,24 25 1,75-25 0,-49-50-1,24-25 1,-24 1-1,73-1 1</inkml:trace>
  <inkml:trace contextRef="#ctx0" brushRef="#br0" timeOffset="34428.99">14511 11956 0,'-25'0'0,"50"0"0,-50-25 15,0 25 1,25-25-1,-49-24 1,-1 24 0,0 0-1,-24 0 1,49 25 15,-74 25-31,0 25 16,24 24-1,1 25 1,49 0 0,0-74-16,25 99 31,0-99-31,0 25 0,50 123 31,24-98-15,25-26-1,75-24 1,0-50 0,-100-24-1,1-1 1,-75-74 0,0 0-1,-75-74 1</inkml:trace>
  <inkml:trace contextRef="#ctx0" brushRef="#br0" timeOffset="37150.99">20365 12626 0,'0'24'109,"24"-24"-93,-24 25-16,75-25 15,24 25 1,124-25-1,-24 0 1,-1 25 0,75-25-1,-75 25 1,-148-25-16,124 24 31,-125-24-31,100 0 16,-124 0-16,74 25 15,-74-25-15,0 0 0,49 0 16,1 0 0,-51 0-1,1 0 1,-50 0 0</inkml:trace>
  <inkml:trace contextRef="#ctx0" brushRef="#br0" timeOffset="40577.99">8483 13271 0,'0'-25'16,"0"50"0,25-25-16,-25-25 15,25 25 32,-25 25-31,25-25-16,24 0 15,26 0 1,98 0 0,1 0 15,0-25-31,-125 25 0,125-25 16,-125 25-1,1 0-15,49 0 16,50 0-1,49 0 1,-49 0 0,50-25-1,-50 25 1,-100 0-16,75 0 16,-99 0-16,74 0 15,25 0 1,-49 0 15,73-25-31,-73 25 16,-50 0-16,24 0 15,-24 0 1,0 0 0,-50 0 15,25 25 0</inkml:trace>
  <inkml:trace contextRef="#ctx0" brushRef="#br0" timeOffset="43927">12129 12551 0,'0'-25'15,"-24"25"-15,-1 0 47,25 25-31,0 0-1,0 25 1,0 24 0,0-49-16,0 49 15,0-49-15,25-25 0,-25 74 16,0-24 0,0-25-16,0 24 15,24-24-15,-24 0 16,0 25-1,0-26 1,25-24 0,-25 25-1,25-25 17,-25 25-17,25-25 1,0 0-1,-25 25 1,49-25 0,-24 25-1,25-25 1,-1 25 0,1-25-1,0 0 1,24 0-1,-24 0 1,49 0 0,-50 0 15,1 0-31,0 0 16,-50-25-1,74 25 1,-49 0-16,24 0 15,26-25 1,-26 25 0,1 0-1,-25 0-15,0 0 16,0 0-16,-1 0 0,1 0 16,25 0-1,-1 0 1,1 0-1,0 0 1,49 0 0,-50 0-1,1 0 1,-25 0 0,0 0 15,-1 0-31,1 0 15,0 0-15,0 0 16,0 25 0,24-25-1,1 0 1,-25 0-16,24-25 16,-24 25-16,0 0 15,0 0-15,74 0 16,-74 0-16,-1 0 15,51 0 1,-25 0 0,-1 0 15,1 0-31,-1 0 16,26-25 15,-26 25-16,26 0 1,-50 0 0,99 0 15,-100 0-15,1 0-16,0 0 15,-25-25 1,25 25-1,0 0 1,-1 0 0,1 0-1,-25-25 1,0 1 0,0-26 15,0 0-16,-25-24 1,25 24 0,-24 1-1,24-1 1,0 25 0,0-24-1,-25 24 1,25 0 31,-25 25-16,0 0 16,0 0-32,1 0-15,-1 0 16,0 0 0,-74 0-1,24 25 1,-49-25 0,50 0-1,-25-25 1,-1 25-1,26 0 1,0-25 0,-1 25-1,26-24 1,-26 24 0,1 0 15,-1 0-16,1 0 1,-25-25 0,0 25-1,74 0-15,-50 0 16,51 0-16,-26 0 16,25 0-16,-49 0 15,49 0-15,-74 0 16,-1 0-1,1-25 1,25 25 0,-1 0 15,51 0-31,-51 0 16,26 0 15,-51 25-16,1-25 1,0 25 0,-25-25-1,25 0 1,24 0 0,50 0-16,1 0 15,-1 0-15</inkml:trace>
  <inkml:trace contextRef="#ctx0" brushRef="#br0" timeOffset="51244">2604 13965 0,'0'-25'47,"25"25"31,0 0-62,0-25-1,0 25-15,0-24 0,24 24 16,26-25 0,-1 50-1,-49-25-15,24 24 16,-24-24-16,0 0 31,0 0-15,0 0 15,-1 0-31,1 0 16,0 0 15,0 0-16,99 0 1,25 0 0,-50 25-1,-25-50 1,-24 1 0,-25 24-1,-25-25-15,25 25 16,-1 0-16,1-25 15,50 25 1,-26 25 0,26 0-1,-1-1 1,0-24 0,1-24 15,-1-1-16,-24 0 1,-1 25 0,1 0-1,0 25 1,24 0 0,0-1-1,26 1 1,-26-25-1,1 0 1,-26-25 0,-24-24-1</inkml:trace>
  <inkml:trace contextRef="#ctx0" brushRef="#br0" timeOffset="58584">11361 13072 0,'0'25'110,"0"0"-95,0-1 1,24-24-16,-24 25 0,0 0 15,0 99 1,0-49 0,25 24-1,-25-25 1,0 50 0,0-74-1,0-25 1,25 24 15,-25-24-15,0 0 15,0 0 0,0-1-15,0 1 15,25-25-31,-25 25 31,25-25-15,-1 0 0,1 0 15,0 0-16,25 0 1,-26 0 0,26 0-1,0 0 1,-1 0 0,-24 0-1,49 0 1,1 0-1,-26 0 1,1-25 0,-25 25-16,24 0 15,-24 0-15,0 0 16,25 25 0,-25-25-1,24 0 1,1 0 15,24 0-15,-24 0-1,-1 0 1,26 0 0,-26 0-1,26 0 1,-26 0-1,1 0 1,24 0 0,1 0-1,-26 0 1,1 0 0,0 0 15,24 0-16,1 0 1,-26 0 0,26 0-1,24-25 1,-50 25 0,1 0-1,24 0 1,-24 0-1,0 0 1,24-25 0,-24 25-1,-1 0 1,1 0 0,-1 0-1,1 0 1,0 0 15,-26 0-31,51 0 16,-50 0-16,24 0 15,1 0 1,0 0 0,24-24-1,-24 24 1,24 0-1,0 0 1,1 0 0,-26 0-1,51 0 1,-51-25 0,1 25 15,-1 0-16,51 0 1,-26 0 0,0 25-1,-24-25 1,25 0 0,-26 0-1,26 0 1,-26 0-1,26 0 1,-1-25 0,-24 25 15,-1 0-31,26 0 16,-1 0-1,-24 0 1,-1 0 15,1 0-15,-1 0-1,1 0 1,-25 0-16,24 0 16,-24 0-16,0 0 15,25 0 1,-1 0-1,1 0 1,-25 0 0,24 0-1,1 0 1,0 25 0,-26-25 15,26 0-16,-25 0 1,24 0 0,1 0-1,-25 0 1,0 0 0,-1 0-1,-24-25 1,25 25-1,0 0 17,-25-25-1,25 25 0,-25-25-15,0 0 15,0 1-15,-25-1-1,25-50 1,0 26 0,-25-26-1,25 26 1,-25-1-1,25 1 1,-24-1 0,24 25-16,0 0 15,0 1 1,0-1 0,0 0-1,0 0 1,0 0-1,-25 25 1,25-25 0,0 1-1,-25 24 95,0 0-95,0 0 1,1 0 0,-1 0-16,0 0 15,0 0-15,0 0 0,-24 0 16,24 0-1,-25 0 1,1 0 0,-26 0-1,51 0 1,-26 0 0,0 0-1,-24 0 1,24 0-1,1 0 1,-26-25 0,26 25-1,24 0 1,-50 0 0,26 0-1,-1 0 16,1 0-15,24 0-16,-25-25 16,25 25-16,1 0 15,-26 0 1,0 0 0,1 0-1,24 0-15,0 0 16,0 0-16,-24 0 15,-1 0 1,0 0 0,1 0-1,-1 0 1,1 0 0,-1 0-1,0 0 1,26 0 15,-26 0-15,25 0-1,-24 0 1,-1 0 0,0 0-1,1 0 1,24 0-16,-25 0 15,26 0-15,-1 0 16,-50 25 0,1-25-1,24 0 1,1 0 0,-26 0 15,1 0-31,24 0 31,-49 0-15,49 0-1,-24 0 1,24 0 0,1 0-1,-1-25 1,25 25-16,-24 0 15,24 0-15,0 0 16,-74 0 0,49 0-1,-24 0 1,49 25-16,-24-25 16,24 0-16,0 0 15,-25 0-15,-49 0 16,25 0 15,-1 0-15,26 0-1,-51-25 1,51 25 0,-1 0-1,-24 0 1,24 0-1,-24 0 1,49 0-16,-25 0 16,26 0-16,-1 0 15,-50 0 1,26 0 0,-26 0-1,26 0 1,-26 0 15,1 0-15,-1 0-1,51 0 1,-26 0 0,0 0-1,1 0 1,-1 0-1,25 0 1,1 0 0,-1 0-1,-25 0 1,25 0 0,-24 0-1,24 0 1,0 0 15,0 0-15,1 0-1,-1 0 17,0 0-17,0 0 157,25 25-172</inkml:trace>
  <inkml:trace contextRef="#ctx0" brushRef="#br0" timeOffset="70707">5457 5928 0,'0'0'0,"-25"0"16,0 0-16,-24-24 16,24 24-16,-49 24 15,49-24 1,-25 25-16,1 0 15,24 25 1,-50 24 15,26 25-15,24-74-16,0 99 16,0-99-16,1 74 15,24 25 1,0-25-1,24-24 1,1-51-16,0 51 16,0-50-16,-25 0 0,49 24 15,51 26 1,-26-51 0,0 1-1,50-25 1,25-25-1,-124 1-15,74-26 16,-74 25 0,25-24-1,24-51 1,-74 75-16,25-74 16,-25 74-16,-25-49 15,-25-75 1,-49 25-1,-50 0-15</inkml:trace>
  <inkml:trace contextRef="#ctx0" brushRef="#br0" timeOffset="72589">6152 6697 0,'0'-25'31,"24"25"0,1 0-31,0 0 16,0 0-16,24 0 15,100 0 1,50 0 0,-1 0-1,-74-24 1,-74 24 0,-25 0 15,-1 0-31</inkml:trace>
  <inkml:trace contextRef="#ctx0" brushRef="#br0" timeOffset="73023">7491 6251 0,'0'0'0,"0"-25"31,0 50 32,25 0-48,-25-1-15,0 1 0,0 0 16,49 124-1,-24-50 1,-25-49-16,25 49 16,0-74-16,-25 24 15,25 1 1,24-50 0</inkml:trace>
  <inkml:trace contextRef="#ctx0" brushRef="#br0" timeOffset="73406">8086 6201 0,'-24'25'0,"24"0"47,0 0-31,0-1-16,24 51 16,-24 24-1,25 0 1,0 0-1,-25-24 17,25 24-17,0-49 1,-25-25 0,24-1-16</inkml:trace>
  <inkml:trace contextRef="#ctx0" brushRef="#br0" timeOffset="73705.98">7516 6747 0,'0'0'0,"25"0"47,-1 0-31,1 0 0,0 0 15,0 0-31,74 0 0,50-25 15,-124 25-15,198-25 16</inkml:trace>
  <inkml:trace contextRef="#ctx0" brushRef="#br0" timeOffset="85081">2009 3200 0,'0'-25'79,"-25"25"-64,50 0 173,-25 25-173,25 0 32,-25-1-31,0 1 15,25-25-15,-25 25 15,49 25-31,-24 24 16,0-49-1,-25 0 1,25-1-1,-25 1 1,0 0 0,25 0-1,-25 0 17,24-25-17,-24 24 1,25 1-1,-25 0 1,25 0 0,-25 0-1,25 0 1,-25-1 0,25 1-1,-25 0 1,24 0-1,-24 0 17,25-1-17,-25 1 17,25-25-1,-25 25-31,0 0 15,25-25 1,-25 25 0,25-25-1,-1 24 1,-24 1 0,25-25-1,-25 25 1,25-25-1,-25 25 1,25-25 0,-25 25 31,25-25-32,-25 24 16,24-24-15,-24 25 15,25-25 16,-25 25 31,25-25 141</inkml:trace>
  <inkml:trace contextRef="#ctx0" brushRef="#br0" timeOffset="89346.98">2729 4341 0,'-25'0'47,"50"0"141,-25 25-157,24-25-15,-24 24 15,25-24 0,-25 25-15,25-25 31,-25 25-16,25-25-15,-25 25 15,25-25 0,-25 25-15,24-25 15,-24 24 0,25-24-15,0 25 15,0 0 16,0 0 15,-1 0 1,1-25-1,-25 24-15,25-24-15,0 0 30,-25 25 219,0 0-124</inkml:trace>
  <inkml:trace contextRef="#ctx0" brushRef="#br0" timeOffset="94780.98">3026 4638 0,'-25'0'109,"1"0"-93,-1 0-1,0 0 1,0 0-1,25 25-15,-25-25 16,1 25 0,-26 0-1,25 24 1,0 1 0,1-50-16,-1 25 15,25 0 1,-25 0 31,25-1-32,-25-24-15,0 25 32,0 25-1,1-1-16,-1-24 1,-25 0 0,25 25-1,1-26 1,-1 1 0,0 0 15,0 0-16,0 0-15,-24-1 32,24 1-17,0 25 1,-24-50 0,-1 49-1,25-24 1,0 0 15,1 0-15,-1 0 31,0-1-1,-49 26-46,24 0 16,75-50 218,0 0-77,-25-25-157,0 0 15,24 25 1,-24-25 0,0 0-16,25 25 15,-25-24-15,0-1 47,-25 25 62,25 25-93,-24-1 15,24 1-15,0 0 0,0 0-1,24-25 1,1 0 15,-25-25-15,25 0-1,-25 0 1,0 1 0,-25-1-1,0 25 48,25 25-63,0-1 15,-24-24 1,24 25 0,24-25-1,-24-25 16,25 25-15,-25-24 0,-25 24 15,25-25-31,0 50 31,25-25 47,-25 24-62</inkml:trace>
  <inkml:trace contextRef="#ctx0" brushRef="#br0" timeOffset="96422.98">2034 5383 0,'0'-25'140,"0"0"-124,0 0-16,0 0 0,0-24 16,25-50-1,0 24 1,-25 26-1,24-1 1,1 0 0,0 26-1,0-26 1,-25 25 15,49-25-15,-24 1-1,0-1 1,0 50 0,0-25 46,-1 1-46,1-1 46,0 0-46,25 0 15,-26 0 0,1 1 1,0-1-17,25 0 1,-26 25 15,1-25 0,0 0-15,0 1 15,0-1 16,0 25-16,-25-25-15,24 25 0,-24-25-1,25 25 1,-25-25 0</inkml:trace>
  <inkml:trace contextRef="#ctx0" brushRef="#br0" timeOffset="105219">2629 4366 0,'0'-25'78,"25"25"-62,-25-25 31,25 25-47,0-25 15,0 25-15,-1-25 16,-24 1-16,25-1 15,0 0-15,0 0 16,0 0 0,-1 1-1,1-1 1,-25 0 15,25 0-15,0 0-1,0 1 1,-1-1 0,1 0-1,0 0 17,-25 0 14,0 1-14,25 24-1,-25-25-15,0 0 15,0 50 94,-25-25-125,0 0 15,25 25 1,-25-25 0,25 24-16,0 1 31,-24-25-31,24 25 31,0 0-15,0 0-1,24-25 1,-24 24 0,25-24-1,0 0 1,-25-24 0,25-1-1,-25 0 1,0 0 15,0 50 0,-25-25-31,25-25 266,0 50-250,0-50-1,0 50 251,0-50-251,0 50 95,0-50-79,25 25 110,-50 0-126,25 25 32,0-50 0,25 25 312,0 0 2157</inkml:trace>
  <inkml:trace contextRef="#ctx0" brushRef="#br0" timeOffset="111246.99">3101 3870 0,'0'0'0,"24"0"31,-24-25 1,25 25-17,-25-25-15,25 25 31,0-25-15,0-24 0,-1 24-1,1 0 1,0 0 0,25 0-1,-26 0 1,1 1-1,0-1 1,0 0 0,24 0-1,1-24 1,0 24 0,-26 0-1,26 25 16,-25-25-15,25 25 0,-26-25-1,1 25 1,25-24 0,-1-1-1,-24 25 1,25-25-1,-1 25 1,1 0 0,0 0-1,-1-25 1,1 25 15,-25-25-31,49 1 31,-24 24-15,-1 0 0,1-25-1,24 25 1,-24-25 0,24 25-1,-24-25 1,-25 25-16,24-25 15,-24 25-15,0 0 16,25 0 0,49-24-1,-50 24 1,1-25 0,0 25-1,-26 0 1,26 0-1,-25-25-15,0 25 16,49 0 0,0 0-1,1-25 1,-26 25 0,-24 0-16,25 0 15,-25 0-15,-1 0 16,1 0-16,50 0 15,-51 0-15,26 0 16,0 0 0,24 0-1,-24 0 1,-1 0 15,-24 0-31,25 0 0,-25 0 16,-1 0-1,51 0 1,-26 25 0,1-25-1,0 0 1,-26 0-16,26 25 16,-25-25-16,24 0 15,1 25 1,0-25-1,-1 0 1,1 24 0,-1-24-1,1 25 1,0-25 0,-25 25-16,-1-25 15,1 0 1,0 25-1,25-25 1,-1 25 0,-24-1-1,0-24 1,0 25 0,-1-25-16,1 25 15,0-25-15,-25 25 16,50 0-1,-26-1 1,1-24 0,0 25-1,0 0 1,0-25 15,-1 25-15,1 0-1,-25-1 1,25 1 0,0 0-1,-25 0 1,25-25 0,-25 25-1,24-1 1,-24 26-1,0-25 1,25 0 0,-25 0-16,0-1 15,25-24-15,-25 25 16,0 0 0,0 0-16,25 0 15,-25-1 16,0 1-15,25-25 0,-25 25-1,0 0 17,0-50 108,0 0-124,0 0-1,0 1 1,-25-1 0,0 25 31,25 25-47,0-1 15,0 1 16,25-25 16,0-25 0,-25 1-31,-25-1 15,0 25 16,25 25-16,25-25 47,-50 0-46,50 0 61</inkml:trace>
  <inkml:trace contextRef="#ctx0" brushRef="#br0" timeOffset="115750.99">7565 3870 0,'0'0'0,"0"24"62,-24-24-31,-1 0-31,0 0 16,0 0 0,0 0-16,25 25 15,-49-25 1,24 25 0,-25 0-1,1-25 1,24 25-1,-25-1 1,1-24 0,-1 25-1,1-25 1,-1 25 0,0-25-1,1 0 1,24 0 15,0 25-15,-25-25-1,26 0 1,-26 25 0,25-25-1,0 0 1,-24 24-1,24-24 1,0 0 0,0 0-1,25 25 1,-24-25 0,-1 0-1,-25 0 1,25 0 15,1 25-15,-1-25-1,0 0 1,0 0 0,0 0 15,1 0-16,24 25-15,-25-25 16,0 0 0,0 0-1,0 0 1,1 0 0,-1 25-1,0-25 1,0 0-1,0 0 1,1 0-16,-1 0 16,0 0-1,0 0 1,0 0 0,1 0-1,-1 0 1,0 0-1,0 0 1,-25 0 0,26 0-1,-1 24 1,0-24 0,0 0-1,0 0 16,1 0-15,-1 0 0,0 0-1,0 0 1,0 0 0,1 0-1,-1 0 1,0 0 15,0 0-15,0 0-1,25-24 1,-24 24 0,-1 0 15,0 0 0,0 0-15,25-25-1,-25 25 1,1 0 31,24 25 218,0-50-186,0 0-33,0 50 17,-25-25-32,50 0 32</inkml:trace>
  <inkml:trace contextRef="#ctx0" brushRef="#br0" timeOffset="119717">5234 4217 0,'0'25'15,"-25"-25"-15,0 0 110,0 0-95,1 0 1,-1 0-1,25 24 1,-25-24 0,0 0-16,0 0 15,1 0-15,24 25 16,-25-25 0,0 0 62,0 0-47,25 25-15,-25-25-1,1 0 1,-1 0-1,0 0 1,0 0 0,0 0-1,0 0 1,1 0 0,-1 0-1,0 0 1,0 0-1,0 0 1,1 0 0,-1 0-1,0 0 1,0 0 0,-24 0-1,24 0 1,0 0 15,-25 0-15,26 0-1,-26 0 1,25 0 0,-24 0-1,24 0 1,0 0-1,0 0 1,0 0 0,1-25-1,-1 25 1,0 0 0,0 0-1,-24 0 1,24 0 15,0 0-15,0 0-1,0 0 1,1-25 0,-1 25-1,0 0 1,-25-24-1,26 24 1,-1 0 0,0-25-1,0 25 1,0-25 0,0 25-1,1-25 1,-1 25 15,-25 0-15,25-25-1,1 25 1,-1-24 0,0 24-1,0-25 1,0 25-1,1-25 1,-1 25-16,0-25 16,0 0-1,0 1 1,1 24 0,24-25-16,-25 0 15,0 0 1,0 25 15,25-25-15,-25 25-1,25-24 17,-24 24-17,-1 0 63,25 24-62,-25-24 0,25 25-16,-25 0 15,25 0 1,-25-25-1,25 25 1,0-1 0,25-24-1,0 0 1,0 0 0,-25-24-1,25-1 1,-50 0-1,0 25 32,0 0-15,25 25-32,0 0 46,0-50-30</inkml:trace>
  <inkml:trace contextRef="#ctx0" brushRef="#br0" timeOffset="121767">2952 3919 0,'0'-25'31,"-25"25"-15,0-24 15,0-1-15,1 25-1,24-25-15,-25 25 0,0-25 16,0 0-1,0 25 1,-24-24 0,24-1-1,0 0 1,0 0-16,0 0 16,1 25-1,-1-25 1,0 25-1,25-24 1,-25-1 0,0 25-1,1-25 1,-1 25 0,0-25-1,0 0 1,0 25-1,1-24 1,-1-1 0,0 0-1,0 0 1,0 25 0,1 0-1,-1-25 1,0 1 15,0 24-15,25-25-1,-25 0 1,1 25 0,24-25-1,-25 25 1,25-25-1,-25 1 1,0-1 15,25 0 1,0 0-1,-25 25 0,25 25 16</inkml:trace>
  <inkml:trace contextRef="#ctx0" brushRef="#br0" timeOffset="124382.99">16818 13072 0,'24'0'0,"-24"-25"16,0 50 78,-24-25-79,24 25 1,-25 0-1,0 24 1,0-24-16,-148 198 16,148-198-1,25-50 1</inkml:trace>
  <inkml:trace contextRef="#ctx0" brushRef="#br0" timeOffset="124799">16594 13022 0,'0'-24'0,"0"48"47,0 1-31,0 0 15,0 0-31,0 0 0,25-1 16,-25 1-16,25 50 15,25-26 17,-1 1-17,-49 0 1,25-1 0,0-49-1,-25-25 1</inkml:trace>
  <inkml:trace contextRef="#ctx0" brushRef="#br0" timeOffset="125186.99">16520 13221 0,'0'0'0,"0"-25"0,0 50 47,0 0-31,25-25 15,-25 25-31,25-25 15,49 0 1,-24 0 0,-26 0-16,51-25 15,-50 25 1,-1 0 0,-48 0-1,24-25 16</inkml:trace>
  <inkml:trace contextRef="#ctx0" brushRef="#br0" timeOffset="140615">20290 13246 0,'0'-25'15,"0"50"17,0 0-1,0-1 0,-25 76 0,25-76-31,0 76 16,-24-1 0,24-25-1,0 25 1,-25-74-1,25 0 1,0 0 0,25 0 15,-1-25-15,-24 24-1,25-24 1,0 0-1,-25 25-15,25-25 16,0 0-16,-1 0 16,51 25-1,24-25 1,-25 0 0,-49 0-16,50 0 15,-50 0-15,-1 0 16,51 0-16,-1-25 15,25 25 1,-74 0-16,74 0 16,-74 0-1,25 0 1,-25 0-16,74 0 16,-74 0-16,-1 0 0,26 0 15,49 0 1,-24 0-1,98 0 1,-24 0 0,25 0-1</inkml:trace>
  <inkml:trace contextRef="#ctx0" brushRef="#br0" timeOffset="140730">22523 14015 0,'0'0'0,"24"0"0,1 0 0,0 0 15,25 0 1,24 0 0</inkml:trace>
  <inkml:trace contextRef="#ctx0" brushRef="#br0" timeOffset="153379">9748 14436 0,'0'-24'16,"-25"24"-16,25 24 78,-24 76-62,24-51-1,0 1-15,0-25 0,0-1 0,0 51 16,-25 49-1,25-25 1,0-25 0,0-24 15,0-25-15,0 0-1,0-1 1,0 1-1,25-25 1,-25 25 0,24 0 15,1-25-15,-25 25-1,25-25 1,0 0-16,0 24 15,-1-24 1,1 0-16,0 0 16,25 0-1,-1 0 1,26-24 15,-26 24-15,1 0-1,0 24 1,-1-48 0,1 24-1,-1 0 1,1 0 0,0 0-1,24 0 1,-49 0-1,49 0 1,-24-25 0,24 25 15,-49 0-31,0 0 16,49 0-1,-24 0 1,24 0-1,-24 0 1,24 0 0,-24 0-1,0 0 1,-1 0 0,26-25-1,-1 25 1,0-25-1,-24 25 1,24 0 0,1-25-1,-26 25 1,51 0 15,-51 0-15,50 0-1,1 0 1,-1 0 0,-25 0-1,-49 0-15,50 0 16,-51 0-16,26 0 16,-25 0-16,49 0 15,-49 0 1,0 0-16,24 0 15,26 0 1,-1 25 0,-24-25 15,-1 0-15,26 0-1,-1 25 1,25-25-1,-24 0 1,-50 0-16,49 25 16,-49-25-16,49 0 15,50 0 1,-49 0 0,24 0-1,0 0 1,0 0-1,-74-25-15,50 25 16,-51 0 0,51 0-16,-1 0 15,1 0 17,-1 0-17,-49 0-15,0 0 0,0 0 16,74 0-1,-25 25 1,1-25 0,-26 0-1,26 0 1,-1 0 0,-49 0-16,24 0 15,-24 0-15,0 0 16,25 0-1,-1 0 1,26 0 0,-1 0 15,-24 0-15,-1 0-1,1 25 1,-25-25-1,0 0 1,-1-25 0,1 25-1,0-25 1,-25-25 0,0-24-1,25 0 1,0-1-1,-25 1 1,0-25 0,0 49-1,0 0 1,-25 1 15,25 24-15,0 0-1,0 0 17,-25 25-1,25-24 0,0-1 16,0 0 0,-25 25 0,0 0-16,1 0-31,-1 0 16,0 0-16,0 0 15,-99 25 1,0-25 0,25 0-1,74 0-15,-49 0 16,49 0-16,0 0 0,-25 0 15,26 0-15,-51 0 16,50 0-16,-49 0 16,-25 0-1,0 0 1,-1 0 15,26 0-15,-25 0-1,24 0 1,1 0 0,-1 0-1,26 0 1,-26 0 0,51 0-16,-51 0 15,50 0 1,1 0-16,-76 0 15,26 0 1,-25-25 0,24 25 15,51 0-31,-51 0 16,50 0-16,0 0 0,-49 0 15,-50-25 1,25 25-1,0-25 1,24 25 0,50 0-16,-49 0 15,49 0-15,-74 0 16,0 0 0,0 0-1,-26 0 1,26 0-1,0 0 1,25 0 0,-26 0-1,1 25 1,25-25 15,-1 0-15,26 0-1,-50 0 1,24 0 0,-24 0-1,24-25 1,1 25 0,0-24-1,49 24 1,0 0-16,-25 0 15,-24 0 1,0 0 0,24 0 15,0 24-15,-24-24-1,0 0 1,24 0-1,-24 0 1,49 0 0,-50 0-1,-49 25-15</inkml:trace>
  <inkml:trace contextRef="#ctx0" brushRef="#br1" timeOffset="178991.99">3125 4564 0,'-24'-25'15,"24"0"17,-25 25-1,25-24-15,0 48 15,-25-24-16,-25 25 1,26 0 0,-1 25-1,25-26 1,25-24 0,-1 0-1,26 0 1,-25-24-1,-25-1 1,25 0 0,-25 0-1,-25 0 1,0 25 0,0 0 15,0 25-16,-24 25 1,24-1 0,25-24-1,0 0 1,25 0 0,24-25-1,1-25 1,-25 0-1,-25 0 1,0 1 0,-25-1-1,0 25 1,0 0 0,25 25-1,-24-1 1,48-24 62,-48 0-16,48 0 1688,-24 25-1750,25-25 16,-25 25 31,25 0-16,0-25-15,-25 25-1,25-1 1,-1 1 47,-24 0-48,25-25 16,0 25 1,0 0-17,0-25 17,-1 25-1,1-25-16,0 24 17,25 1-1,-26-25-15,1 25 15,99 0 0,0 0-15,-74-25-1,-25 0 1,0 0 0,-1 24-1,26-24 1,-50 25-1,25-25 1,0 0 0,-1 0-1,-24 25 1,25-25 0,0 0-1,0 25 1,0-25-1,24 0 1,-24 25 0,0-25-1,0 0 1,24 24 0,-24-24 15,0 0-16,0 25 1,24-25 0,-24 25-1,25-25 1,-26 0 0,1 0-1,25 0 1,-50 25-16,25-25 15,-1 0-15,1 0 16,0 0 0,0 0-1,0 0 1,-1 0 0,1 0-1,25 0 1,-25 0 15,24 0-15,-24 0-1,25 25 1,-25-25 0,24 0-1,1 0 1,-25 0-1,24 0 1,-24 24 0,0-24-1,0 0-15,-1 0 16,1 0 0,0 0-16,0 0 31,0 0-16,24 0 1,-24 0 0,25 0-1,-1 0 1,1 0 0,-1 0-1,1 0 1,24 0-1,-49-24 1,25 24 0,-1 0-1,1 0 1,0-25 0,24 25-1,-24-25 1,-1 25 15,1-25-15,-25 25-1,49-25 1,-24 1 0,-1 24-1,1-25 1,-25 25-1,49-25 1,-24 0 0,-25 25-16,24-25 15,-24 25 1,0 0-16,24-24 16,1-1 15,24 0-16,-24 25 1,-25-25 0,25 0-1,-26 1 1,26-1 0,0 25-1,-26-25 1,26 0-1,-25 25 1,0-25 0,24 25-1,-24-25 1,0 25 0,0-24-1,24-1 1,-24 25 15,0-25-15,0 25-1,-25-25 1,24 25 0,1-25-1,0 25 1,0 0-1,-50 0 1,0 25 0</inkml:trace>
  <inkml:trace contextRef="#ctx0" brushRef="#br1" timeOffset="179453.99">7665 4614 0,'0'0'0,"-25"-25"62,0 25-31,25 25-31,-25-25 16,25 24-16,-25 1 16,1-25-1,-1 50 1,50-25 0,-1-1-1,26-24 1,-25-24 15,24-1-15,-49 0-1,0 0 1,-24 25 0,-1-25-1,0 25 1</inkml:trace>
  <inkml:trace contextRef="#ctx0" brushRef="#br1" timeOffset="183528.99">7640 4638 0,'0'25'46,"25"-25"-30,-1 0 0,-24-25-1,25 25 1,25-24 0,-25 24-16,-1-25 31,1 25-31,0-25 0,-25 0 15,50 0 1,-50 1-16,24 24 16,1-25-1,0 0 1,-25 0 0,25 0-1,0 1 16,-25-1-15,25 25-16,-25-25 16,24 25 15,-24-25-31,0 0 16,25 25-1,-25-24 1,0-1 46,-25 25-46,25 25 0,-24-25 15,-1 0-16,25 24-15,-25-24 16,0 25 0,25 0-1,0 0 1,25 0 15,0-25-15,-25-25-1,25 25 1,-1-25 0,1 0-1,-50 0 1,1 25 15,-1 0-31,0 0 31,0 25-15,0 0 0,25 0-1,25-25 1,-25 25 0,50-25-1,-25-25 1,-1 25 15,-24-50-15,0 25-1,-24 25 1,-1 0 0,0 0-1,0 25 1,0-25-1,25 25 1,25-25 0,0 0-1,-25-25 1,25 0 0,-25 1 15,-25 24 16,25 24-32,0-48 251,0 48-172,-25-24-32</inkml:trace>
  <inkml:trace contextRef="#ctx0" brushRef="#br1" timeOffset="190931">8012 4366 0,'25'0'15,"-25"-25"1,25 25 46,-1 0-30,-24-25-17,25 25 1,0 0-16,25-50 16,-1 1-1,1-1 1,-25 1-1,-1-1 17,-24 25-17,0 0-15,25 1 16,-25-1-16,0 0 16,25 0-1,-25-24 1,25-1-1,-25 25 1,25 25-16,-25-49 16,0 24-1,24 25-15,-24-25 16,25-25 0,-25 25-16,0-24 15,0 24 1,0 0-16,25-24 15,-25 24 17,0 0-17,25 0 1,-25 0 0,25 1-1,-25-1 1,0 0-1,0 0 1,0 0 0,0 1 15,0-1 16,-25 25-32,25 25 95,0-1-79,25-24-15,-1 0 15,1 0-15,-25-24-16,0-1 31,0 0-16,-25 25 32,25 25-31,-24-25-16,24 25 16,-25-25-1,25 24 1,25-24 15,-25-24 0,24 24-31,-24-25 16,0 50 93,-24-25 469,24 24-546,0 1-17,-25 0-15,-25 49 16,25-24 0,1-25-1,-1 24 1,0-24-1,0-25 1,0 25 0,25 0-16,-24 0 15,-1-1 1,0 1 0,0-25-1,0 25 1,1 0-1,-1 0 1,-25 0 0,25-1-1,1-24 1,-1 25 0,0-25-1,-25 25 16,25-25-31,1 0 32,-1 0-17,0 0 1,0 0 0,-24 0-1,24 0 1,0 0 15,0 0 0,25 25-15,-25-25 0,1 0-1,24 25 1,-25-25 15,50 0 16,-1 0 0,-24-25-47,0 0 31,0 50 0,-24-25-15,-1 25 0,0-25-1,25 24-15,0 1 31,25-25 1,0 0-17,-1 0 1,-24-25 15,0 50 16,-24-25-47,24-25 172,0 50 1687,24-25-1859,-24 25 16,25-25-16,-25 25 16,25 0-1,-25-1 1,25-24 15,0 25 47,-25 0-15,24-25-32,-24 25-15,25 0 15,0-1 0,-25 1 0,25-25-15,0 25 15,-25 0 0,24 0 1,-24-1-17,25 1 17,0 0 14,-25 0-14,25-25-1,-25 25 0,25-25 16,-25 24-31,-25-24 437</inkml:trace>
  <inkml:trace contextRef="#ctx0" brushRef="#br1" timeOffset="199872.01">10096 14511 0,'0'0'16,"0"25"-16,-25-25 0,25 24 16,-25-24-1,25 50 1,-50 0 0,1 49-1,-1 0 1,25-74-16,-49 99 15,49-99 1,-49 99 0,49-50-1,-50 50-15</inkml:trace>
  <inkml:trace contextRef="#ctx0" brushRef="#br1" timeOffset="200406">10790 14536 0,'-25'0'62,"25"24"-62,0 1 0,-25 0 0,-49 99 32,0 50-32,-26 24 31,26-49-15,-50 25-1</inkml:trace>
  <inkml:trace contextRef="#ctx0" brushRef="#br1" timeOffset="200872">11385 14511 0,'0'0'0,"-24"25"63,-1-1-48,25 1-15,-25 0 0,0 49 16,-74 75-1,49-25 17,-24 0-32,-25 50 15</inkml:trace>
  <inkml:trace contextRef="#ctx0" brushRef="#br1" timeOffset="201523">12080 14486 0,'0'0'0,"-25"0"78,25 25-78,-25-25 16,25 25-16,-49-1 15,-1 51 1,25-75-16,-24 99 15,24-74-15,-25 99 16,-49 25 0,25-25-1,-1-25 1,1 25-16</inkml:trace>
  <inkml:trace contextRef="#ctx0" brushRef="#br1" timeOffset="202142">12502 14511 0,'0'-25'0,"0"50"31,-25-25-15,0 49-1,-49 51 1,-1 24-1,50-100-15,-74 100 16,74-99 0,-49 99-16,-25-25 31,74-24-31</inkml:trace>
  <inkml:trace contextRef="#ctx0" brushRef="#br1" timeOffset="202722.99">12923 14536 0,'0'-25'0,"25"25"32,-50 0-32,50 0 0,-50 25 31,0 24-15,-24 50-1,49-74-15,-50 74 16,25-74-16,1 0 0,-26 74 15,-24 0 1,-26 75 0</inkml:trace>
  <inkml:trace contextRef="#ctx0" brushRef="#br1" timeOffset="206326">8210 4341 0,'25'0'0,"-25"25"16,0-1 0,25 1-1,-25 25 1,25-1-1,0 1 17,-1 0-32,1-1 31,0 1-15,0 24-1,0-24 1,24 49-1,-49-74 1,25 49 0,-25-24-1,25 0 1,0-1 0,-1 1-1,-24-25 1,25 24-1,0-24 1,-25 0 0,25 0 15,-25-1-15,25 1-1,-25 0 1,24-25-1,-24 25 1,0 0 0,0-1-1,25-24 1,0-24 46</inkml:trace>
  <inkml:trace contextRef="#ctx0" brushRef="#br1" timeOffset="207443">8781 5432 0,'0'-25'16,"0"1"15,0-1-15,-25 25-1,0 0 32,0 0-31,25 25-16,-24-25 15,24 24-15,-25 1 16,0 25 0,25-25-1,25-25 17,0 0-17,-1 0 1,1-25-16,0 0 15,0 25-15,0-25 16,-25-24 0,-25 24-1,25 0 1,-25 25 0,0 0-1,-24 25 1,24 0-1,25-1 17,-25 26-17,50-25-15,-25-50 32,49 25-17,-24-50 1,-25 26-1,0-1 1,-25 25 15,1 25 1,24-1-1,-25-24-31,25 25 15,25-25 32,-25-25-47,0 1 32,-25 24 93,25 24-110,0-48 48,0 48-32</inkml:trace>
  <inkml:trace contextRef="#ctx0" brushRef="#br1" timeOffset="212324">8607 5482 0,'25'0'47,"-50"0"31,25-25-63,0 0 1,-25 25 0,1-25 15,-1 25-15,25-24-1,-50-26 1,25 25-1,1 0 1,-1 1 0,25-1-1,-25 25 1,25-25 46,-25 25-46,25-25 15,-25 25-31,25-25 32,-24 1-1,-1-1-16,0 0 17,0 0-1,25 0-15,-25 1 15,1-1 0,24 0 0,-25 25-15,0-25 0,0 0-1,25 1 16,-25-1 1,1 0-17,-1 0 17,0 0-1,0 0-16,0 1 48,0-1-47,1 0-1,-1 25 1,25-25 15,-25 25 0,0 0-15,0-25 15,1 25 0,-1 0 1,0 0-17,0 0-15,0 0 32,1 0-17,-1 0 1,0 0-1,0 25 1,0-25 0,50 0 15,0 0 47,0 0-15,-50-25-1,0 25 204,0 0-204,25 25-15,-24-25 16,24 25-17,0 0 79</inkml:trace>
  <inkml:trace contextRef="#ctx0" brushRef="#br1" timeOffset="-214622.73">7764 4787 0,'-25'0'16,"25"-25"-1,-25 25 1,0 0-1,1-24 1,-51-1 0,50 25-1,1-25 1,-76 0 0,1 25-1,0-25 1,49 25-1,1-24 17,-1 24-32,1-25 15,-1 25 1,-24-25 15,24 25-15,0 0-1,1 0 1,-1-25 0,0 25-1,1 0 1,-1 0 0,25-25-1,1 25 1,-26 0-1,25 0 1,25-24-16,-49 24 16,24 0-1,0 0 1,0-25-16,0 25 31,1 0-15,-26-25-1,0 25 1,1 0 0,-1-25-1,25 25 1,1 0-16,-1 0 16,0-25-1,0 25 1,0 0-16,1 0 15,-1-24 1,0 24-16,0 0 16,0 0-1,0-25 1,1 25 15,-1 0-31,0 0 16,0 0-16,0 0 15,25-25 1,-24 25 0,-1 0-1,0 0 1,0 0 0,0 0 15,1-25-16,-1 25 17,0 0-17,0 0 17,0 0-17,1 0 1,-1 0 15,0 0 0,0 0 1,0 0-17,25 25 1,-24-25-1,24 25 48</inkml:trace>
  <inkml:trace contextRef="#ctx0" brushRef="#br1" timeOffset="-214103.73">5358 4266 0,'-25'0'16,"0"0"15,0 0-16,1 0 1,24 25 15,-25-25-31,25 25 32,25-25-1,-25-25 0,24 25-15,-24-25-16,0 1 31,0 48 0,-24-24-15,24 25-1,0 0 17,0-50 15</inkml:trace>
  <inkml:trace contextRef="#ctx0" brushRef="#br1" timeOffset="-211942.73">5407 4316 0,'-24'0'16,"-1"0"30,25-25-14,-25 25-17,0 0 32,0 0-31,1 0-1,-1 0 1,0 0 0,0 0-1,0 0 1,-24 0 0,24 0-1,0 0 1,0 0-1,1 0 1,-1 0 0,25 25-1,-25-25 17,0 0-17,0 0 1,1 0-1,-1 0 1,0 0 0,0 0 15,0 0-31,25 25 16,-25-25-1,1 0 1,-1 0-1,0 25 1,-25-25 0,26 0-1,-1 0 1,0 24 15,0-24-15,0 0-1,1 0 1,-26 0 0,25 0-1,0 0 1,-24 25 0,24-25-1,-25 0 1,26 0-1,-1 25-15,0-25 16,0 0 0,0 0-1,1 25 1,-1-25 0,0 0-1,0 0 1,0 0-1,1 0 1,-1 25 0,0-25-1,0 0 1,-24 0 0,24 0-1,0 0 1,0 0-1,0 0 1,-24 0 0,24 0-1,0 0 1,0 0 15,0 0-15,1 0-1,-26 0 1,25 0 0,0 0-1,1 0 1,-1 0 0,0 0-1,0 0 1,0 0-1,1 0 1,-1-25 0,0 25-1,0 0 1,0 0 15,1 0-15,-1 25-1,0-25 17,0 24 15,0-24-32,25 25 63,-24-25-62,24 25 62,-25-25-31,25 25-31,0 0-1</inkml:trace>
  <inkml:trace contextRef="#ctx0" brushRef="#br1" timeOffset="-195678.73">7541 15180 0,'0'0'0,"0"-24"15,0-1 17,-25 25-32,0-25 15,25 0 1,-25 25-16,0-49 16,1-1-1,-26 25 16,0 0-15,26 25-16,-26 0 16,25 0-16,-49 25 15,-25 25 1,74-50-16,-50 74 16,51-49-16,-51 49 15,50 1 1,-24 74-1,24-50 1,50 0 0,-1-74-16,26 49 15,-25-49-15,49 25 16,50-1 0,50-49-1,-25-74 16,-50 0-15,-49-50 0,-50 24-1,-50-24 1,0 75 0,26 24-1,-1 0-15,0 25 16,0 0-16</inkml:trace>
  <inkml:trace contextRef="#ctx0" brushRef="#br1" timeOffset="-193578.73">10220 2952 0,'0'25'32,"-25"-25"-1,50 24-31,-1 1 31,1-25-15,0 0-16,49 0 15,100-49 1,-124-1 0,-26-74-1,-73 74 1,24 26-16,-74-1 15,74 25-15,-99 25 16,25 24 0,24 50-1,51-24 1,24-1 0,99 25-1,50-49 1,148-25 15,-98-100-15,-1 1-1,-173 49-15,99-74 16,-99 74-16,24-49 16,-49 24-1,-49-24 1,-26 49-1,-24 25 1,0 25 0,0 24-1,49 26 1,0-1 0,75 1-1,50-1 1,24-74 15,50-74-15,-50-26-1,-49 1 1,-50-124 0,-50 49-1,25 100 1,25 49-16,-25 0 15,25 50 1,0 49 0,0 26-1,25 48 1,25 51 0,74 123-1</inkml:trace>
  <inkml:trace contextRef="#ctx0" brushRef="#br1" timeOffset="-192961.73">11733 2877 0,'24'-24'0,"-48"48"0,24-48 16,0-1-16,-25 0 16,-25-25-1,-24 26 1,-25 48 15,24 51-31,26 49 16,49-25 15,49 0-15,26-74-1,-51-25-15,76-25 16,-76 0-16,1 25 0,50-74 16,-75 49-16,49-49 15,-49 49-15,25 0 16,-50 0-1,25 75 1,-25 24 0,25 26-1,50 48 1,24-48 0,-74-76-16,50 76 15,-50-76 1,0 26-16,0-25 15,-25 24 1,0-49-16,-24 25 16,-50-50-1,-25-24 1,74-26 0,50-98-16</inkml:trace>
  <inkml:trace contextRef="#ctx0" brushRef="#br1" timeOffset="-192512.73">12030 2952 0,'0'0'16,"25"0"-16,-50 0 15,25-25 17,25 25-17,-25-25 1,74 0 0,1-49-1,-1 49 1,-74 0-16,50-24 15,-75 24-15,0 0 16,-49 25 0,-1 25-1,51 0-15,-76 24 16,100-24-16,-49 50 16,24-1-1,99-24 1,1-26 15,148-24-15,-198 0-16,248-99 0</inkml:trace>
  <inkml:trace contextRef="#ctx0" brushRef="#br1" timeOffset="-192179.73">12675 2555 0,'0'0'0,"0"-25"0,-25 25 15,1 0 1,-1 0 0,-25 50-1,1-1 1,49 1 0,49 24-1,1 1 1,49-26 15,-25 1-15,-49 0-1,0 24 1,-50-24 0,-24 24-1,24-49-15,-74 0 16,74-1-16,-223-24 15</inkml:trace>
  <inkml:trace contextRef="#ctx0" brushRef="#br1" timeOffset="-191528.73">10567 3845 0,'0'-25'0,"-25"25"0,0 0 31,25-25-15,-25 50 0,-24 0-1,24 49 1,0 50 0,50 0-1,25 50 1,49-75-1,-74-74-15,123 24 16,-98-49-16,124-49 16,-26-50-1,-48-50 1,-75-50 0,-100 26-1,50 123-15,-74-99 16,49 124-1,-24-24 1,0 49-16</inkml:trace>
  <inkml:trace contextRef="#ctx0" brushRef="#br1" timeOffset="-191079.75">11509 4093 0,'-24'0'0,"24"-25"0,-25 25 16,0 0-1,0 0 1,0 50 15,1-1-15,48 1-1,26 24 1,0-24 0,-1-25-1,1-1 1,-50 1 15,-25 25-15,-49-1-1,-1 1 1,1-50 0,-1-124-1</inkml:trace>
  <inkml:trace contextRef="#ctx0" brushRef="#br1" timeOffset="-190629.73">11683 4242 0,'-25'0'31,"50"0"0,0 0-15,0 0 0,-1-25-1,26 0-15,24 0 16,-24-24 15,-75-1-15,-49 25-1,-1 25 1,26 50 0,-1-1-1,25 51 1,50-26-1,0-49-15,49 0 16,-24-1-16,49-24 16,-49 0-16,322-74 15</inkml:trace>
  <inkml:trace contextRef="#ctx0" brushRef="#br1" timeOffset="-190145.73">12650 4093 0,'0'0'15,"0"-25"-15,-24 0 32,24 0-17,-25 1 1,-50-1 0,-24 25-1,0 49 1,0 26-1,24 24 1,75-25 0,75-24-1,24-50 1,75-50 0,-1-74-1,-98 0 1,-75-24 15,-50-51-15,25 100-1,-24 49 1,24 75 0,25 49-1,-25 100 1,50-50-1,24 25 1,51 0 0</inkml:trace>
  <inkml:trace contextRef="#ctx0" brushRef="#br1" timeOffset="-189179.73">11633 5234 0,'0'0'0,"0"-25"15,0 0-15,-24 0 16,-1 1 0,-25-51-1,1 26 1,24 49-16,-74 0 15,74 0-15,-74 74 16,-26 25 0,26 75-1,74-25 1,75 24 15,49-123-31,75-25 16,24-75 15,-173 25-15,25-24-1,49-150 1,-149-49 0,-98 149-1,73 49 1,26 100-16</inkml:trace>
  <inkml:trace contextRef="#ctx0" brushRef="#br1" timeOffset="-188644.75">11931 5358 0,'0'0'0,"0"-25"15,25 25 32,0 25-31,-1-25-16,51 49 15,-26 26 1,1 24 0,-50-74-16,0 49 15,0-49-15,0 0 16,-25-25 0,-24-50-1,49-49 1,0-25 15,24 0-15,26 74-1,25 1 1,-26 49 0,26 49-1,-51 26 1,1 49-1,-25-50 1,-25-24-16</inkml:trace>
  <inkml:trace contextRef="#ctx0" brushRef="#br1" timeOffset="-188079.73">12725 5358 0,'0'0'0,"0"25"63,25-25-17,-1 0-30,-24-25-16,25 25 0,-25-25 16,0 0-1,25-24 1,-50 24 0,-24 25-1,-1 25 1,25-1-16,-24 26 15,24-25-15,0 24 16,0 26 0,25-1-1,25-49-15,0 0 0,49 24 16,50-49 0,50-49-1</inkml:trace>
  <inkml:trace contextRef="#ctx0" brushRef="#br1" timeOffset="-187613.75">13097 5432 0,'25'0'79,"-1"0"-79,1 0 15,0 0-15,-25-25 16,75 1-16,-26-51 31,1 1-15,-50 24-1,-25 1 1,-74 49 0,24 24-1,1 100 1,24 0-1,50-99-15,0 50 16,25-51-16,0 26 16,99-25-1,174-100 1</inkml:trace>
  <inkml:trace contextRef="#ctx0" brushRef="#br1" timeOffset="-184463.75">14114 5060 0,'25'-25'0,"-1"50"62,-24 0-46,25-25-16,0 25 0,49 49 15,75 75 1,-99-124 0,0-25-1,-26-50 1,1-49 15,0-124-15,0 49-1,-25 25 1,-25 100 0,0 73-1</inkml:trace>
  <inkml:trace contextRef="#ctx0" brushRef="#br1" timeOffset="-184180.73">14957 4961 0,'0'25'62,"0"0"-62,0-1 16,0 1-16,25 50 16,-25 24-1,0 0 1,25-49-16</inkml:trace>
  <inkml:trace contextRef="#ctx0" brushRef="#br1" timeOffset="-184042.73">14932 4738 0,'0'0'0,"0"24"47,0 26-47</inkml:trace>
  <inkml:trace contextRef="#ctx0" brushRef="#br1" timeOffset="-183663.73">15230 4787 0,'0'0'0,"-25"25"0,0-25 16,25 25-16,-24 0 15,-1 24 1,50 26 0,24-1-1,1-24 1,24-1 15,-24-24-15,0 0-1,-50 25 1,0-1 0,-50 1-1,25-1 1,0-49-1,25-99 1</inkml:trace>
  <inkml:trace contextRef="#ctx0" brushRef="#br1" timeOffset="-183480.75">15553 4986 0,'0'0'0,"24"0"15,-24 25 1,0-1-1,0 1 1,0 0 0,25 49-1,-25-24 1,0-25-16</inkml:trace>
  <inkml:trace contextRef="#ctx0" brushRef="#br1" timeOffset="-183345.75">15553 4812 0,'0'-25'0,"0"0"31</inkml:trace>
  <inkml:trace contextRef="#ctx0" brushRef="#br1" timeOffset="-182946.73">15801 4316 0,'0'0'0,"0"25"62,24 0-62,-24-1 16,0 51-16,25 49 15,0-50 1,0 50 0,-25-74-16,0 49 15,0-49-15,25 24 16,-25 25-1,24-49 17,-24-25-32,25 0 15,0-25 1,0 0-16,0-25 16,49-25-1,25-49-15</inkml:trace>
  <inkml:trace contextRef="#ctx0" brushRef="#br1" timeOffset="-182779.73">15925 4812 0,'0'0'0,"-25"0"0,50 0 31,-1 0-15,51 0 0</inkml:trace>
  <inkml:trace contextRef="#ctx0" brushRef="#br1" timeOffset="-182310.73">16346 5011 0,'0'0'0,"0"-25"47,25 25-31,0 0-16,-25-25 0,74 0 15,-24-24 17,0-51-17,-26 26 1,-48 24 0,-26 50-1,0 25 1,-49 25-1,49 49 1,26 0 0,24 0-1,49 1 1,-24-100-16,50 24 16,-26-24-16,50-24 15,-74 24-15,149-100 16,-1-24-1</inkml:trace>
  <inkml:trace contextRef="#ctx0" brushRef="#br1" timeOffset="-181697.73">17512 4663 0,'0'0'0,"0"-25"0,-25 1 16,0-1 0,-24-50-1,-1 26 1,-49 24 15,25 25-15,-1 74-1,50-49-15,-49 74 16,49-74-16,-24 50 16,49-51-16,0 76 15,24-75-15,26-1 16,99-24-1,-25-74 1,25-50 0,-100 25-1,-49 74-15,-25-149 16,25 125 0,-49-51-16,-26-98 15,26 74 1,24 50-1,0 98 17,25 51-17,25 49 1,0 99 0,24 25-1,1 25-15</inkml:trace>
  <inkml:trace contextRef="#ctx0" brushRef="#br1" timeOffset="-171715.75">4787 15627 0,'25'0'93,"-25"-25"-77,0 50-16,0 0 31,0 0-15,0 24-16,25 125 15,-25-125-15,25 175 16,-25-200-16,0 76 16,0-51-16,0 51 15,0-76-15,0 51 16,0-50 0,0-1 30,25 1 33,-1-25-64,1 0-15,0 0 16,-25 25-16,99-25 15,0 0 1,-74 0 0,25 0 15,-1 0-31,100 0 16,-99 0-16,74 0 15,-25 0 1,0 25-1,-24 0 17,-1-25-32,25 0 31,-49 0-15,49 0-1,-24 0 1,-1 0-1,25 0 1,-24 0 0,24 0-1,0 24 1,-25-24 0,-24 0-1,49 25 1,-24-25-1,-1 0 1,1 0 0,-26 0 15,26 0-15,-26 0-1,-24 0-15,25 0 16,-26 0-16,1 0 15,25 0 1,-25 0 0,24 0-1,-24 0 1,0-25 0,0 1-1,-1 24 1,-24-25-1,25 0 1,-25 0 0,25-24 15,-25 24-15,0 0-1,0 0 1,0-24-1,0-26 1,0 1 0,0 24-1,0-49 1,-25 24 0,25-24-1,-25 0 1,25 49-1,0 26-15,0-1 16,0 0 0,0 0-1,-24 25 1,24-25 0,-25 25 93,25-24-109,-25 24 16,-74 0 15,74 0-31,-25 0 0,-49-25 15,-50 50 1,1-25 0,123 0-1,-124 24 1,99-24-16,25 0 0,-74 25 16,-50-25-1,50 0 1,-25 25-1,25-25 1,0-25 0,-25 25-1,25-25 1,-26 25 0,1-24-1,-49 24 1,49 0-1,99 0-15,-74 0 16,74 0 0,-25 0-16,-74 0 31,50 24-15,-50 1-16</inkml:trace>
  <inkml:trace contextRef="#ctx0" brushRef="#br1" timeOffset="-151364.75">11559 13196 0,'0'-25'0,"-25"25"47,25 25-47,0-50 31,-25 25 0,25 25-15,-24-25-16,24 25 16,-25-25 15,25 25-15,0 0-16,0-1 15,25-24-15,-1 0 16,1 0-16,0 0 0,0 0 15,0 0-15,-1 0 0,-24-24 16,25 24-16,-25-25 16,0 0-16,-25 0 15,1 25 1,24-25-16,-25 25 0,0 0 16,25 25-16,-25-25 15,25 25 32,-25-25-47,50 25 0,-25 0 16,25-25-16,-25 24 15,25-24-15,0-24 0,-1 24 16</inkml:trace>
  <inkml:trace contextRef="#ctx0" brushRef="#br1" timeOffset="-149976.75">9872 14511 0,'-25'0'78,"1"0"-47,24 25-31,0-1 16,0 1-1,0 0 1,24 0 0,1-25-16,0 0 15,0 0 1,-25-25-1,0 0-15,0 0 32,0 1-32,-25 24 15,0 0 1</inkml:trace>
  <inkml:trace contextRef="#ctx0" brushRef="#br1" timeOffset="-142347.75">8012 16470 0,'-50'-24'15,"25"24"32,25-25 16,25 25-48,0 0 16,0 0-31,25 0 0,-26 0 16,1 0-16,0 0 0,0 0 16,0 0-16,-1 0 15,1 0 1,0 0 0,0 0-16,0 0 15,-1 0 1,1 0-16,0 0 15,0 0 1,0 0-16,-1 0 16,1 0-16,0 0 15,0 0 1,0 0 0,-1 0-16,1 0 15,0 0-15,0 0 16,0 0-1,-1 0 1,1 0-16,0 0 16,0 0-1,0 0 1,-1 0-16,1 0 31,0 0-31,0 0 16,0 0-1,-25-25-15,24 25 0,1 0 16,0 0 0,-25 25-16,25-25 0,0 0 15,0 0 1,-1 0 0,-24-25-16,25 25 15,0 0-15,0 0 16,0 0-1,-25-25-15,24 25 0,1 0 32,-25 25-32,25-25 31,0 0-15</inkml:trace>
  <inkml:trace contextRef="#ctx0" brushRef="#br1" timeOffset="-138829.75">9872 16594 0,'-25'0'31,"50"0"109,0 0-124,25 0 31,-1-24-47,1 24 0,148-25 0,-148 25 0,0-25 0,-1 25 0,-24 0 16,0-25-16,0 25 15,-1 0-15,1 0 94,0 50-63</inkml:trace>
  <inkml:trace contextRef="#ctx0" brushRef="#br1" timeOffset="-136393.75">10939 16570 0,'0'-25'47,"0"50"0,0-50-31,25 25 15,-1 0-15,1 0-16,0 0 15,0-25-15,0 25 0,-1 0 16,1 0-16,0-25 0,25 25 0,-25 0 0,-1 0 16,1-25-16,0 25 0,0 0 0,0 0 15,-1 0-15,1 0 16,0 25 78,0-25-32,-25 25-46</inkml:trace>
  <inkml:trace contextRef="#ctx0" brushRef="#br1" timeOffset="-134574.75">11931 16594 0,'0'-24'78,"0"48"-15,25-24-63,0 0 31,-1 0-15,1 0-16,25 0 0,-25-24 0,24 24 15,1 0-15,-25 0 0,24 0 0,26 0 16,-50 0-16,-1 0 0,1 0 16,0 0-16,0 0 0,0 0 15,-1 0-15,1 0 16,0 0 46,0 0-30,0 0-32,-1 0 15,1 0-15,25 24 16</inkml:trace>
  <inkml:trace contextRef="#ctx0" brushRef="#br1" timeOffset="-132903.75">12898 16619 0,'-24'0'31,"48"0"31,1 0-46,0 0 0,0 0-16,0 0 15,-1 0-15,1 0 0,0 0 0,0 0 16,0 0-16,-1 0 15,1 0 48,0 0-47,0 0 15,0 0-16,0 25-15,-1-25 0,1 0 16,0 0 0</inkml:trace>
  <inkml:trace contextRef="#ctx0" brushRef="#br1" timeOffset="-131462.75">13692 16694 0,'-25'0'47,"25"24"-31,0-48-1,25 24 1,0 24 15,0-24-15,-25 25-16,25-25 0,-1 0 15,1 0-15,0 0 16,0 0-16,0 0 0,-1 0 16,1 0-16,0 0 0,0 0 15,0 0 1,-1 0 93</inkml:trace>
  <inkml:trace contextRef="#ctx0" brushRef="#br1" timeOffset="-128182.73">14263 16520 0,'-25'0'31,"25"25"-15,25-25 124,-1 0-124,1 0 0,25 0-16,0 0 15,-1 0-15,-24-25 31,0 25-31,0 0 32,-1 0-1,1 0-15,0 0 15</inkml:trace>
  <inkml:trace contextRef="#ctx0" brushRef="#br1" timeOffset="-122549.74">14932 16470 0,'0'25'63,"25"-25"-32,0 0 0,-25 25-15,25-25 0,0 0-1,-1 0-15,1 0 0,25 0 31,-25 0-31,24 0 0,-24 0 0,0 0 16,0 0-16,-1 0 0,1 0 0,0 0 16,0 0-16,0 0 0,0 0 15,-1 0-15,1 0 0,0 0 16,0 0-16,0 0 0,24 0 31,-24 0-31,0 0 0,0 0 0,-1 0 0,1 0 16,0 0-16,0 0 15,0 0-15,-1 0 16,1 0-16,0 0 0,0 0 16,0 0-1,-1 0-15,1 0 0,0 0 16,0 0 0,0 0-16,-1 0 15,1 0 1,0 0-1,-25 25 1,25-25-16,0 0 31,-1 0 1,-24 25-17</inkml:trace>
  <inkml:trace contextRef="#ctx0" brushRef="#br1" timeOffset="-120418.73">16644 16545 0,'0'-25'47,"0"50"0,25-25-16,0 0 16,-1 0 187,1 0-203,0 0 1,0 0-1,0 0 0,-25 25-15,24-25-1,1 0 1,0 0 0,0 0-1,0 0-15,-1 0 16,1 0-16,0 0 15,0 0-15,0-25 16,-1 25 0,1 0-16,0 0 15,0 0-15,0 0 16,-1 0 0,1 0-16,0 0 0,0 0 15,0 0 1,-1 0-16,1 0 15,0 0 1,0 0-16,0 0 16,-1 0-16,1 0 15,0 0 1,0 0 0,0 0 30,0 0-30</inkml:trace>
  <inkml:trace contextRef="#ctx0" brushRef="#br1" timeOffset="-117869.73">18380 16073 0,'-25'0'31,"50"0"1,-25-24-17,0-1 16,0 0-15,0 0 0,0 0-1,0 1 1,-25 24 0,25-25-16,0 0 15,-24 25-15,-1 0 63,0 25-32,0 0-31,-24-1 0,24 1 0,0 0 0,0 0 16,0 0-16,25-1 0,-24 1 0,-1 0 15,25 0-15,0 0 0,0-1 16,0 1-16,0 0 15,0 0-15,0 0 0,25-1 16,-1 1-16,-24 0 0,25-25 0,-25 25 16,25-25-16,25 50 0,-26-50 47,51 0-32,-26 0 1,1-25-16,-25 25 15,24-25-15,1 0 0,-25 0 0,25-24 0,-26 24 16,-24 0-16,0 0 0,0 0 0,-24 1 16,24-1-16,-25 0 0,25 0 0,-25 0 0,0 1 15,25-1-15,-25 0 0,0 0 0,1 0 16,-100-74-16</inkml:trace>
  <inkml:trace contextRef="#ctx0" brushRef="#br1" timeOffset="-116791.73">16867 13370 0,'0'-25'0,"-25"25"63,25-25-48,-24 25 1,-1 0-1,25-25-15,-25 25 0,0 0 16,0 0 0,-49 0 15,49 25-31,0 0 0,1 0 16,-1 0-16,25-1 0,-25-24 15,25 25-15,-25 0 0,25 0 16,-25-25-16,25 25 0,0-1 0,-24 1 0,24 0 15,-25 0-15,25 0 16,0-1-16,-25 1 0,25 0 0,0 0 16,0 0-16,0-1 0,0 1 15,0 0-15,25-25 0,-25 25 16,0 0-16,25-1 0,-1 1 16,-24 0-16,25-25 0,0 25 15,0-25-15,24 25 0,150-25 47,-174 0-47,-1 0 0,1-25 0,0 25 16,0-25-16,0 0 0,-25 0 0,24 25 15,1-24-15,-25-1 0,25 0 0,-25 0 16,0 0-16,0 1 0,0-26 0,0 25 16,0 0-16,0 1 15,0-1-15,-25-25 0,0 25 0,1 1 0,-1-1 16,0 25-16,25-25 15,-25 25-15,0 0 0,-24 0 16</inkml:trace>
  <inkml:trace contextRef="#ctx0" brushRef="#br1" timeOffset="-115420.74">11757 13370 0,'50'-50'15,"-50"25"1,0 1-1,25 24 1,-50-25 0,0 25 15,25-25-31,-25 25 16,25-25-16,-24 25 0,-1 0 0,25-25 0,-25 25 15,0 0-15,0 0 0,1 0 16,-1 0-16,0 0 0,25 25 0,-25-25 15,0 25-15,1-25 0,24 25 16,-25 0-16,0-1 16,25 1-16,-25 0 0,0 0 0,25 24 15,-24-24-15,24 0 0,0 0 0,0 0 0,-25-1 16,25 1-16,0 0 0,0 0 0,0 0 16,0-1-16,0 1 0,0 0 0,25 0 15,-25 0-15,0-1 0,24 1 0,-24 0 16,25 0-16,0 0 0,0-25 15,124 49 1,-125-49-16,1 0 16,0 0-16,25-25 0,-26 25 0,1-24 15,0-1-15,0 25 0,0-25 0,-1 0 16,1 0-16,-25 1 0,25-1 0,-25 0 16,0 0-16,0 0 0,0 1 0,0-1 0,0-25 15,-25 25-15,0 1 16,1-51-16,-1 50 0,0 1 0,0-1 15,-24 0-15,49 0 0,-25 25 0,-25-49 16</inkml:trace>
  <inkml:trace contextRef="#ctx0" brushRef="#br1" timeOffset="-103874.74">4291 17363 0,'0'0'0,"25"0"16,0 0-16,24 0 15,26 0 1,74-25 0,-75 25-1,25 0 1,-24 0 0,-26 0-1,26 25 1,-1-25-1,1 0 1,-1-25 0,25 25 15,-24 0-15,49 0-1,-50 25 1,-49-25-16,49 0 15,-49 0-15,49 0 16,51-25 0,-51 25-1,25 0 1,-24 0 0,-1 25-1,0-50 1,1 25-1,-1 0 17,1 0-32,24 0 31,0 0-15,0-24-1,25 24 1,-49-25-1,-1 25 1,25-25 0,-24 25-1,-1 0 1,1 0 0,-26 0-1,26 25 1,-1 0-1,-24-25 1,-1 0 0,1 0-1</inkml:trace>
  <inkml:trace contextRef="#ctx0" brushRef="#br1" timeOffset="-102524.73">10368 17190 0,'50'49'62,"-25"-49"-46,49 25 0,25-25-1,125 25 1,-51-50-1,51 25 1,-1 0 0,-74 0-1,24 25 1,1 0 0,24-25-1,-24 24 1,-50 1-1,-99-25-15,49 25 32,-49-25-32,0 0 0,99 25 0,-99-25 15,24 0 1,75 25 0,-49-25-1,24 0 1,-74 24-1,24-24 1,-24 25-16</inkml:trace>
  <inkml:trace contextRef="#ctx0" brushRef="#br1" timeOffset="-100640.73">14263 17314 0,'0'24'47,"0"-48"-16,24 24 1,1 0-1,0 0-16,-25 24-15,25-24 0,0 0 16,0 0 0,24 25 15,-24-25-15,25 25-1,-1-25 1,26 0-1,-26 0 1,26 0 0,-26 0-1,50-25 1,-24 25 0,-1-25-1,25 25 1,-74 0-16,50 0 15,-51 0-15,51 0 32,74 0-17,-75 0-15,50-24 32,-25 24-17,25 0 1,-24 0-1,-1 0 1,25 0 0,0 0-1,25 0 1,-124 0-16,74 0 16,-50 0-16,26 0 31,49 0-31,25-25 15,-25 25 1,24 0 0,1-25 15,-49 25-15,48 25-1,1-25 1,-25 0-1,0-25 1,-25 25 0,1 0-1,48 0 1,1 0 0,-25 25-1,0-25 1,0 25-1,-49-25 17,98-25-32</inkml:trace>
  <inkml:trace contextRef="#ctx0" brushRef="#br1" timeOffset="-75378.73">7665 15602 0,'0'-25'0,"24"25"16,-24-24 15,0-1-15,-24 25-1,24-25-15,-25 25 16,50 0 0,-1 0-1,-24 0 1,0 25 31,25 0-16,-25-1-31,0 26 0,25 124 16,0 24-1,-25-173-15,0 99 16,0-99 0,25 49-1,-25-49 1,0 0-1,0-1 1,0 1 0,0 0 15,0 0-15,0 0 15,24 0-16,1 49 1,25-24 0,-1-26-1,-24-24 1,25 0 0,-25 0-1,0 0 1,-1 0-16,1 0 15,25 0 1,24 0 0,1 0-1,-1 0 1,0 0 0,1 0-1,-1 0 1,1 0-1,49 0 1,-50 0 0,-49 0-16,49 0 15,-49 0 1,25 0-16,-1 0 31,-24 0-31,50 25 16,-51-25-16,26 0 15,24-25 1,-49 25-16,50 0 16,-51 0-16,26 0 15,0 0 1,49-24 0,0 24-1,-25 0 1,26-25-1,-26 25 1,1 0 0,24-25-1,0 25 1,-25 0 0,1 0 15,-1 0-16,1 0 1,-26 0 0,50 0-1,1 0 1,-26 0 0,0 0-1,1-25 1,24 25-1,0 0 1,-24 0 0,24 0-1,-49 0 1,24 0 15,-49 0-31,49 0 16,-49 0-16,49 0 15,26 0 1,-26 0 0,0 0-1,1 0 1,24 0 0,-24 0-1,-1 0 1,0 0-1,1 0 1,-26 0 0,51 0-1,-26 0 1,0 0 0,1 25 15,-50-25-31,24 0 15,-24 0-15,25 0 16,49 0 0,-50 25-1,26-25 1,-25 25 0,24-25-1,0 0 1,-24 0-1,24 0 1,-24 0 0,24 0-1,1 0 1,-1 0 0,-24 0-1,-1 0 16,26 0-15,24 0 0,-25 0-1,1 0 1,-1 0 0,1 0-1,-1 0 1,1 0-1,24-25 1,-25 25 0,50 0-1,-49 0 1,24 0 0,-25 0-1,50 0 16,-49 0-15,-51 0-16,51 0 16,-50 0-16,49 0 15,25 0 1,1 0 0,-26 0-1,25 0 1,-49 0-1,24 0 1,1 0 0,-1-25-1,0 25 1,1 0 0,49 0-1,-25 0 16,-24 0-15,24 0 0,25 0-1,-75 0 1,51 0 0,-26 0-1,-49 0-15,24 0 16,-24 0-16,50-25 15,-26 25 1,50 0 0,1 0-1,24 0 1,-50 25 0,25-25 15,-24 0-16,-1 0 1,1 0 0,-26 0-1,26 0 1,-1 25 0,-24-25-1,-26 0 1,51 25-1,-26-25 1,26 0 0,-26 0-1,1 0 1,-25 0 15,25 0-31,-1 0 31,1 0-15,-1 0 0,1 0-1,-25 0 1,0 0 0,-1 0-1,-24-25 1,0 0-1,0 0 1,-24 0 0,24-24-1,-25-51 1,0 26 0,25-25 15,0 24-16,-25 1 1,25 0 0,0-1-1,0 26 1,-25 24 0,25 0-1,-24 0 1,24 0-1,0 1 1,-25-1 0,0 25 15,0 0 0,0 0-31,1 0 16,-26 0-1,0 0 1,-74 0 0,25 0-1,49 0 1,-49-25 0,0 25-1,0-25 1,-25 25-1,49-25 1,-24 1 0,74 24-16,-24 0 15,24 0-15,-25 0 16,1 0 0,-1 0-1,0 0 16,1 0-15,-50 0 0,49 0-1,0 0 1,1-25 0,-1 25-1,-24 0 1,-1 0-1,1 0 1,24 0 0,-24 0-1,24 0 1,1 0 0,-26 0-1,26 0 16,-26 0-15,26 0 0,-26 25-1,1-25 1,-1 0 0,1 0-1,0 0 1,-26 0-1,76 0-15,-51 0 16,50 0 0,-49 0-1,-50 0-15,0 0 16,25 0 0,-1 0-1,1 0 16,0-25-15,25 25 0,-26 0-1,1-25 1,25 25 0,-25-25-1,-50 25 1,99 0-1,-49 0 1,0 0 0,-25 0-1,99 0-15,-74 0 16,74 0 0,-74-25-1,74 25-15,-99 0 0,74 0 16,-49 0-1,74 0-15,-124 0 16,125 0-16,-101 25 16,101-25-16,-100 0 15,99 0-15,-74 0 16,-25 0 0,0 25-1,0-25 1,-25 0-1,25 0 1,0 0 0,-25 0-1,25 0 1,25 0 0,-25-25 15,99 25-31,-74 0 15,74 0-15,-50 0 16,-73-25 0,-1 25-1,0 0 1,50 0 0,-25-24-1,24 48 1,-24-24-1,-24-24 1,24 24 0,0 0-1,24 0 1,1 0 0,-25 24-1,99-24 1,-74 0-1,74 0-15,-74 0 16,0 0 0,-50 0-1,75 0 1,-75 0 0,25 0-1,24 0 1,26 0-1,49 0-15,-49 0 16,49 0-16,0 0 16,-49 0-1,49 0 1,0 0 0,0 25-1,-24-25 16,-1 25-15,25 0-16,-24-25 16,24 0-16,0 25 15,0-1 1,-24 1 0,24 0-1,0 0 1,-24 24-1,24-24 1,-25 0 0,-49 25-1</inkml:trace>
  <inkml:trace contextRef="#ctx0" brushRef="#br1" timeOffset="-67795.74">10666 17338 0,'-25'0'0,"25"-24"79,0 48-33,0 1-30,0 0-16,0 0 0,0 49 16,0 50-1,0 0 1,25 0 0,-25 25-1,0-74 1,0-51 15,0 26-15,0-25-1,0 0 17,25-1-17,-25 26 1,0 0-1,0-26 1,25 1 0,-1-25 15,1 25-15,174 0-1,49 0 1,-124-25 15,-25 0-15,25-25-1,-74 25-15,49-25 16,-74 25-16,49-25 16,25 25-1,-74 0-15,49 0 16,-49 0-16,50 0 15,-1-25 1,-49 25-16,49 0 16,-49 0-16,25 0 15,-1 0 1,1 0 0,49 0-1,-24 0 1,-1 0 15,-24 25-15,24-25-1,-24 0 1,49 0 0,0 0-1,-25 0 1,1 0-1,24 0 1,-24 0 0,-26 0-1,1 0 1,24-25 0,-24 25-1,-25 0 1,-1-24 15,1 24-15,0 0-1,-25-25 1,25 25 0,0 0-1,-1-25 1,-24 0-1,25 0 1,-25 1-16,25-1 16,-25 0-16,25 0 15,-25-24 1,25-1 0,-25-24-1,-25-1 1,25 26 15,0-26-15,-25 50-1,25 1 1,-25-1 0,25 0-1,-25 25 48,1 0-48,-1 0 1,0 0-16,0 0 16,-24 0-16,-51 0 15,51 0-15,-75 0 16,74 0-1,1 0-15,-76 0 16,-73 0 0,49 0-1,0-25 1,25 25 0,0 25-1,-24-25 1,23 0-1,-23 25 1,-1-25 0,25 25-1,0-25 1,0 24 0,-25 1-1,25-25 1,-50 0-1</inkml:trace>
  <inkml:trace contextRef="#ctx0" brushRef="#br1" timeOffset="-60796.73">15478 17363 0,'-25'0'31,"25"-25"-15,0 50 78,0 0-79,0 0 1,0 0-16,0-1 16,0 26-1,-24 25 1,24 49-1,24-25 1,-24-25 0,0 1-1,0-26 1,0-24 0,0 0-1,0 0 1,25 24 15,-25-24-15,0 0-1,25-25 1,-25 25 0,25-25-1,0 0 1,49 0-1,-24 0 1,24 0 0,0 0-1,1 0 1,49 0 15,-50 0-31,25 0 16,-74 0-16,50 24 31,-51-24-31,76 0 16,24 50-1,-50-25 1,50 0 0,-74-25-1,49 0 1,0 0-1,-24 0 1,-26 0-16,-24 0 16,0 0-16,49 0 15,25 0 1,-99 24-16,75-24 16,-50 0-16,74 0 15,0 0 1,-24 0 15,24 25-15,-50-25-1,-24 0-15,50 0 16,-51 0-16,26 0 16,49 0-1,-49 0 1,49 0-1,-25 0 1,26 0 0,-26 0-1,1 0 1,-1 0 15,50-25-31,-50 25 16,1 0 15,24 25-15,-25-25-1,1 0 1,-26 0 0,1 0-1,0 0 1,-1-25-1,1 25 1,-25 0 0,-1 0-1,-24-24 1,25-1 0,-25 0-1,25 0 1,-25 0-16,0 1 15,0-1 1,0 0 0,25-25-1,-25 1 1,0-1 0,0-24-1,0-1 1,-25 1-1,25 24 1,0 26-16,0-1 16,0 0-16,0 0 15,0-24 1,0 24 0,0 0-1,-25 25 1,0 0 15,1 0-15,-1 0-1,-25 0 1,-24 0 0,-1 0-1,51 0-15,-100 0 16,99 0-16,-99 0 15,-50 0 1,50-25 0,0 25-1,-50 0 1,26 0 0,48 0-1,1 0 1,25 0-1,-75 25 17,75-25-17,-50 0 1,-50 0 0,50 25-1,49-25 1,-49 0-1,25 0 1,-74 0 0,24 0-1,25 0 1,-25 0 0,74 0-1,26 0 1,-26 25-1</inkml:trace>
  <inkml:trace contextRef="#ctx0" brushRef="#br1" timeOffset="-54492.73">15478 17487 0,'0'25'94,"-25"-25"-79,25 25-15,0 0 16,-24-25 31,24 25-31,0-1 15,24-24 78,1 0-109,99 0 16,50 0-1,-100 0 1,-49 0-16,49 0 16,-49 0-16,25 0 15,-1-24 1,1 24 0,-25 0-1,24 0 1,-24-25-1,0 50 17,0-25-17,0 0 1</inkml:trace>
  <inkml:trace contextRef="#ctx0" brushRef="#br0" timeOffset="-118841.46">8930 11336 0</inkml:trace>
</inkml:ink>
</file>

<file path=ppt/ink/ink4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47:56.385"/>
    </inkml:context>
    <inkml:brush xml:id="br0">
      <inkml:brushProperty name="width" value="0.05292" units="cm"/>
      <inkml:brushProperty name="height" value="0.05292" units="cm"/>
      <inkml:brushProperty name="color" value="#002060"/>
    </inkml:brush>
  </inkml:definitions>
  <inkml:trace contextRef="#ctx0" brushRef="#br0">4589 12626 0,'0'-25'47,"-25"25"62,25-25-93,-25 25-1,0-25-15,-24 0 0,-26 1 16,51 24-1,-26 0-15,0 0 32,1 24-17,-1 1 1,25 0 0,1-25-16,-1 50 15,0-50-15,25 24 16,-25 26-1,0 0 1,1-1 0,24 1-1,0-25-15,0-1 16,0 1-16,0 0 16,24 0-1,-24 24 1,25-49-1,0 50-15,-25-25 16,25 0-16,24-1 31,1 26-15,24-25 0,26 0-1,-26 0 1,-49-25-16,49 0 15,-49 0-15,25-25 16,-26 25-16,26-25 16,-25 25-16,24-25 15,-24-25 1,0 50-16,0-49 16,-25 24-16,0 0 15,0 0-15,0-49 16,0 49-1,0-24-15,-75-26 16,1 26 15,0-1-15,74 25-16,-124-24 0</inkml:trace>
  <inkml:trace contextRef="#ctx0" brushRef="#br0" timeOffset="2567">2480 14784 0,'0'0'0,"-24"0"32,24-25-17,-25 25 1,0 0-1,0 0 1,-24 0 15,-1 0-15,-24 25 0,24 24-1,-24 26 1,49-26-1,0-24-15,25 49 16,-25-49-16,25 50 16,0 24-1,50 0 1,-1-24 0,75-1-1,25-49 1,-25-50-1,-99 25-15,99-50 16,-99 26-16,-25-1 16,50-25-16,-26-49 31,-48 0-15,-26-1-1,-25 26 1,-24 49-1,-25-24 1</inkml:trace>
  <inkml:trace contextRef="#ctx0" brushRef="#br0" timeOffset="4932.99">7813 14635 0,'25'0'0,"-50"0"62,25-25-46,-24 0 31,-1 0-47,0 25 15,0 0 17,0 0-32,-74 25 15,25 0-15,-50 49 16,124-49-1,-25 0-15,0 0 0,25 0 16,-25 74-16,1 25 31,48-25-15,26 25 0,24-50-1,100-24 1,0-50-1,-1-25 1,-123 0-16,74-74 16,-99 74-16,0-74 15,-50-25 1,25 99-16,-99-99 16,74 100-16,-50-51 15,50 50-15,-74-24 16,99 24-1,-124 0-15</inkml:trace>
  <inkml:trace contextRef="#ctx0" brushRef="#br0" timeOffset="6986.99">5209 17959 0,'0'-25'0,"0"50"0,0-75 31,25 50 32,-25-25-63,0 0 78</inkml:trace>
  <inkml:trace contextRef="#ctx0" brushRef="#br0" timeOffset="7815.99">5308 17711 0,'-25'0'47,"25"-25"-47,0 0 32,-24 0-17,-1 0 1,0 1-1,0 24-15,-24 0 16,24 0-16,-25 0 16,-24 0-1,-1 0 1,26 24 0,-1 1-1,-24 50 1,49-51-1,-25 51 1,25-26 0,25 26-1,0-50 17,0-1-32,25 26 15,-25-25-15,25 0 16,0 49-1,24 0 1,1-24 0,25 0-1,24-26 1,25-24 0,-25 0-1,0-24 1,-24-26-1,-1 0 1,-49 1 0,-25-26-1,-25-24 17,-49 0-17,-1 0 1,26 24-1,-51 26-15</inkml:trace>
  <inkml:trace contextRef="#ctx0" brushRef="#br0" timeOffset="10198.02">8458 17363 0,'0'-25'32,"0"1"-17,-24 24-15,24-25 16,-25 25-1,0-25 1,-49 0 0,24 25-1,25 0-15,-24 25 16,24-25-16,0 25 0,-25 0 16,1 49-1,-26 0 1,50 1-1,25-50-15,0 49 16,0-49 0,0 49-16,0 26 31,50-51-15,-50-24-16,75 25 15,-75-26-15,99 26 16,50-50-1,-1-25 1,-123 0-16,74-24 16,-74 24-16,0 0 0,0-24 15,-25 24-15,25-25 16,-25 25-16,-50-74 16,50 74-16,-25 1 0,-24-26 15,-51-49 1,51 49-1,24 25-15,-74-24 16</inkml:trace>
  <inkml:trace contextRef="#ctx0" brushRef="#br0" timeOffset="13964.99">4465 13246 0,'0'25'62,"0"-1"-46,25-24-16,-25 50 16,24 49-1,-24 0 1,25 50 0,-25 0-1,0-25 1,25 0-1,0-25 1,0 25 0,-1-24-1,-24-26 17,25 25-17,0 25 1,0-25-1,0-24 1,-25-50-16,0 49 16,0-49-16,24 24 15,-24 26 1,25-1 0,-25 1-1,25-1 1,-25 1-1,0-26 1,25-24-16,-25 25 16,0-26-1,25 26-15,0 49 32,-25-24-17,24 49 1,-24-50-1,25 50 1,0-25 0,-25-74-16,0 25 15,0-26-15,0 51 16,25-1 0,-25-24-1,25 24 1,-25-24-1,0 24 1,24 1 0,-24-26-1,0 51 17,25-51-17,0 26 1,-25-1-1,0-49-15,25 24 16,-25-24-16,0 50 16,25 24-1,-25-25 1,0-49-16,24 25 16,-24-25-16,25 24 15,-25 26 1,25-1-1,-25 0 1,0 1 0</inkml:trace>
  <inkml:trace contextRef="#ctx0" brushRef="#br0" timeOffset="16564.02">2729 15156 0,'0'-25'16,"24"25"15,1 0 0,-25 25-15,50-25-1,-1 0 1,26 0 0,-1 24-1,25-24 1,1 0 0,-26 0-1,-49 0-15,74 0 16,-74 0-16,0 0 15,24 0-15,-24 0 0,74 0 16,-74 0-16,0 0 16,25 0-16,49 0 15,-25-24 17,-49 24-32,49 0 15,-49-25-15,74 25 16,25-25-1,-24 25 1,-76 0-16,76 0 16,-51 0-16,-24-25 0,49 25 15,-49 0-15,99-25 16,0 25 0,-99 0-16,74-24 15,-74 24-15,74 0 16,1-25-1,-76 25-15,100-25 16,-74 25 0,24 0-16,50-25 15,-24 25 17,-1 0-17,25-25 1,-25 25-1,25 0 1,-25 0 0,1-24-1,-1 24 1,25 0 0,-50-25-1,-49 25-15,49 0 16,-49 0-16,50 0 15,-1 25 1,-49-25-16,49 0 16,-49 0-1,25 0-15,24 24 32,1-24-17,-1 25 1,-24-25-1,-1 25-15</inkml:trace>
  <inkml:trace contextRef="#ctx0" brushRef="#br0" timeOffset="18197.99">2604 15354 0,'25'0'47,"0"25"-16,0-25-31,0 25 16,0-25-16,49 25 16,-49-1-16,24-24 15,1 25-15,49 0 16,-49 0-16,74 0 16,49 49-1,-148-74-15,174 74 16,-175-49-16,125 25 15,-124-50-15,50 49 16,-26-49-16,1 25 16,-1 25-16,-24-50 15,74 74-15,-74-74 16,0 25-16,49 25 16,50-1-1,0 26 1,-99-75-16,99 49 15,-99-24-15,49 0 16,-24-25-16,49 49 16,-74-24-16,74 0 15,1 25 1,-76-50-16,76 49 16,-76-49-16,100 25 15,0 25 1,-99-50-16,74 49 15,-74-49-15,50 25 16,-51 0-16,76 0 16,-75-25-1,49 49-15,0-24 32,-49-25-32,74 25 15,-74 0-15,50 0 16,-1-1-1,-49-24-15,49 50 16,-49-50-16,49 25 16,50 24-1,-49-24 1,-50-25-16,49 25 16,-49-25-16,0 0 0,24 25 15,51 24 1,-26 1-1,0-25 1,1 24 0,-50-49-1,24 50 1,-24-50-16,0 25 16,0-25-16,24 25 15,-49-1-15,25-24 0,25 25 16,24 0-1,0 0 1,1 0 0,-26 24-1,26-24 1,-26 0 0,-49 0-16,75 0 15,-50-1-15,0 1 16,49 0-1,0 0 1</inkml:trace>
  <inkml:trace contextRef="#ctx0" brushRef="#br0" timeOffset="20098.99">4837 13022 0,'0'25'79,"25"-25"-64,0 25 1,-1-25-16,-24 25 0,25-25 15,99 99 1,-25-24 0,-74-75-16,50 49 15,-51-24-15,1 0 0,25 0 16,-25-1-16,74 51 16,-74-50-16,74 49 15,25 25 1,-50-24-1,26-1 1,-26-24 0,-49-26-1,49 26-15,-49-25 16,25 0 0,-1 24-1,-49-24-15,75 25 16,-51-50-16,1 49 15,25-24 1,-25-25-16,24 50 16,-24-50-16,25 24 15,-50 1-15,74 0 16,-49 0-16,49 0 16,1 24-1,-1 1 1,-49-50-16,25 25 15,-26 0-15,26-1 16,0 26 0,-26-25-1,51 49 1,-50-49-16,-25 0 16,24-25-16,26 49 15,-50-24-15,50 0 16,-50 0-16,49 0 15,-49-1-15,50 1 16,-25 25 0,49 24-1</inkml:trace>
  <inkml:trace contextRef="#ctx0" brushRef="#br0" timeOffset="22015.99">8037 15304 0,'0'25'94,"0"0"-78,25 0-16,-25 0 15,0 24 1,24 51 0,-24-1-1,0-74-15,25 49 16,-25-49-16,0 49 16,0-49-16,0 74 15,0-74-15,25 74 16,-25-24-1,0-26-15,0 1 16,0-25 0,0 49-16,0 1 15,25-1 17,-25 0-17,0-49-15,0 25 16,0-25-16,0 49 15,25-24 1,-25 24 0,0-24-1,0 24 1,24-24 0,-24-26-16,0 51 15,0-50-15,0-1 16,25 51-1,-25-26 1,0 1 0,0 24-1,25-24 17,-25 0-17,0-1-15</inkml:trace>
  <inkml:trace contextRef="#ctx0" brushRef="#br0" timeOffset="23796.99">5259 17785 0,'0'-25'31,"0"0"0,-25 25 1,50 0-17,-25-49 1,24 24-1,26-49 1,0 24 0,24-25-1,-49 51 1,24-51 0,-24 50-16,25-49 15,24-25 1,-49 74-16,25-49 15,-26 49-15,26-50 16,0 1 0,24 0-1,-49-1 1,25 1 0,-1 24-1,-24 1 1,0-1-1,0 0 1,-1 26-16,1-26 16,0 25-1,0-25-15,24 1 16,-24-1 15,0 1-15,0-1-1,0 50-15,-1-50 16,-24 26-16,25-1 16,25-25-1,-25 1 1,-1-1 0,1 25-1,25-24 1,-25-1-1,24 0 1,-24 1 0,25-1-1,-26 25 1,26-24 15,-25 24-15,0 0-1,24-24 1,-24 24 0,0 0-1,0 0 1,0 0 0,-1 0-16,1 1 15,-25-1 1,25 25-16,0-25 15,0 0 1,-25 0 0,24 1-1,1-1 1,0 0 15,-25 0-15,25 0-16</inkml:trace>
  <inkml:trace contextRef="#ctx0" brushRef="#br0" timeOffset="28312.99">4341 12030 0,'-25'0'15,"25"-25"17,25 50 61,-25 0-61,0 25-32,0 49 15,0-74 17,0 0-1,0-1-16,0 26 1,0-25 0,0-50 15,0 0-15,0-49-1,-25 74-15,25-100 31,0 76-31,0-1 16,0 0-16,0 0 16,25 25-1,-25-25 1,25 25 15,-1 0-15,1 0-1,0 0 1,0 0 0,24 25-1,-24-25 1,0 25 0,0 0-1,0 0 1,-25 24-1,24 26 1,-24-50 0,0 24-1,0-24 1,0 0 0</inkml:trace>
  <inkml:trace contextRef="#ctx0" brushRef="#br0" timeOffset="28733">4291 12204 0,'25'0'0,"-50"0"31,50 0-15,-25 25 15,25-25-15,24 0 0,-49 25-16,50-25 15,-25 0-15,0-25 16,-1 25-16,51 0 15,-50 0 1,-1 0-16,1 0 16</inkml:trace>
  <inkml:trace contextRef="#ctx0" brushRef="#br0" timeOffset="30625.99">1513 14511 0,'0'25'125,"0"-1"-125,0 26 16,25 49-1,-25 0 1,0-24 0,25-50-1,-25-1 17</inkml:trace>
  <inkml:trace contextRef="#ctx0" brushRef="#br0" timeOffset="31362.99">1513 14585 0,'0'-25'16,"0"1"-16,-25 24 15,50 0 32,-25-25-31,25 25 0,-25-25-16,25 25 15,-1 0 1,26 25-1,0 0 1,-50-1 0,25 1-16,-25 0 15,0 0-15,0 0 16,0-1-16,-25 1 16,0 25 15,25-75 31,25 25-30,0 0-1,-1 0-16,1 0-15,-25 25 16,25 0 0,0-1-1,-25 26 1,0 0 0,-25-1 15,0-49-31,0 50 15,1-25-15,-1-25 16,-25 24 0,0-48-1,1-26-15</inkml:trace>
  <inkml:trace contextRef="#ctx0" brushRef="#br0" timeOffset="33462">5904 17909 0,'0'-25'63,"0"50"-16,24-25-32,-24-25 17,0 0 14,0 1-30,-24 24 15,-1 0-15,25-25 0,-50 50-1,25-25 1,0 24-1,1 1 1,-1 0 0,0 0-1,25 0 1,0-1 0,-25 1-16,25 0 15,0 0 1,0 0-1,0-1 17,25-24-17,0 0 1,0 25 0,24-25-1,51 0 1,-26-25-1,-24 1 1,49-26 0</inkml:trace>
  <inkml:trace contextRef="#ctx0" brushRef="#br0" timeOffset="35686.99">8235 14139 0,'0'24'78,"25"-24"-62,-25 25-16,0 0 16,0 49-1,0-24 1,0-25-16,25 49 16,-25-49-1,0 0-15,0 0 16,25-25-16,-1 0 31</inkml:trace>
  <inkml:trace contextRef="#ctx0" brushRef="#br0" timeOffset="36161.99">8285 14089 0,'0'-25'15,"25"25"17,-25-25-17,24 25 1,1 0-16,0 0 15,25 25 1,-1 0 0,1 25-1,-1-1 1,-24 1 0,0-25-1,-25 24-15,0-24 16,0 0-16,0 0 15,-25 0-15,0 24 16,1-24-16,-1-25 16,-25 25-1,50 0-15,-49-25 16,24 0-16,-25 0 16,25 0-16,1 0 15,-51-25-15</inkml:trace>
  <inkml:trace contextRef="#ctx0" brushRef="#br0" timeOffset="37295">9103 17562 0,'0'25'63,"0"-1"-32,0 1-31,0 0 16,0 49-1,0 1 1,0-1-1,0 1 1,25-26 0,-25-24-1,0 25 1,0-75 93,0 50-93,0-50 15,25 25-31,0 0 63,0 0-63,-1 0 0,51-25 15,-26 25 1,-24 0 0,0 25-1,0-25 1</inkml:trace>
  <inkml:trace contextRef="#ctx0" brushRef="#br0" timeOffset="37778">9103 17587 0,'0'0'0,"25"0"63,-25 24-32,25-24-15,0 0-1,0 0-15,-1 0 16,76 0 0,-51 0-1,1 0 1,-25 0 0,-50 0-1</inkml:trace>
  <inkml:trace contextRef="#ctx0" brushRef="#br0" timeOffset="38095">9128 17884 0,'0'-25'0,"0"50"16,0-50-16,25 25 15,0 0 17,-25 25-32,49-25 15,1 0 16,0 0-15,-1-25 0,26 1-16</inkml:trace>
  <inkml:trace contextRef="#ctx0" brushRef="#br0" timeOffset="44906.99">11559 13246 0</inkml:trace>
</inkml:ink>
</file>

<file path=ppt/ink/ink4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59:25.17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C00000"/>
    </inkml:brush>
  </inkml:definitions>
  <inkml:trace contextRef="#ctx0" brushRef="#br0">15007 1910 0,'0'-25'0,"0"0"31,25 25 0,-25-24-31,24 24 16,-24 24 46,0 1-46,0 0 0,25 0-16,-25 0 0,25 24 15,0 50 1,0 25 0,-1 100-1,1-100 1,-25-50-1,0 1 1,-25-51 0,25 26 15,0-25-15,25-25-1,0 0 1,-25 25-1,25-25 1,24 0 0,1 0-1,49 0 1,1 24 0,48-48-1,-24 48 1,-99-24-16,74 0 15,-49 0-15,24 0 16,125 0 0,-75 0 15,0 0-15,25 0-1,-50 0 1,50 0-1,-25-24 1,0 24 0,-25 0-1,0-25 1,0 25 0,26 0-1,-26 0 1,25 25-1,-50-25 1,1 0 0,-1 0 15,-49 0-31,24 24 16,-24-24-16,0 0 15,0 0-15,24 0 16,-24 0-16,0 0 15,25 0 1,-1 0 0,-24 0-1,-25-24 1,25-1 0,0 0-1,-1 0 1,-24-24-1,0-26 1,-24-49 0,24 25-1,0-25 17,0 49-17,0 51-15,0-26 16,0 25-16,0 0 15,0 1 1,-25-1 0,0 25-1,0 0 1,0 0 0,-24 0-1,-1 0 1,-24 0-1,-100 0 1,1 25 0,-100-25 15,74 24-15,-24-24-1,25 25 1,49 0-1,-50-25 1,26 25 0,-1-25-1,124-25-15,-123 25 16,148 0-16,-74 0 16,-50 0-1,-25 0 1</inkml:trace>
  <inkml:trace contextRef="#ctx0" brushRef="#br0" timeOffset="4217.99">5705 3522 0,'-25'0'31,"50"0"32,0 0-48,0 0-15,-1 25 16,26-25-16,74 0 15,-99 0-15,99 0 16,-99 0-16,124 0 16,24 0-1,50 0 1,-49-25 15,-75 0-15,-49 25-1,-25 0 1,-50 0 0</inkml:trace>
  <inkml:trace contextRef="#ctx0" brushRef="#br0" timeOffset="4866">8607 3646 0,'0'0'0,"25"0"63,0 0-48,0 0-15,-25 25 0,49-25 16,75 0 0,75-25-1,-26 25 1,-123 0-16,99 0 15,-124 0-15,74 25 16,-25-25 0,-24 0 15,-50 25-15,25-25-1,-1 0-15</inkml:trace>
  <inkml:trace contextRef="#ctx0" brushRef="#br0" timeOffset="7047.99">11534 2629 0,'0'0'0,"0"-25"15,25 25 1,-25 25 15,25-25-15,-25 25-16,0 74 15,0-74-15,25 74 16,-25-74-16,0 74 16,0-74-16,24 149 31,-24-149-31,0 49 16,25 25-1,-25 25 1,0-74-1,0-1 1,25-24 0,-25-50 31,25 25-32,0 0-15,-1 0 16,51-24-1,-50 24-15,123 0 16,-98 0-16,74-25 16,-74 25-16,148-25 15,-148 25 1,74 0-16,99-25 31,-74 25-15,49 0-1,1 0 1,-50-25 0,24 50-1,-74-25 1,25 0 0,-99 0-16,149 0 15,-125 0-15,75 0 16,1 0-1,-1 0 1,-25 0 0,-74 0-16,49 0 31,-49 0-31,49-25 16,1 25-1,-26 25 1,-24-25-1,0 0 1,0 25 0,-1-25-16,1 0 15,0 0-15,0 25 16,0-25 0,-25-25-1,0-25 1,24 1 15,1-50-15,-25-1-16,0-24 15,-25 25 1,1 0 15,-1 25-15,25 49-1,-25 25 1,25-25 0,-25 50-1,0-25 1,1 25 0,-1-25-16,-25 0 15,25 0-15,-49 24 16,49-24-16,-99 0 15,99 0-15,-148 0 16,-1 0 0,0 0 15,150-24-31,-150 24 16,149 0-16,-99 0 15,99 0-15,-99-25 16,100 25-16,-150 0 15,75 0 1,-100 0 0,50 0-1,100 0-15,-75 0 16,74 0-16,-49 0 16,-50 0-1,0 25 1,-24-25-1,73 0 1,-123 24 0</inkml:trace>
  <inkml:trace contextRef="#ctx0" brushRef="#br0" timeOffset="14963.99">4316 5457 0,'0'-25'31,"-25"25"-31,25-25 16,0 1 15,0-1-31,25 0 16,49-99 0,-24 74-1,74-24 1,-50 24-1,26 50 1,-26 50 0,1 0 15,49 74-15,-50-50-1,-24-24 1,-1-26-1,1-24 1,-1-49 0,-24 49-16,50-75 15,-51 51-15,76-26 16,48 25 0,-24 50-1,1 49 1,-26-24-1,-74-50-15,74 50 16,-74-50 0,24 0-16,26-50 15,-1 0 1,50-24 15,-50 49-15,1 25-1,24 50 1,50-1 0,-25 1-1,50-25 1,-50-75 0,-50 25-1,-24-24 1,-26 49-16,26 0 15,-25 0 1,24 25-16,26 24 16,74 50 15,-75-74-15,-49-25-16,173 25 15,-173-25-15,25 0 0,49-25 16,0-24-1,-99 24-15,75 0 16,-75 0-16,24 25 0,1 0 31,74 0-31,1 25 16,123 99 0</inkml:trace>
  <inkml:trace contextRef="#ctx0" brushRef="#br0" timeOffset="17097">12948 5358 0,'0'-25'31,"25"25"-15,-25-25-16,25 0 16,-25 1-1,49-26 1,26 25-1,24 0 1,50 50 0,-25 0-1,-99-25-15,74 74 16,-74-74-16,74 50 16,0 0-1,0-50 1,25-50-1,-25-24 1,-74 74-16,50-75 16,-51 50-16,26 1 31,0-26-31,-1 50 16,1 0-1,-25 25-15,49 0 16,50 24-1,-25 1 1,-74-25-16,50-1 16,-51-24-1,1 0-15,124-49 16,-75 24 0,26-25-1,-26 26 1,25 73-1,-49-24 1,-25 0-16,74 49 16,-74-74-16,74 50 15,25-25 1,-25-25 0,0-50 15,-49 0-16,-25 26-15,24-1 16,-24 0-16,0 0 16,25 25-1,24 50 1,-24-25 15,99 24-31,-50-24 16,25-25-1,0-50 1,-25-24 0,-49 49 15,24 0-31,-24 25 31,-50 25-31,74 0 16,-49 0-16,24 24 15,-24-49-15,99 50 16,-99-25-16,50-25 16,73 0-1,-24-50 1,-24-24 0,-26 24-1,-49 50-15,24-25 16,-24 25-16,0 0 15,-25 25 1,25-25-16,74 75 16,0-1-1,50-49 1,74-25 0</inkml:trace>
  <inkml:trace contextRef="#ctx0" brushRef="#br0" timeOffset="20046.99">10319 5879 0,'-25'0'0,"25"-25"47,-25 25-47,25-25 15,-49 0 1,-1 0 0,-24 25-1,-1 0 1,-49 50-1,50 0 1,-1 74 0,26 0 15,24-99-31,25-1 0,0 51 16,0-50-16,0-1 0,0 26 0,25 49 31,24-24-16,50 24 1,25-74 0,50-1-1,-75-48 1,1-26 0,-51 0-1,-49-49 1,-49-25-1,-1 25 1,-74-50 0</inkml:trace>
  <inkml:trace contextRef="#ctx0" brushRef="#br0" timeOffset="20816.99">11361 5904 0,'24'-25'16,"-24"0"0,25 25-1,-25-25-15,0 0 16,-25 0-1,-24 1 1,-26 24 0,75 24-16,-74 26 15,74-25-15,-50 49 16,1 75 0,24 0 15,25-124-31,25 74 15,-25-74-15,0 0 0,24 49 16,51 25 0,49-49-1,-25-25 1,25-25 0,-25-50-1,-74-24 1,-25 49-16,-25-99 15,25 99-15,-74-99 16,24 25 0,1 24-1</inkml:trace>
  <inkml:trace contextRef="#ctx0" brushRef="#br0" timeOffset="70756.98">5234 6722 0,'0'0'0,"-25"-25"0,0 0 31,-99-49 0,75 74-15,-51 0 0,76 0-16,-26 25 15,25-25-15,-49 25 16,49-1 0,-25 1-1,1 50 1,-1 24-1,0 25 1,50 0 0,25-25-1,50 0 1,-1-24 0,25-26-1,50-24 1,25-50-1,-50-49 1,-50-25 0,-49 0-1,-50-1 1,-24-48 15,-26 48-15,50 75-16,-74-49 0</inkml:trace>
  <inkml:trace contextRef="#ctx0" brushRef="#br0" timeOffset="72639.98">8979 7590 0,'0'0'0,"0"-25"31,-25 25-31,25-24 31,25-1-15,-25 0-1,50-25 1,24 1 0,1 24-1,-1 50 1,25 0 0,1 24-1,-26 1 1,0-50-1,-24 0 1,49-75 0,0 1-1,-49 24 1,0 1 15,24 49-15,1 49-1,49 1 1,-100-25-16,51 0 16,-50-1-16,49-24 15,-49 0-15,49-24 16,-49 24-16,0 0 0,49-75 16,-74 50-16,50 1 15,-25-51 1,-1 50-1,1 25 1,25 25 0,24 25-1,-49-50-15,74 49 16,-74-24 0,74 0-1,25-25 1,-49-25-1,-1-24 1,-49-1 0,0 25-1,0 25 1,24 0 0,50 0-1,1 25 1,123 74-1</inkml:trace>
  <inkml:trace contextRef="#ctx0" brushRef="#br0" timeOffset="76689.98">16098 6672 0,'-25'0'47,"25"-24"-47,0-1 78,0 0-62,-24 25-1,24-25-15,-50-24 16,0-1 0,1 25-1,24 50 1,0 0 0,-24 24-1,-1 51 1,25-26-1,25 50 1,0-49 0,25-1-1,25 0 1,-50-49-16,49 25 31,-49-25-31,50-1 16,49 51-1,-25-50 1,-49-25-16,74 0 16,-74 0-16,50-25 15,-51 0-15,76-25 16,-100 26-16,49-26 16,1-49-1,-75-25 1,0 0-1,-49 24 1,-25 51 0,-25-1-1</inkml:trace>
  <inkml:trace contextRef="#ctx0" brushRef="#br0" timeOffset="80754.98">19869 7516 0,'24'0'47,"1"-25"-47,0 0 15,0 25-15,0-25 16,24-24 0,-24 24-16,25-25 15,-26 50-15,26-49 16,0 24 0,-1 25-1,1 25 1,-1 49-1,26 1 1,24-26 0,0-24-1,1-50 1,-1 0 0,-25-24 15,-24 24-16,-25 0 1,-1 0 0,-24 50-1,50 0 1,24 25 0,50-26-1,0-24 1,-24-49-1,-26 24 1,-24 25 0,-50-25-1,24 50 17,1-25-17,50 25 1,24 24-1,50 1 1,-25 0 0,0-50-1,-75-25 1,1-50 0,0 26-1,-26-26 1,1 26-1,0 49 1,25 0 0,74 49-1,-100-49 1,76 25-16,-75-25 16,-1 0-16,1 0 0,0 0 15,49 0-15,-49 0 0,0 0 16,25-25-16</inkml:trace>
  <inkml:trace contextRef="#ctx0" brushRef="#br0" timeOffset="91488.98">12378 9004 0,'0'-25'187,"-25"25"-171,25-25 0,0 1 30,0-1-14,-25 25-32,25-25 31,25 25 47,0 0-62,-1 0-1,1 0 1,0 25-16,25-25 16,49-25-1,0 25 1,25-25-1,0 25 1,25-25 0,-50 25-1,25 0 1,0 0 0,0 0-1,-25 0 1,1 0 15,-1 0-15,0 0-1,0 0 1,50 0 0,-50 25-1,-74-25-15,74 0 16,-74 0-16,74 0 15,25 25 1,-24-25 0,24 0-1,24 25 1,-48-25 0,73 0-1,1 0 1,-50 0 15,74 0-15,-49 0-1,-25 0 1,-99 0-16,99 0 16,-74 0-16,49 0 15,75 0 1,-50 0-1,24-25 1,-24 25 0,-99 0-16,74 0 15,-74 0-15,50 0 16,73-25 0,-24 25-1,-99 0-15,75-25 16,-76 25-1,100 0 1,-99 0-16,50-24 16,-51 24-16,26 0 15,74 0 1,-74-25 0,49 25-1,-25 0 1,-24 0-1,49 0 1,-49 0 0,24 0-1,-49 0 1,25 0 0</inkml:trace>
  <inkml:trace contextRef="#ctx0" brushRef="#br0" timeOffset="92736.98">20464 8880 0,'25'0'16,"-1"0"30,1 0-46,0 0 16,25 0-16,74 0 16,124 0-1,0 25 1,-75-25 0,51 0-1,-75 0 1,99 0-1,-50 0 1,-49 0 0,-124 0-16,74 0 15,-74 0-15,49 0 16,0 0 0,-49 25-1</inkml:trace>
  <inkml:trace contextRef="#ctx0" brushRef="#br0" timeOffset="94686.98">6697 9624 0,'25'0'47,"0"0"-32,0-25 1,-1 25-16,1 0 0,25 0 15,74 0 1,25 0 0,49 0-1,-148 0-15,99-24 16,-100 24-16,125 0 16,-1 0-1,26 0 1,-75 0 15,25 0-15,-50 0-1,50 0 1,-25 0 0,-99 0-16,74 0 15,-74 0-15,49-25 16,1 25-1,-26-25 1,-24 25 0</inkml:trace>
  <inkml:trace contextRef="#ctx0" brushRef="#br0" timeOffset="98653">5928 10443 0,'0'0'15,"25"0"-15,-50 0 16,25 25-16,25-25 47,-25-25-47,25 25 31,-25 25-15,50-25-1,24 0 1,50 0 0,0 0-1,0-25 1,50 0-1,-26 25 1,-23-25 0,23 25-1,-24-25 1,-99 25-16,25 0 16,-25 0-16,74-24 15,-25 24 1,25 0 15,25 0-15,-24 0-1,-1 0 1,0 0 0,0 0-1,-24 0 1,24 0-1,-25 0 1,1-25 0,-1 0-1,25 25 1,-24 0 0,49-25-1,-25 25 1,0 0 15,1-25-15,-1 25-1,-50 0 1,26 0 0,-26 0-1,-24 0 1,0 0-1,25 0-15</inkml:trace>
  <inkml:trace contextRef="#ctx0" brushRef="#br0" timeOffset="136797.99">17512 11112 0,'0'0'0,"-25"-24"0,25-1 63,25 25-48,0 0 32,0 0-31,0 0-1,-1 0-15,51 0 16,-26 0-16,51 0 16,-51 0-16,100 0 15,-99 0-15,49 0 16,-50 0-16,125 0 15,-124 0 1,74 25-16,25-25 16,49-25-1,-74 25 1,0 0 15,-25 0-15,-74 0-16,49 0 15,-49 0-15,50 0 16,24 0 0,-74 0-16,24-25 15,-24 25-15,50 0 16,-1 0 0,0 0-1,-24 0 1,24 0-1,-49 0 1,50 0 0</inkml:trace>
  <inkml:trace contextRef="#ctx0" brushRef="#br1" timeOffset="157927.99">4961 12080 0,'0'0'0,"-25"0"15,25-25 1,-25 25 15,50-25 0,-25 0-15,0 1 0,0-1-1,25 0-15,0-25 16,24 26 15,26 24-15,-26 0-1,-24 24 1,-25 26 0,0 24-1,-25 1 1,1-26-1,-1-24-15,0 25 16,25-25 0,-25-25-16,25 25 15,25-25 1,-25-25 0,25 25-1,24-25 1,1 25 15,49-50-15,0 25-16</inkml:trace>
  <inkml:trace contextRef="#ctx0" brushRef="#br1" timeOffset="158845">1984 14238 0,'0'-25'0,"0"0"62,25 25-31,0-25-15,-25 1-16,25 24 16,74-25-1,-49 124 1,-75-25 0,0 51-1,-25-51 1,50-49-1,25-25 1,25 0 0,-25 0-16,49 0 15,-49 0 1,49-25-16,75 25 0</inkml:trace>
  <inkml:trace contextRef="#ctx0" brushRef="#br1" timeOffset="159861.99">4118 17661 0,'0'-25'47,"24"0"-31,-24 1-1,25-1 1,0 25-16,25-50 15,-1 25 1,50 0 0,-49 50-1,-25 25 1,-50 49 0,-25-24-1,26-1 1,-1-49-1,50-25 1,-1-25 0,1 25-1,25 0 1,24-25 0,125 0-1</inkml:trace>
  <inkml:trace contextRef="#ctx0" brushRef="#br1" timeOffset="171819.99">4961 13097 0,'0'-25'0,"0"50"219,25-25-203,0 0 15,-1 0-16,-24 25-15,25-25 16,25 24 0,-25-24-1,-1 25 1,1-25 15,0 25-15,0-25 15,0 0 0,-25 25 32,24-25-48,1 0 1,0 25 15,0-25 1,0 25-17,-1-25 16,1 0-15,0 0 15,0 0-15,-25 24 0,25-24-1,-1 25 1,1-25 15,0 0 0,-25 25-31,25-25 16,0 0 15,-25 25-31,24-25 16,1 25-1,0-1 1,0 1 15,0-25-15,-25 25 0,0-50 77,-25 25-77</inkml:trace>
  <inkml:trace contextRef="#ctx0" brushRef="#br1" timeOffset="172413.99">5209 13246 0,'0'0'0,"25"0"78,-25 25-62,25-25-16,-1 0 16,26 24-1,-25 1-15,0 0 16,-1 0-16,51 24 15,-50-24-15,49 25 16,0 24 0,1-49-1,-75 0-15,49 0 16,-24-1-16,0-24 16,0 25-1,25 25 1,-26-50 15</inkml:trace>
  <inkml:trace contextRef="#ctx0" brushRef="#br1" timeOffset="202605.99">8161 15280 0,'-25'0'31,"25"24"313,0 1-328,0 0-16,0 0 15,0 0-15,0 0 16,25 74 0,-25-50-1,25 26 1,-25-1 0,24 1 15,-24-26-16,0 26 1,0-51 0,0 1-1,0-50 17,0-49-17</inkml:trace>
  <inkml:trace contextRef="#ctx0" brushRef="#br1" timeOffset="203071.99">8111 15205 0,'0'25'16,"0"0"31,0 0-47,0-1 15,0 1-15,0 0 0,25 50 16,-25 49 0,25 49-1,0-24 1,-1-25 0,-24 0 15,25-50-16,-25-24 1,0 0 0,-25-50-1,25-75-15</inkml:trace>
  <inkml:trace contextRef="#ctx0" brushRef="#br1" timeOffset="203455">8136 15304 0,'0'25'0,"0"-50"0,0 75 15,0-25 1,25 74 0,-25 50-1,25-25 1,-1 124 0,1-149-1,-25 75 1,0-50-1,0-50 1,0 26 0,0-76 15,-25-48-31</inkml:trace>
  <inkml:trace contextRef="#ctx0" brushRef="#br1" timeOffset="203855.99">8136 15503 0,'0'25'16,"0"-50"-16,0 75 0,0-26 0,0 26 16,25 24-1,0 125 1,24-1 15,-49-49-15,25 50-1,0-75 1,-25-25 0,0-25-1,0-24 1,0 24 0,-25-49-1</inkml:trace>
  <inkml:trace contextRef="#ctx0" brushRef="#br1" timeOffset="204272.99">8111 15478 0,'0'50'16,"0"-100"-16,0 125 0,0-51 0,0 1 16,25 74-1,-25 1 1,50 172-1,-26-48 1,1-75 0,0 49-1,0-74 1,-25-25 15,0-49-31,0-1 16,0-24-16,0 0 15,0-50 1</inkml:trace>
  <inkml:trace contextRef="#ctx0" brushRef="#br1" timeOffset="204671.99">8136 15577 0,'0'0'0,"0"25"0,0 0 15,0 0 1,0 49-1,25 50 1,-25-49-16,49 98 16,-49-123-16,25 74 15,0 50 1,-25-26 0,0-48-1,0-1 1,0-25-1,-25-49 1,25-75-16</inkml:trace>
  <inkml:trace contextRef="#ctx0" brushRef="#br1" timeOffset="204971.99">8136 15751 0,'0'25'0,"0"-50"0,0 75 0,0-26 16,0 1-16,0 0 15,25 124 1,0 24-1,-1 1 1,1 25 0,0-150-16,-25 75 15,0-99-15,25 74 16,-25 0 0</inkml:trace>
  <inkml:trace contextRef="#ctx0" brushRef="#br1" timeOffset="-208127.75">4465 13295 0,'-25'0'0,"25"-24"47,0 48 78,25 1-109,-25 0 15,0 0-31,0 0 15,74 347 1,-24-199 0,-25-24-1,-1-25 1,1-50 0,-25-49-16,0 25 15</inkml:trace>
  <inkml:trace contextRef="#ctx0" brushRef="#br1" timeOffset="-206509.73">4787 14908 0,'0'24'0,"0"1"31,0 25-31,0-1 16,25-24-16,-25 50 15,25 49 1,0-100-16,0 101 15,-25-76-15,49 75 16,-24 25 0,0 49-1,-25-49 1,25-124-16,-25 99 16,0 0-16</inkml:trace>
  <inkml:trace contextRef="#ctx0" brushRef="#br1" timeOffset="-206159.75">4862 15304 0,'0'25'0,"0"-50"0,0 75 16,0-25-16,0 0 16,0 0-16,49 123 15,-24-24 1,0-74-16,0 99 31,0-100-31,-1 100 16,1 25-1,0 0 1,-25-150-16,0 175 16</inkml:trace>
  <inkml:trace contextRef="#ctx0" brushRef="#br1" timeOffset="-205793.73">4911 15478 0,'0'25'16,"0"-50"-16,0 75 0,0-25 0,0-1 16,25 51-1,0 74 1,25 24-1,-26 1 1,-24-125-16,50 125 16,-50-124-16,25 99 15,-25 74 1</inkml:trace>
  <inkml:trace contextRef="#ctx0" brushRef="#br1" timeOffset="-195328.75">2853 15280 0,'24'-25'62,"1"25"-46,0 0-16,0-25 16,0 25-16,74 0 31,25-25-15,0 25-1,0-25 1,0 25-1,-99 0 1,-1 0 0</inkml:trace>
  <inkml:trace contextRef="#ctx0" brushRef="#br1" timeOffset="-153034.75">5804 13494 0,'25'0'15,"-25"25"1,25-25 0,0 24-16,0 1 15,-1 0-15,51 0 16,74 99 0,-50-50-1,25 25 1,-25-24 15,-25-1-15,1-24-1,-50-25 1,-25-1-16</inkml:trace>
  <inkml:trace contextRef="#ctx0" brushRef="#br1" timeOffset="-152665.75">5755 13543 0,'0'-24'0,"0"48"0,-25-48 16,50 24 15,-1 24-15,51 51-1,24 24 1,-49-74-16,74 74 16,-75-74-16,26 24 15,-1 1-15,50 49 16,-74-74-16,49 25 15,0 49 1,0-25 0,-49-49-1</inkml:trace>
  <inkml:trace contextRef="#ctx0" brushRef="#br1" timeOffset="-152350.75">5879 13692 0,'0'0'0,"0"-25"0,0 50 31,25-25-15,24 75-1,50 24 1,100 25 0,-1-25-1,50 50 1,-49-25 0,-150-99-16,75 24 31,-99-24-31,25-25 0,24 50 15,-49-50-15,49 0 0</inkml:trace>
  <inkml:trace contextRef="#ctx0" brushRef="#br1" timeOffset="-151666.75">6276 12849 0,'0'-25'15,"0"50"-15,24 0 31,-24-1-15,25 1-16,0 50 16,49 24-1,1 0 1,-26-24 0,-24-51 15,-25-48-16,0-1 1,-49-50 0,-26-74-1,26 50 1,-1 25 0,25 74-1,25 25 1,25-1-1,0 51 1,24-1 0,1 25-1,49 1 1</inkml:trace>
  <inkml:trace contextRef="#ctx0" brushRef="#br1" timeOffset="-150101.75">8582 15850 0,'0'0'0,"0"-25"31,0 1-15,0-1-1,-24 25 1,24-25 0,24 0-1,1-24 1,-25 24-16,75-25 16,-51 25-1,1 25-15,50-24 16,-26 73 15,-24 26-15,0 73-1,-50-73 1,0 49 0,-24-50-1,24 1 1,0-51-1,50-24 32,-25-24-47,25-1 16,49-50 0,-24 26-1,24-1 1,25-49 15</inkml:trace>
  <inkml:trace contextRef="#ctx0" brushRef="#br1" timeOffset="-147934.75">8409 17338 0,'0'-24'15,"0"-1"32,25 25-47,-25-25 47,-25 25-31,25-25-1,0 0 1,-25 25-1,25-24-15,-25 24 16,-24 0 0,-1 0-1</inkml:trace>
  <inkml:trace contextRef="#ctx0" brushRef="#br1" timeOffset="-147681.75">8260 17785 0,'0'0'0,"25"0"0,-25-25 0,25 25 16,-25-25-16,-25-24 15</inkml:trace>
  <inkml:trace contextRef="#ctx0" brushRef="#br1" timeOffset="-144502.75">2877 15553 0,'0'0'0,"-24"0"0,-1-25 31,0 25-15,25-25 15,-25 25-16,25-25 1,25 25 47,-25 25-63,25 0 15,0 0 1,24 24-16,50 1 31,50-1-15,25 1-1,-1 0 1,-24-26 0,-124 1-16,25 0 15,-25 0-15,24 24 16</inkml:trace>
  <inkml:trace contextRef="#ctx0" brushRef="#br1" timeOffset="-144084.75">2902 15577 0,'0'0'16,"25"0"-1,0 25 1,0-25-1,49 50 1,25-1 0,25 1-1,99 24 1,50 50 0,-99-24-1,-25 24 1,0 0 15,24-50-31</inkml:trace>
  <inkml:trace contextRef="#ctx0" brushRef="#br1" timeOffset="-143668.75">3597 15825 0,'24'0'31,"-24"25"-31,25-25 16,0 0-16,0 25 15,99 49 1,50 1 0,-26-1-1,-98-49-15,173 49 16,-173-49-16,198 50 15,-174-51-15,100 26 16,-124-25-16,148 25 16,-24-1-1,74 50 1</inkml:trace>
  <inkml:trace contextRef="#ctx0" brushRef="#br1" timeOffset="-143268.75">4142 16098 0,'0'0'16,"0"25"0,25-25-1,0 0-15,49 50 16,-49-50-16,124 74 16,-99-49-16,-1-25 15,100 74-15,124 26 16,0-1-1,0 0 17,-50-49-17,-174-26-15,125 26 16,-124-50-16,24 25 16,50 49-1</inkml:trace>
  <inkml:trace contextRef="#ctx0" brushRef="#br1" timeOffset="-142935.75">5507 16545 0,'24'0'16,"1"0"0,0 0-16,25 25 15,74-1 1,74 51 0,-49-1-1,74 50 1,-49-49-1,74-1 1,-25 25 0,75-24-1</inkml:trace>
  <inkml:trace contextRef="#ctx0" brushRef="#br1" timeOffset="-142584.75">6350 16842 0,'25'0'15,"0"0"-15,-1 0 16,1 25-1,99 0 1,25 49 0,0-24-1,49 74 1,1 0 0,-75-25-1,-99-74-15,74 49 16,-74-74-16,-1 25 15,51 0-15,98 25 16</inkml:trace>
  <inkml:trace contextRef="#ctx0" brushRef="#br1" timeOffset="-142319.75">7689 17438 0,'25'0'31,"0"24"-15,0 1-1,0-25-15,-1 0 0,100 50 16,-74-25-1,124 0-15,-125-1 16,51-24 0,48 25-16</inkml:trace>
  <inkml:trace contextRef="#ctx0" brushRef="#br1" timeOffset="-141284.75">7045 17487 0,'0'-25'47,"24"25"-16,1 0-15,0-24 0,0 24-16,0 0 0,49 0 15,-49 0-15,49 0 16,-74 24-1,25 1-15,-50 25 32,-24 0-17,-26-1 1,26-24 0,24-25-16,50 0 62,-1-25-62,26 25 16,0-25-1,-1 25 1,-24 25 0,0-25-1,-50 75 16,25-51-31,-50 1 32,1 0-17,-26-25 1,-98-25-16</inkml:trace>
  <inkml:trace contextRef="#ctx0" brushRef="#br1" timeOffset="-137919.75">2828 15230 0,'0'0'0,"0"25"47,25-25-32,-1 0 1,-24-25-16,25 25 16,50 0-1,73-25 1,76 0-1,-26-24 1,-148 49-16,198-50 16,-223 50-16,123-25 15,-24 1 1</inkml:trace>
  <inkml:trace contextRef="#ctx0" brushRef="#br1" timeOffset="-137569.75">3175 15156 0,'25'0'31,"0"0"-15,-1 0-16,1 0 15,99 0 1,75 0 0,-175-25-16,150 25 15,-124 0-15,148-25 16,75 25-1,-124-25 17,198 25-32</inkml:trace>
  <inkml:trace contextRef="#ctx0" brushRef="#br1" timeOffset="-137219.75">3770 15106 0,'25'0'31,"0"-25"-31,0 25 16,0 0-16,-1 0 16,76-25-1,98 25 1,75 0 0,-100-24-1,100-1 1,-49 0-1,222-25 1</inkml:trace>
  <inkml:trace contextRef="#ctx0" brushRef="#br1" timeOffset="-136881.75">4663 15106 0,'0'0'0,"25"0"16,0 0-16,0-25 15,74 0 1,25 1-1,50-1 1,98 0 0,-73 25-1,49-25 1,-25 25 0,-49 0-1</inkml:trace>
  <inkml:trace contextRef="#ctx0" brushRef="#br1" timeOffset="-136602.75">5259 15131 0,'0'0'0,"24"0"31,-24-25-31,25 25 16,74 0-1,100-25 1,74 0 0,-25 1-1,0-26 1,25-24-1</inkml:trace>
  <inkml:trace contextRef="#ctx0" brushRef="#br1" timeOffset="-136336.75">6127 15056 0,'0'0'0,"25"0"0,-1 0 15,26-24 1,74-1 0,25 0-1,-25 25 1,99-25-1,-49 25 1</inkml:trace>
  <inkml:trace contextRef="#ctx0" brushRef="#br1" timeOffset="-135836.75">6077 14511 0,'0'0'0,"25"0"31,-25 25-31,0-1 31,25-24-31,-25 50 16,49 24 0,-24-24-1,0 49 1,0-24-1,0-26 1</inkml:trace>
  <inkml:trace contextRef="#ctx0" brushRef="#br1" timeOffset="-135369.75">6028 14536 0,'0'-25'16,"0"50"46,-25-25-46,25 24-1,0 1-15,-25-25 16,25 25-16,-25 0 16,0 24-1,1 1 1,24 0-1,-25-1 1,25-24 0,25-25-1,-25 25 1,24-25 0,1-25-1,149 0 1</inkml:trace>
  <inkml:trace contextRef="#ctx0" brushRef="#br1" timeOffset="-132469.75">7243 15106 0,'0'25'0,"-25"-25"16,25 25-1,-25-25-15,25 24 16,-24 26 0,-51 74-1,-24 75 1,49-125 0,-148 174-1,49-74 1,50-50-1,-25 0-15</inkml:trace>
  <inkml:trace contextRef="#ctx0" brushRef="#br1" timeOffset="-132103.75">7069 15354 0,'-24'0'0,"48"0"0,-48 25 0,-1 0 15,0 24 1,-74 75 0,-1 50-1,-73 99 1,-26 24 0,26-24-1,74-74 1,-125 74-1</inkml:trace>
  <inkml:trace contextRef="#ctx0" brushRef="#br1" timeOffset="-131737.75">6672 15949 0,'-24'50'16,"48"-100"-16,-98 150 15,49-76 1,0 1-16,-74 124 0,-50 74 16,25-24 15,0-1-15,-74 75-1,173-199-15,-124 125 16,124-174-16,-123 223 15</inkml:trace>
  <inkml:trace contextRef="#ctx0" brushRef="#br1" timeOffset="-131420.75">6276 16520 0,'0'25'0,"0"-50"0,-25 75 15,0-26-15,0 1 16,-24 50-1,-100 148 1,74-149-16,-24 50 16,74-74-16,-148 123 15,49 1-15</inkml:trace>
  <inkml:trace contextRef="#ctx0" brushRef="#br1" timeOffset="-130569.74">6970 16247 0,'-25'0'16,"1"0"15,-1 0 0,0 25-31,25 0 16,-25-25-16,0 24 15,25 1-15,-25 50 16,25-50 0,25 24 15,0-24-15,0-25-16,0 25 15,0-25-15,-1 0 16,51 25-1,-26-1 1,-24 1 0,0-25-1,-25 25 1,0 0 0,0 0-1,-25-1 1,-24 26-1,-26-50 17,-49 0-32</inkml:trace>
  <inkml:trace contextRef="#ctx0" brushRef="#br1" timeOffset="-130337.74">6896 16222 0,'25'0'16,"-1"0"15,-24-25-31,25 25 16,25-24-16,49-1 15,50-25 1</inkml:trace>
  <inkml:trace contextRef="#ctx0" brushRef="#br1" timeOffset="-128754.74">5159 17636 0,'0'0'0,"0"-25"0,0 1 16,0-1 0,0-75-1,-24-73 1,-26-26-1,0-49 1,1 50 0,-1 99 15,25 0-15,1 99-1,24 24-15</inkml:trace>
  <inkml:trace contextRef="#ctx0" brushRef="#br1" timeOffset="-128404.74">5110 16917 0,'0'-25'15,"0"50"-15,0-100 0,-25 75 16,25-74-16,-25 24 16,0-148-1,-24-1 1,24 75-1,-25-99 1,26 174-16,-1-75 16,0 99-16,0-50 15,25 26 1</inkml:trace>
  <inkml:trace contextRef="#ctx0" brushRef="#br1" timeOffset="-128103.74">5035 16371 0,'0'0'0,"-24"-25"0,24 0 15,0 1-15,-25-76 16,-25-48 0,25-76-1,-24 51 1,-1 24 0,0-50-1,1 51 1,-1-26-1</inkml:trace>
  <inkml:trace contextRef="#ctx0" brushRef="#br1" timeOffset="-127770.74">4911 15751 0,'0'0'0,"-24"-25"16,24 0-16,0 1 0,0-1 0,-25-25 15,0-123 1,25 123-16,-25-149 15,0 150 1,0-100-16,-24-74 16,-1 49 15,1 75-15,-26 25-16</inkml:trace>
  <inkml:trace contextRef="#ctx0" brushRef="#br1" timeOffset="-127453.74">4738 15032 0,'-25'-124'16,"50"248"-16,-75-273 0,50 25 31,-25 99-31,25-74 0,0 49 16,-25-123-1,25 24 1,-24 74-1,24 26 1,-25 24-16,-25-25 16</inkml:trace>
  <inkml:trace contextRef="#ctx0" brushRef="#br1" timeOffset="-127154.74">4787 14461 0,'0'0'0,"-25"-25"15,25 1-15,-24-1 0,-1-50 16,0 1-1,0 24-15,-24-74 16,49 99-16,-50-74 16,25 50-1,25-1 1</inkml:trace>
  <inkml:trace contextRef="#ctx0" brushRef="#br1" timeOffset="-126904.74">4638 14287 0,'0'-24'0,"0"48"0,0-73 0,0 24 0,0 0 16,-24-49-1,24-75 1,-25-25 0,25 100-1,-25 24 1,0-74 0</inkml:trace>
  <inkml:trace contextRef="#ctx0" brushRef="#br1" timeOffset="-126170.74">4068 13519 0,'0'0'0,"0"-50"16,0 25-16,0 0 15,0 50 17,-25-25-17,25 25 1,0 0-16,-25 24 16,25-24-16,-24 25 15,-1 123 1,25-49-1,0-74 1,25 0 0,49-1 15,-24-49-15,-1 0-1,1-49 1,-50-26-1,-50-24 1,25 49 0,-24 26-1,-26 98-15</inkml:trace>
  <inkml:trace contextRef="#ctx0" brushRef="#br1" timeOffset="-124954.74">6499 12526 0,'-25'0'15,"50"0"-15,-50-24 0,0 24 16,0 0 0,1 0-1,-26 24 1,-24 26-1,-1 49 1,-24 50 0,49-25-1,1 25 1,49-124-16,25 74 16,-25-74-16,0 0 0,49 24 15,50 26 1,25-26-1,75-74 17,-26-49-17,-24-50 1,-99 49 0,-50-73-1,-124-1 1,49 50-1,-98-1 1,49 76-16</inkml:trace>
  <inkml:trace contextRef="#ctx0" brushRef="#br1" timeOffset="-123970.74">9079 15503 0,'0'0'15,"0"-25"-15,-25 25 0,25-25 16,-25-49 0,0 24 15,0 25-15,-49 1-1,-25 48 1,-25 26-1,24 49 1,-24 25 0,50 25-1,49 0 1,50 0 0,49-25-1,26-50 1,123-24-1,0-100 17,75-99-32,-199-24 31,-49 24-15,-100-25-1,-74 50 1,-25 25-1,-99 99-15</inkml:trace>
  <inkml:trace contextRef="#ctx0" brushRef="#br1" timeOffset="-123071.74">7367 17537 0,'0'-25'15,"0"50"-15,0-75 0,0 25 16,-25 1 0,25-1-1,-49-25 1,24 50-1,-50 0 1,26 25 0,-26 49 15,75-49-31,-49 50 16,49-50-16,-25-1 0,25 1 0,0 25 15,0 74 1,25-50-1,74 1 1,25-51 0,0-24-1,74-124 1,-98 25 0,-76-50-1,-123 25 1,0 0-1,49 99-15,-24-24 32,49 49-32,-124-25 0</inkml:trace>
  <inkml:trace contextRef="#ctx0" brushRef="#br1" timeOffset="-122170.74">6127 14188 0,'-25'-25'15,"50"50"-15,-75-50 0,50 1 16,-25 24-16,1 0 16,-51 0-1,1 24 1,-26 76 0,51 24-1,-26 25 1,75 24-1,50-24 1,74-50 0,0-49-1,50-100 17,-149 25-32,198-123 15,-174 98-15,26-49 16,-50-50-1,-100 25 1,-74 25 0,1 74-1,-1 99-15</inkml:trace>
  <inkml:trace contextRef="#ctx0" brushRef="#br1" timeOffset="-121238.74">7169 15925 0,'-25'-25'0,"0"25"0,25-25 15,-25 25 1,-24-25 0,-1 50-1,0 0 1,-24 74-1,24 50 1,1 124 0,49-75-1,24-74 1,1-74-16,50 49 16,-50-99-16,49 50 15,149-75 1,-24-99-1,-51-50 1,-73-49 0,-125 49-1,-74 50 17,0 50-17,-25-1 1,25 75-16</inkml:trace>
  <inkml:trace contextRef="#ctx0" brushRef="#br1" timeOffset="-120205.74">4192 13419 0,'0'0'16,"-25"0"-16,25-24 15,-25 24 17,1 0-32,-1 0 31,-25-25-15,-24 25-1,-1 25 1,26 24-1,-26 26 1,26 49 0,49-25-1,0 50 1,25-25 0,-1-100-16,26 100 15,-50-99 1,99 50-16,0-26 15,1-49 1,48-49 0,-24-26-1,-24-49 17,-26-49-17,-49 148-15,-50-99 16,25 74-16,-99-99 15,0 25 1,74 100-16,-149-51 16</inkml:trace>
</inkml:ink>
</file>

<file path=ppt/ink/ink4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44:44.093"/>
    </inkml:context>
    <inkml:brush xml:id="br0">
      <inkml:brushProperty name="width" value="0.05292" units="cm"/>
      <inkml:brushProperty name="height" value="0.05292" units="cm"/>
      <inkml:brushProperty name="color" value="#C00000"/>
    </inkml:brush>
  </inkml:definitions>
  <inkml:trace contextRef="#ctx0" brushRef="#br0">12030 4490 0,'25'0'62,"-25"24"-46,25-24 78,0 0-63,-25-24-31,24 24 15,1-25-15,0 25 16,0-25 0,49 0-1,-49 25 1,0 0-16,0 0 16,0 0-16,-1 25 15,26 0 1,-25 0-1,24-25 1,-24 0 0,0-25 15,25 0-15,-26 0-1,1 0 1,0 25-1,0 0 1,0 0-16,-1 25 16,-24 0-16,25 0 15,25 24 1,-1-24 0,1-25-1,0-25 1,-26 1-1,26-26 1,-25 25 0,0 25 15,-1 0-15,26 25-1,25 0 1,-26 0-1,26-25 1,-26 0 0,1-25-1,-50 0 1,25 25 0,24-25-1,1 50 1,24 0-1,1 0 1,-1-25 0,-24 0 15,-1-25-15,1-25-1,-25 25 1,24 1-1,-24 24 1,49 49 0,1-24-1,-50 0-15,49 0 16,-49-25-16,25 24 16,24-48-1,-24-1 1,-26 25-16,1 0 15,-25-25-15,25 25 16,0 0 0,49 25 15,1 0-15,49-1-1,0 1 1,0-50-1,-25-24 1,-25 24 0,-49 0-1,25 25 1,-1 25 0,75 25-1,-49-26 1,24 1-1,-25-74 1</inkml:trace>
  <inkml:trace contextRef="#ctx0" brushRef="#br0" timeOffset="7449">16570 5482 0,'24'-25'125,"-24"0"-125,25 25 0,-25-25 15,75-24 1,24-1-1,-25 50 1,-24 25 0,-1 25-1,1-1 1,0-24 0,-1 0-1,-24-25 1,0 0-16,0-25 15,-1 25-15,1-25 16,0-24 0,0 24-1,0 50 17,-1-25-17,51 49 1,24 1-1,0-25 1,-24-25 0,-1-25-1,-49 0 1,0 0 0,24 0-1,26 50 1,-1-25-1,1 50 1,24-25 0,-50-1-1,-24-24-15,0 0 16,0-24 0,0 24-1,49-50 1,0 0-1,26 1 1,-1 49 0,-49 0-1,-1 49 1,-24-49-16,25 50 16,-26-50-16,26 25 15,-25 0-15,24-25 16,-24 0-16,0 0 15,49-50 1,-24 25 0,0 0-1,-26 1 17,1 24-32,0 24 15,0 1-15,0-25 16,49 50-1,-49-50-15,74 25 16,-74-25-16,0 0 0,74-25 16,-74 25-16,74-25 15,-74 25-15,0-25 0,-1 25 16,26-25 0,-25 25-1,24 25 1,26 25-1,49 24 1,-25-74 0,0 0-1,-24-49 1,-51 49 0,26-50-1,-25 50-15,0-25 16,24 0-1,26 50 1,49 0 0,-25 0-1,25-25 1,0-25 0,-50 0-16</inkml:trace>
  <inkml:trace contextRef="#ctx0" brushRef="#br0" timeOffset="22480">13767 6201 0,'24'0'125,"-24"25"-109,25-25-16,-25 25 0,0 0 0,50 49 15,-50-49-15,0 0 16,25 24-16,-25 50 16,-25-24 15,25-1-16,-25 1 1,25-51 0,0 1 31,0 0-32,0 0 32,0 0-47,25 99 16,-25-75-1,25-49 1,-25 25 0,24-25-1,1-25 16,25 25-15,-1-24 0,-24 24-1,-25 24 1,50 1 0,-1 0-1,1-25 1,0 0-1,-26 0-15,1 0 16,0 0-16,0-25 16,0 0-1,24 1 1,-24 24 0,25 0 15,-1 24-16,1 1 1,24-25 0,-24 0-1,0 0 1,-26-25 0,1 25-1,0 0 1,0 25-1,24-25 1,1 0 0,-50 25-16,50-25 15,-26 0-15,26-25 16,24 0 0,-49 1-1,0-1 16,-25 0-15,25 50 0,0-25-1,-1 0-15,26 25 16,-50-1-16,25-24 0,0 0 16,49 0-1,-24-24 1,-25-26-1,-25 25-15,0 0 16,24 1 0,1 24 31,-25 24-32,25-24 1,0 0-1,-25-24 1,25-26 0,-25-25-1,0-24 1,0 25 0,0-1-1,0 51 1,24-1-1,-24 0 1,0 0 15,0 0-31,-24-49 16,-1-25 0,0 24-1,0 26 16,25 24-31,-25 0 16,1 25-16,-1 0 16,-50 25-1,-24 49 1,0-24 0,-25 0-1,49-75 1,26 0-1,-1-25 1,1-24 0,-1 24-1,-24 50 1,-50 50 0,0 24-1,0 1 16,99-75-31,-25 25 16,25-25-16,25 24 0,-49-24 16,-1-24-1,25 24-15,-24-50 16,49 25-16,-25 25 16,-50-49-1,1 24 1,-50 99-1</inkml:trace>
  <inkml:trace contextRef="#ctx0" brushRef="#br0" timeOffset="34144.99">6251 7863 0,'25'0'31,"-1"0"1,-24-25-1,25 25 0,-25-25-15,25 25-1,0 0 1,24-24 0,1 24-1,-25 24 1,0-24-1,24 25 1,1-25 0,-25 0-1,-1 0 1,1 0-16,0-25 16,0 25-1,0 0-15,24-24 16,1-1 15,0 25-15,-1 0-1,-24 25 1,25-1 0,-1 26-1,1-25 1,-1-50-1,-24 25-15,0-25 16,0 25-16,-25-25 16,25 25-16,24-74 15,-24 49 1,0 25 0,0 0 15,-1 50-16,76-1 1,-1-24 0,25-25-1,-25 0 1,-49-25 0,-1 1-1,-24-1 1,0 50-1,0-1 1,49 26 0,1-25-1,24 0 1,-74-1 0,-1-48-1,1 24 1,0 0 15,0 0-15,0 0-1,49 24 1,50 1 0,0 0-1,-50-50 1,-49 25-1,0-25 1,0 1 0,0 24-1,49 0 1,25 0 0,-24 24 15,-75 1-31,74 0 15,-49-25-15,0 0 16,0 0-16,24-25 16,-24 25-16,25-25 15,-1 1 1,-24-1 0,0 25-1,24 25 1,26-1-1,24 1 1,0 0 0,0-50-1,-74 25-15,25-25 16,-25 25-16,0-24 0,24-1 16,26-25-1,-26 1 1,1 49 15,-1 24-15,51 51-1,-26-26 1,0-24 0,-24-25-1,24-25 1,-24 1-1,24-26 1,-24 25 0,24 0-1,-24 50 1,49 0 0,-49 0 15,-25 0-31,24-1 15,-24-24-15,0 0 16,-25-24-16,74-1 16,-49 0-16,0 0 15,25-24 1,24 24 0,-49 25-1,49 49 1,1-24-1,-1 25 1,-24-50 0,-26 0-16,51 0 15,-50 0-15,24-25 16,26 0 0,-26 0-1,1 25 1,-25 0 15,24 25-15,1 25-16</inkml:trace>
  <inkml:trace contextRef="#ctx0" brushRef="#br0" timeOffset="47833">5904 12179 0,'24'0'0,"1"0"63,-50 0-32,1 0-15,-1 0 31,0 0-32,0 0 17,25 25-1,25-25 0,0 0 32,0-25-17,-25 50 48,24-25-47,-24-25 31,-24 25-62</inkml:trace>
  <inkml:trace contextRef="#ctx0" brushRef="#br0" timeOffset="48745">7317 11088 0,'0'0'0,"0"-25"0,0 0 47,-24 25-31,24 25 15,-25-25-15,25 25-16,0-1 15,0 1 1,0 0 0,0 0-1,25-25 1,-1 0-1,1-25 1,-25 0 0,0 0-1,-25 25 1,25 25 0,-24-25-16,-1 25 15,25 0 1,-25-25-16,25 50 15,0-26 17,25-24-17,0-24 1,-1-26 0,-24 25-1,-24 25 1,-1 25 15</inkml:trace>
  <inkml:trace contextRef="#ctx0" brushRef="#br0" timeOffset="49481">9376 11485 0,'0'-25'47,"-25"25"-16,50 0 63,-25 25-79,25-25 1,0 0 15,-50 0-15,0 0-1</inkml:trace>
  <inkml:trace contextRef="#ctx0" brushRef="#br0" timeOffset="49977">9674 12799 0,'0'0'0,"-25"0"0,0 0 32,25 25 30,0 0-46,25-25 46,-25-25-62,-25 25 0,-24-25 31</inkml:trace>
  <inkml:trace contextRef="#ctx0" brushRef="#br0" timeOffset="50394">8533 12427 0,'0'0'0,"-25"0"0,25-25 16,-25 25-1,0 25 1,25 0 0,0 0-1,25 0 17,0-50-17,-25 0 1,0 0-1,0 0-15,-25 1 16,-24 24 0</inkml:trace>
  <inkml:trace contextRef="#ctx0" brushRef="#br0" timeOffset="50876">7466 13469 0,'0'0'0,"-25"0"0,25-25 16,-24 25 0,24-25 77,24 25-93,-24-24 16,0-1-16,0 0 16,0 0-16,0 0 15,-24 1 16,-1 24-15,0 49-16</inkml:trace>
  <inkml:trace contextRef="#ctx0" brushRef="#br0" timeOffset="77557">10716 9699 0,'0'-25'31,"0"0"48,24 25-64,-24-25 1,25 25-1,0-25 17,25 1-17,-26 24 1,1 0 0,50 0-1,173 49 16,-199-24-31,-24-25 16,-25 25 0,75-25-1,-51-25 17,1 0-17,0 25 1,25-25 15,-26 1-15,51-1 15,-26 25 0,1 0-31,99-25 16,-124 50-16,74-25 15,-99-25-15,74-25 16,50-74 15,-99 124-31,50 25 16,-1 25 15,50 24-15,-50-49-1,1 0 1,-26-75 0,1-24-1,-25 24 1,-25 25 0,25 50-1,-1 25 1,1-1-1,0-24-15,0 0 16,0-25-16,-1 0 16,26-25-1,-25 0-15,24-24 32,-24 24-32,0 25 0,0-25 31,0 75-16,-1-1 1,-24-24 0,25 0-1,-25-50 1,50-49 0</inkml:trace>
  <inkml:trace contextRef="#ctx0" brushRef="#br0" timeOffset="88324">9178 10939 0,'0'0'0,"0"-25"16,25 0-1,-25 0 1,0 1 0,49-26-1,1-24 1,-1 24 0,-49 25-16,50-24 15,-25 49-15,24-50 16,51-24-1,24 24 1,49-24 0,1 49-1,-25 0 1,99 25 0,-50-25-1,125 0 16,-1 25-15,-49 0 0,-99 25-1,24 25 1,50-25 0,-49 24-1,-1-24 1,-74 0-1,-99 0-15,124-1 16,-125 1-16,125 25 16,0-1-1,-25 26 1,-25-26 0,-74-24-16,50 25 15,-51-50 1,26 49-1,24 1 1,-24 0 0,-50-26-1,25 1 1,-25 0 0,49 49-1</inkml:trace>
  <inkml:trace contextRef="#ctx0" brushRef="#br0" timeOffset="88971">13618 10393 0,'0'25'47,"25"0"-32,-25 0-15,24-25 16,1 49-16,50 50 16,-1 1-1,-74-76-15,50 51 31,-50-50-31,24 24 0,-24 1 16,25-25-16,-25 49 16,25-49-16,-25 24 15,25-24 17,-25 0-17,0 0 1,-25-25 15,0 0-31,-24-25 16,24 25-16,-99-25 15,74 25-15,-24-25 16,-100 1 0,50 24-1,75-25-15,-51 0 16</inkml:trace>
  <inkml:trace contextRef="#ctx0" brushRef="#br0" timeOffset="101686">17934 12626 0,'0'0'0,"0"-25"15,0 0 16,25 25-31,-25-25 16,24 0 0,1-24-1,50 24 1,49 25 0,0-25-1,124 50 1,-50 0-1,-148 0-15,148 24 16,-148-49-16,99 75 16,49 24-1,1-25 1,-75-24 0,74 74-1,-74-75 1,0 51-1,-50-1 17,-24-25-17,0 26 1,-50-76-16,0 76 16,24-76-16,-24 26 15,0-25-15,0 49 16,0-49-16,0 49 15,0-24 1,0-25 0,0 0-16,0 49 15,0-49 1,25-25-16,-25 74 0</inkml:trace>
  <inkml:trace contextRef="#ctx0" brushRef="#br0" timeOffset="102439">20117 13742 0,'0'-25'0,"0"0"16,24 50 31,-24 0-47,0 0 16,0-1-16,25 26 15,0 74 1,-25-25-1,0 0 1,25 25 0,-25-49-1,25-1 1,-1-24 0,-24-25-1,25-25-15,-25 25 16,0-50 31,25 25-32,-25-25 1,50-25 0,-50 26-16,49-51 15,-24 50-15,0-24 16,99-100-1,-50 50 1,-24 24 0,-25 50-1,-25 1 1</inkml:trace>
</inkml:ink>
</file>

<file path=ppt/ink/ink4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47:00.475"/>
    </inkml:context>
    <inkml:brush xml:id="br0">
      <inkml:brushProperty name="width" value="0.05292" units="cm"/>
      <inkml:brushProperty name="height" value="0.05292" units="cm"/>
      <inkml:brushProperty name="color" value="#C00000"/>
    </inkml:brush>
  </inkml:definitions>
  <inkml:trace contextRef="#ctx0" brushRef="#br0">4614 6127 0,'-25'0'47,"25"-25"-47,25 0 31,-25 0-15,24 1-16,26-51 16,-50 50-16,25 1 15,0-1 1,-1 25-1,1-25 17,25 25-32,74 0 15,-50 0 17,1 0-1,-1 25-16,1 0 17,-1-25-1,25 24-15,174 26-1,-174-50-15,174 50 16,-198-26-16,-51-24 0,51 25 15,-50-25-15,74 0 16,-74 0-16,49-25 16,0-24-1,1-26 17,-1 26-17,-24 49 1,24 25-1,75 24 1,-25 26 0,25-26-1,-50-24 1,-74-50-16,74 25 16,-74-25-16,49 1 15,26-1 1,-51 0-1,75 25 1,50 50 0,-25-1-1,24 1 1,-73-50 15,-1-25-15,0-49-1,-74 49-15,24-25 16,-24 25-16,25-24 16,-25 49-16,24-25 15,-24 25-15,0 0 16,99 25 0,-50 0-1,75 49 1,-50-49-1,1-50 1,-51 0 0,-24 0-16,25-24 15,-26 49 1,1-25-16,25 25 16,24 25 15,25 0-16,50 74 1,-49-25 0,-1-24-1,0-50 1,0-50 0,-24-24-1,24 24 1,-25 25-1,-24 50 1,24 25 0,-49-25-16,74 24 15,-74-24 1,99 0-16,0-25 31,-25-25-15,-74 25-16,25 0 15,-25-25-15,24 25 16,-24 0-16,99 0 0</inkml:trace>
  <inkml:trace contextRef="#ctx0" brushRef="#br0" timeOffset="3550">11410 6499 0,'0'0'0,"0"-25"0,0 0 0,0 0 16,0-24 0,0 24-16,0 0 15,0 0 1,0-49-16,0 0 16,-25-26 15,1 26-16,-51 0 1,26 49 0,-51 0-1,-24 25 1,0 50 0,25 49-1,74-74-15,-49 148 16,74-123-16,-50 99 15,50-100-15,-25 125 16,25-149-16,0 99 16,75 25-1,24-50 1,-49-74-16,173 24 16,-174-24-1,150-25 1,49-25-1,-124-24 1,-99-75 0,-75-50-1,-74-99 1,25 25-16</inkml:trace>
  <inkml:trace contextRef="#ctx0" brushRef="#br0" timeOffset="4851.99">18479 7069 0,'0'0'0,"-24"0"0,48 0 46,1 0-30,0 0-16,50 0 16,73 25-1,100 0 1,25 0 0,99 24 15,-272-24-31,247 0 15,-248 0-15,223 24 16,75 1 0,-49 0-1,-100-26 1,-25 1 0,-49-25-1,-26 0 1,-73-25-1,-50 25-15</inkml:trace>
  <inkml:trace contextRef="#ctx0" brushRef="#br0" timeOffset="6114.99">2431 8161 0,'0'25'15,"25"-25"1,-1 0 0,1 0-16,0 24 15,49-24-15,-49 25 0,199 0 16,-175-25 0,100 25-16,124 24 15,24 1 16,1 0-15,0-26 0,74 1-1,-25-25 1,-99 25 0,-74-25-1,74 25 1,-199-25-16,125 0 15,-149 0-15,25 0 0,173 25 16</inkml:trace>
  <inkml:trace contextRef="#ctx0" brushRef="#br0" timeOffset="8197.99">10244 7094 0,'-24'0'15,"24"25"17,0 0-17,-25 0-15,25-1 16,0 26-16,0 99 16,-25 74-1,0 50 1,0-99-1,25-26 1,0-24 0,0-74-1,0-25 1,25-25 0,-25-25-1,25 25 16,49-25-15,26 25 0,-76 0-16,51 0 15,-50 0-15,-1 0 0,125 25 16,-99 0-16,223 0 16,74-1-1,-49 1 1,-224-25-16,298 50 15,-298-50-15,150 25 16,-150-25-16,199 24 16,-199 1-16,199-25 15,99 25 1,-74 0 0,-75 0 15,0-1-16,-49-24 1,-124 0-16,198 0 16,-223 0-16,99 0 15,0 0 1,0 0 0,-50-24-16,25 24 15,-49 0-15,99-25 16,0 0-1,-25 0 1,-25 0 0,0 1-1,0-26 1,-49 25 0,-50 0-16,25 1 15,-1-1 1,-24-25-1,25-24 1,-25-50 0,25 0-1,-25 74-15,25-124 16,-25 125-16,0-125 16,25-24-1,-25 49 1,0 99-16,-25-74 15,25 100-15,0-26 16,-25-24 0,25 49-1,-25 25 1,0-25 0,1 25 15,-1-25-16,-50 25 1,51 0-16,-51 0 16,26 0-16,-175 0 15,1-25 1,149 25-16,-150 0 16,100-25-16,75 25 0,-75 0 15,49 0-15,-173-24 16,174-1-16,-199 25 15,50-25 1,173 25-16,-173-25 16,173 25-16,-24 0 0,-100-25 15,125 25-15,-224-24 16,223 24 0,-74 0-16,-124 0 15</inkml:trace>
  <inkml:trace contextRef="#ctx0" brushRef="#br0" timeOffset="20964.99">9748 9847 0,'0'0'0,"0"-24"0,0-1 46,0 50-14,-25-25-1,25 24-31,0 1 31,0 25-15,-24 49-1,24-74-15,-25 99 16,0-99-16,25 99 16,-25 0-1,25 0 1,0-25 0,0 25-1,0-74 1,0-26-16,0 51 15,0-50-15,0-1 16,-25 1 0,25 0-1,25-25 32,0 25 16,0-25-63,0 0 31,24 0-31,100 49 16,99-24-1,-124-25 1,25 0-1,-124 0-15,49-25 16,-24 25-16,-25 0 0,49 0 16,50 0-1,25-24 1,24 24 0,-48 24 15,-26-24-16,-74 0-15,49 25 16,-49-25-16,74 0 16,0 0-1,25-25 1,50 25 0,-149 0-16,49 0 15,-49 0-15,99-24 16,25 24-1,-25 0 1,25 0 0,-50 24-1,-74-24-15,24 0 16,-24 0-16,49 0 16,50-24-1,0 24 1,1-25 15,-51 25-15,25-25-1,0 25 1,-74 0-16,50 0 16,-51 0-16,26 0 15,0-25 1,-1 25-1,-24 0-15,0 0 16,0 0 0,-1 0-16,1 25 15,25-25 1,-25 0 0,24 25 15,-24-25-16,25 0 1,-1 25 0,1-25-1,-25-25 1,-1 0 0,-24-25-1,25-24 1,-25 0-1,0 49-15,0-25 16,-25 25-16,25-24 16,-24-50-1,-1-1 1,0 100-16,25-99 16,-25 74-16,25-24 15,0 24-15,-25-49 16,25 49-1,0 0 1,0-25 0,0 26-1,0-1 1,0 0 0,-24 25 15,-1 0 16,0 0-32,25-25-15,-25 25 0,-49 0 16,49 0-16,-25 0 16,26-25-16,-100 25 31,99 0-31,-50 0 15,1 0-15,-124-25 16,148 25-16,-74-24 16,74 24-16,-148-25 15,148 0-15,-74 0 16,-74 0 0,173 25-16,-124-24 15,100-1-15,-75 25 16,-100-25-1,75 0 1,-49 25 0,74 0-1,0-25 1,99 25-16,-99 0 16,75 0-16,-100-24 15,0 24 1,-25-25 15,50 25-15,50-25-1,49 25-15,-99 0 16,99 0-16,-74 25 16,0-25-1,0 0 1,24 0-1,1 25 1,49-25-16,-50 0 16,51 0-16,-76 24 15,1-24 1,25 0 0,24 0 15,-24 25-16</inkml:trace>
  <inkml:trace contextRef="#ctx0" brushRef="#br0" timeOffset="25563.99">19224 9500 0,'0'25'94,"24"0"-79,-24 0-15,0 24 0,25 125 16,0 74 0,0-74-1,-25-50 1,0 49 0,0-49-1,0-49 1,0-1-1,-25-24 17,25-26-17,0 26 1,25-25 0,0 0-1,-1-1 1,1 1-1,0 0-15,25-25 16,-26 25-16,26-25 16,74 25-1,0-1 1,50-24 0,-25 0 15,24 25-16,-123-25-15,49 25 0,-74-25 16,99 25 0,0 0-1,50-25 1,-75 0 0,124 25-1,-198-25-15,74 0 16,-74 0-16,74 0 15,50 0 1,-25 0 0,0-25-1,25 25 1,24 25 0,-49-1-1,50-24 1,-75 0-1,0 0 17,1 0-17,24 0 1,-50 0 0,25 0-1,-49 0 1,-25-24-1,0 24 1,-25-50 0,0 0-1,0-49 1,-25 0 0,25-25 15,0-25-31,0 25 15,0-50 17,0 26-17,-25-1 1,0 25 0,0 24-1,1 1 1,-1 50-1,25 24 1,0 0 0,-25 0-1,25 0 1,-25 25 0,0-24-1,1 24 1,-51 0-1,1 0 17,-50 0-17,99 0-15,-149 0 16,125 0-16,-125 0 16,-49-25-1,-100 0 1,174 0-1,1 0 1,48 1-16,-98-26 16,124 50-16,-125-50 15,-24 26 1,-25 24 0,74-25 15,1 25-31,-26 0 15,1-25 17,49 25-17,124 0-15,-99 25 16,99-25-16,-24 0 16,-75 25-1</inkml:trace>
  <inkml:trace contextRef="#ctx0" brushRef="#br0" timeOffset="29464.99">11509 12055 0,'25'0'15,"-25"-25"1,25 25-16,0 0 16,223-49 15,-124 49-16,-50 24 1,-24-24 0,-25 25-16,74-25 15,-74 25-15,0-25 16,173 25 0,-49 0-1,0-25 1,-25 0-1,24 0 17,51-25-17,-174 25-15,173-25 16,-173 25-16,124 0 16,-25 0-1,25 0 1,-25 0-1,24 0 1,26 0 0,-50 0-1,0 0 1,-25 0 0,25-25-1,25 25 1,-25 0-1,0 0 1,50 0 15,-50 0-15,25-25 0,0 25-1,49 0 1,-99 0-1,50-24 1,0 24 0,-124 0-16,148 0 15,-148 0-15,50 0 16,123 24 0,-74-24-1,-25 25 1,0-25-1,-74 0 1,124 0 0,-124 0-16,74 0 15,50 0 1,0 25 0,-50-25-1,25 25 1,-25 0-1,-49-25 1,49 24 0,-25-24-1,1 0 1,-1 25 0,-24-25-1</inkml:trace>
  <inkml:trace contextRef="#ctx0" brushRef="#br0" timeOffset="31127.99">20365 11931 0,'0'25'78,"24"-25"-47,1 25-15,0-25 0,0 0-1,49 24-15,50 1 16,-74-25-16,74 25 16,-99-25-16,49 25 15,1-25 1,-1 25-1,-24-25 17,24 0-17,-24 0 1,24 24 0,-49-24 15,0 0 0,-1 0-15,26 0 15,0 0 0,-1 0-15,1 0-16,173 25 15,50 0 1,-223 0 15,-26-25-31,26 0 16,-25 0-16,24 0 16,-24 25-1,0-25 1,0 0-1,24 25 1,1-25-16</inkml:trace>
  <inkml:trace contextRef="#ctx0" brushRef="#br0" timeOffset="41427">11088 13097 0,'0'0'0,"-25"-25"15,0 25 17,25 25 14,25 0-30,-25-1-16,25 1 16,49 0-1,50 0 1,-74 0-16,49-25 16,-49 0-16,98 25 15,76-25 1,-150 0-16,199-25 15,-223 25-15,173 0 32,25 0-17,-124 0-15,74 0 16,-148 0-16,173 25 16,-49-50-1,49 0 1,-49 0-1,-50 25 1,49 0 0,-74 0-1,1 0 1,24 0-16</inkml:trace>
  <inkml:trace contextRef="#ctx0" brushRef="#br0" timeOffset="43060">15503 13196 0,'0'-25'0,"0"50"0,25-50 31,-25 0-15,25 25-16,49 0 31,25-24-15,-74 24-16,74 0 16,-74 0-16,0 0 0,49 0 15,50 0 1,0 24-1,75 1 1,-50-25 0,74 25-1,-74 0 1,-25-25 0,-25 25 15,0-25-31,50 0 15,25 0 1,-50 0 0,-50 0 15,25 0-15,25 0-1,-25 0 1,1 0-1,-26 0 1,50 0 0,-74 0-16,49 25 15,-74-25-15,124 0 16,-25 0 0,0 0-1,0 0 1,0 0-1,-75 0 1,50-25 15,-24 25-15,49 0 0,-99 0-16,99-25 15,-99 25-15,99 0 16,-25 0-1,25 25 1,25-25 0,-25 25-1,24-25 1,-24 0 0,1 0-1,73 0 16,-148 0-31,24 0 0,-49 0 0,99 0 16,-25 0 0,0-25 15,-24 25-15,73 0-16</inkml:trace>
  <inkml:trace contextRef="#ctx0" brushRef="#br0" timeOffset="45575.99">4167 13146 0,'0'0'0,"0"-24"16,-25 24-16,25 24 63,0 1-63,0 0 15,25 74 1,0 100-1,-25-1 1,25 1 0,-25-51-1,0-73 1,-25-26-16,25 1 16,0-25-16,0 0 15,25-25 48,0 0-48,24 24 1,1-24 0,49 25-1,75-25 1,-75 0-1,50 0 1,74-25 0,-49 25-1,49 0 1,-74 25 0,-100-25-16,75 25 15,-99 0-15,74-25 16,25 25-1,-99-25-15,50 0 16,-51 0 0,1 0-16,25 0 15,-50 25 1,25-25 0,-25-25-16,24 25 15,-24-25 1,25-25-1,0 1 1,-25-26 0,0 1-1,0-1 1,-25-73 0,0-1-1,25 25 1,0 0-1,-24 49 1,24 1 15,0 24-31,-25 26 32,25-1-17,-25 25 63,0 0-78,0 0 16,1-25-16,-1 25 0,-25 0 16,25 0-16,-99 0 15,100 0-15,-76 0 16,-197 25-1,24-25 1,74 25 0,-24-25 15,99 0-15,-124 24-1,124 1-15</inkml:trace>
  <inkml:trace contextRef="#ctx0" brushRef="#br0" timeOffset="49659.99">7987 14263 0,'25'0'31,"0"0"-15,0 0-1,-1 0-15,51 24 16,49 1-1,-50 0 1,224-25 0,-25-25-1,49 25 1,-49 0 15,-25 0-15,75 0-1,-100 0 1,50 0 0,-50-25-1,50 25 1,-50 0 0,-74-24-1,24 24 1,-24-25-1,-25 0 1,-74 25-16,123-25 16,-148 25-1,124 0-15,-25 0 32,-49 25-17,-1-25 1,-24 25-1,-26 0 1,1-25 0,0 0-16,0 49 15</inkml:trace>
  <inkml:trace contextRef="#ctx0" brushRef="#br0" timeOffset="51160">13791 14337 0,'25'0'0,"0"0"16,0 0 0,0 25-1,148-25 1,-49 25-1,-74-25-15,74 0 16,-74 0-16,123 0 16,-148 0-16,124-25 15,-100 25-15,199 0 16,149 0 0,-124 25-1,-223-25-15,173 49 16,-173-49-16,123 25 15,-123-25-15,99 0 16,-100 0 0,175 0-16,-1 25 15,-174-25-15,125 25 32,-124-25-32,98 0 15,51 0 1,-50 0-1,24 0 1,51 0 0,-51 25-1,-148-25-15,99 0 16,-99 0-16,0 0 0,99 0 16,25 0-1,24-25 1,26 25-1,-51 25 1,-24-1 0,50 1-1,-50-25 1,50-25 15,223 25 16,-373 0-47,26 0 16,-25 0-1,74 25 1</inkml:trace>
  <inkml:trace contextRef="#ctx0" brushRef="#br0" timeOffset="53958.99">2034 15726 0,'25'0'0,"-50"0"0,75 0 16,-26-25-1,51-24 1,-50 49-16,74-50 15,-74 25-15,123-24 16,1-1 0,-25 50-1,25 0 1,0 75 0,0-1-1,24 50 1,26-50-1,-25-98 1,-26-51 0,-48-49-1,-51 50 17,26 24-17,24 25 1,50 75-1,-1 24 1,-98-49-16,124 50 16,-150-51-16,51-24 15,24 0 1,25-74 0,-25 0-1,-49 24 1,-25 50-16,49-25 15,-49 50-15,74 0 16,75 24 0,-1 26-1,1-50 1,-25-50 15,-25-25-15,-50 1-1,-24-1 1,24 50 0,50 0-1,0 25 1,-74 0-16,74-25 16,-99 24-16,0-24 0,24 0 15,125-24-15</inkml:trace>
</inkml:ink>
</file>

<file path=ppt/ink/ink4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48:16.181"/>
    </inkml:context>
    <inkml:brush xml:id="br0">
      <inkml:brushProperty name="width" value="0.05292" units="cm"/>
      <inkml:brushProperty name="height" value="0.05292" units="cm"/>
      <inkml:brushProperty name="color" value="#C00000"/>
    </inkml:brush>
  </inkml:definitions>
  <inkml:trace contextRef="#ctx0" brushRef="#br0">14213 11311 0,'-25'0'63,"25"25"-47,0 0-1,0-1 1,-25-24-16,50 75 15,0-50 1,25-25 0,-26 0-16,51 0 15,-50 0 1,0-25-16,24 0 16,-74 0-1,-49-24 16,24 49-15,-49 0 0,74 24-1,25 26 1,50 0 0,-25-50-16,74 24 15,-74-24-15,24-24 0</inkml:trace>
  <inkml:trace contextRef="#ctx0" brushRef="#br0" timeOffset="950.99">7913 12774 0,'0'0'0,"-25"0"15,0-24 1,0 48 0,0-24-1,50 0 1,0 0 0,25 25-1,49-25 1,-25-25-1,-74 1 1,-24-26 0,24 25-16,-50 0 15,25 1 1,0 24-16,-24 0 16,-1 24-1,25 26 16,50-25-15,0-25-16,24 0 16,-24 0-16,25-25 15,49-49-15</inkml:trace>
  <inkml:trace contextRef="#ctx0" brushRef="#br0" timeOffset="1465.99">8682 11336 0,'0'0'0,"-25"-25"0,25 0 15,-25 25-15,0-49 16,0 24 0,-24 0-1,24 25 1,0 25-1,25 49 1,25 1 0,-25-51-16,50 1 15,-26 0-15,51-50 16,24-24 0,-49 24-1,-1-74-15,-24 74 16,-25-50-1,-25 1 1,25 49-16,-74 0 16,49 25-16,-25 25 15,-24 25 1,49-26-16,0 150 16</inkml:trace>
  <inkml:trace contextRef="#ctx0" brushRef="#br0" timeOffset="1710.99">10914 10592 0</inkml:trace>
  <inkml:trace contextRef="#ctx0" brushRef="#br0" timeOffset="1965.99">11361 10492 0,'-25'0'16,"0"0"-16,0 0 15,0 0 1,1 0 0,-1 0-1,0 25 1,-50 0-16</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8:55:22.936"/>
    </inkml:context>
    <inkml:brush xml:id="br0">
      <inkml:brushProperty name="width" value="0.05292" units="cm"/>
      <inkml:brushProperty name="height" value="0.05292" units="cm"/>
      <inkml:brushProperty name="color" value="#C00000"/>
    </inkml:brush>
  </inkml:definitions>
  <inkml:trace contextRef="#ctx0" brushRef="#br0">6052 4018 0,'25'-24'0,"-50"48"0,50-73 16,-50 24-16</inkml:trace>
  <inkml:trace contextRef="#ctx0" brushRef="#br0" timeOffset="2173">10517 3001 0,'0'-24'63,"-25"-1"-48,25 0 1,-24 25-16,24-25 0,-25 25 16,0-25-16,0 25 15,0 0-15,1 0 0,-1 0 0,0 0 16,0 0-16,-24 0 0,24 0 0,0 25 0,-25-25 16,26 25-16,-26-25 0,25 25 0,0 0 15,-24-1-15,24-24 0,0 25 0,0 0 16,0 0-16,1 24 0,-1-24 0,0 0 15,0 0-15,25 24 0,-25-24 16,25 25-16,0-25 0,0-1 0,0 1 0,25 0 16,-25 0-16,25 24 0,0-24 0,-25 0 15,25 0-15,-1 0 0,1 24 0,0-24 16,0 0-16,24 0 0,-24 0 0,0-25 16,25 24-16,-25 1 0,24-25 0,-24 25 0,25-25 15,-26 25-15,26-25 0,-25 0 16,24 0-16,-24 0 0,50-25 15,-1 25-15,-49-25 0,0 0 0,-1 25 16,1-24-16,0-1 0,0 0 0,0-25 0,-25 25 16,24 1-16,-24-26 0,25 0 0,-25 26 15,0-26-15,0 25 0,0-24 0,-25-1 16,25 25-16,-24-24 0,24 24 16,-25-25-16,0 25 0,0-24 0,0 24 0,1 0 15,-1 0-15,0 1 0,0 24 0,0-25 0,-24 25 16,24 0-16,-99 0 0</inkml:trace>
  <inkml:trace contextRef="#ctx0" brushRef="#br0" timeOffset="2684">11237 2952 0,'0'0'15,"0"-25"-15,-25 25 16,0 0-1,0 0 1,25-25-16,-25 25 0,25 25 0,-25-25 0,1 0 16,-1 0-16,0 25 0,0 0 15,0-25-15,1 24 0,-1 1 16,0 0-16,0 0 0,0 0 0,25-1 16,-24 1-16,-1 0 0,0 0 0,25 24 0,-25-24 15,25 0-15,0 0 0,0 74 16,0-49-16,0-26 0,25 1 15,0 0-15,-25 25 0,25-26 0,24 1 16,-24 0-16,0 0 0,24 0 0,1-25 0,0 25 16,-1-25-16,-24 0 0,25 24 0,-1-48 15,1 24-15,0 0 0,-1-25 0,1 0 16,-25 25-16,-1-50 0,1 25 0,0 1 16,0-1-16,-25 0 0,0-25 0,0 26 15,0-26-15,-25 0 0,0 1 0,0 24 16,-24 0-16,24-24 0,0 24 0,-24 0 15,-125-74-15</inkml:trace>
  <inkml:trace contextRef="#ctx0" brushRef="#br0" timeOffset="4666">20216 3001 0,'25'0'0,"-25"-24"16,0-1 15,0 0-31,0 0 15,-25 25 1,25-25-16,0 1 16,-25 24-16,25-25 15,-25 25-15,25-25 0,-25 25 16,25-25-16,-24 25 0,-1 0 16,0 0-16,0 0 15,0 0-15,1 0 0,-1 0 0,0 0 16,0 25-16,0-25 0,1 25 0,-26 0 15,0-1-15,26 1 16,-1 0-16,0 0 0,0 0 0,0-1 0,1-24 16,24 25-16,-25 0 0,0 25 0,25-26 0,-25 1 15,25 0-15,0 0 0,0 0 0,0-1 16,0 1-16,0 0 0,0 0 0,25 0 16,-25-1-16,25 1 0,0 0 0,-1 0 15,1 24-15,0-24 0,0 0 16,74 25-16,-49-26 0,-1 1 15,-24 0-15,25-25 0,-1 25 0,1-25 0,-1 0 16,-24 0-16,25 0 0,-25 0 0,24 0 16,-24 0-16,0-25 0,-25 0 0,25 25 15,-25-25-15,24 1 0,-24-26 0,0 25 0,0 0 16,0-24-16,0 24 0,0 0 0,0-24 16,0-26-16,-24 26 0,24 24 15,0 0-15,-25-25 0,25 26 0,-25-1 16,-74-74-16</inkml:trace>
  <inkml:trace contextRef="#ctx0" brushRef="#br0" timeOffset="6982">3423 4787 0,'0'-25'16,"0"1"-1,0-1 1,25 25-16,-25-25 0,0 0 15,25 25-15,-25-25 0,24 1 16,1-1-16,0 0 16,-25 0-16,25 25 0,0-25 15,24 1-15,-24 24 0,0 0 16,0 0-16,0 0 0,-1 0 0,1 0 0,0 24 16,0-24-16,0 25 0,-1-25 15,1 25-15,0-25 0,0 25 0,0-25 16,-1 25-16,1-1 0,0-24 0,0 25 0,0-25 15,24 25-15,-24 0 0,0-25 16,24 25-16,26-1 16,-1 1-16,-49-25 0,25 0 0,-26 0 0,26 0 15,-25 25-15,0-25 0,-1-25 0,1 25 16,0 0-16,0 0 0,0 0 0,-1 0 16,1-25-16,0 25 0,0 0 15,-25-24-15,25 24 16,0-25-16,-1 25 0,1 0 15,0 0-15,0 0 16,0 0-16,-1 0 0,1 25 16,0-25-16,0 0 0,24 0 0,-24 24 0,0-24 15,25 0-15,-26 25 0,26-25 0,-25 0 16,24 25-16,-24-25 0,25 0 0,-1 0 0,1 0 16,24-25-16,-49 25 0,25 0 15,-25-25-15,-1 25 0,1-24 0,0 24 16,0 0-16,0-25 0,0 25 0,-25-25 15,24 25-15,1-25 0,0 25 16,0-25-16,0 25 16,-1 0-16,1 0 15,0 0-15,49 0 16,-49 25-16,25-25 0,-25 0 0,-1 25 0,26-25 16,-25 0-16,0 25 0,24-25 0,-24 25 15,25-25-15,-26 24 0,26-24 0,-25 0 16,24 25-16,-24-25 0,0 0 0,0 0 15,0 0-15,24 0 0,-24 0 0,0 0 16,-25-25-16,25 25 0,0-24 0,-1 24 16,1-25-16,0 25 0,0-25 0,0 25 0,-1-25 15,1 0 1,25 1-16,-25 24 0,-1 0 0,1 0 0,0-25 16,0 25-16,0 0 0,-1 0 0,1 25 15,0-25-15,0 0 0,0 0 0,-1 24 16,26-24-16,-25 25 0,0 0 0,-1-25 15,26 25-15,-25 0 0,24-25 0,1 24 16,-25 1-16,24-25 0,26 25 0,-26-25 16,1 25-16,-25-25 0,25 0 0,-1 0 15,-24 0-15,25 0 0,-26-25 0,26 25 16,-25-25-16,24 25 0,-24-25 0,0 25 16,25-24-16,-26-1 0,1 25 0,0-25 0,0 0 15,0 25-15,-1-25 0,26 1 16,0-1-16,-26 25 0,1 0 15,0 0-15,0 0 0,0 0 16,-1 0-16,1 0 0,0 25 0,0-25 16,0 0-16,-1 24 0,1-24 0,0 0 15,0 25-15,0-25 0,24 25 0,-24-25 16,0 0-16,25 25 0,-26-25 0,1 0 16,25 0-16,-25 0 0,-1 0 0,26 0 15,-25 0-15,0 0 0,-1 0 0,1-25 0,25 25 16,-25 0-16,-1-25 0,1 25 0,0-25 15,0 25-15,0-24 0,-1-1 0,26 25 16,-25-25-16,0 25 0,-1-25 0,1 25 0,25-25 16,-25 25-16,-1-24 0,1 24 0,0 0 15,74 0 1,-49 0-16,-25 24 0,0-24 0,-1 25 16,1-25-16,0 25 0,0-25 0,0 25 0,-1-25 15,1 25-15,0-1 0,25-24 0,-26 25 16,1-25-16,0 0 0,0 25 0,0-25 15,24 0-15,-24 0 0,0 0 0,0 0 16,24 0-16,-24 0 0,0 0 0,0 0 16,-1 0-16,76-25 15,-76 25-15,1 0 0,0-25 0,0 25 0,0 0 16,-1 0-16,1 0 0,0 0 16,0 0-16,0 0 0,0 0 0,-1 0 0,1 0 15,0 0-15,0 0 0,0 25 0,-1-25 16,1 0-16,0 0 0,0 25 0,0-25 15,24 25-15,-24-25 0,0 25 0,0-25 16,-1 24-16,1-24 0,0 0 0,0 25 0,0-25 16,-1 0-16,1 25 0,0-25 0,25 0 15,123-25-15</inkml:trace>
  <inkml:trace contextRef="#ctx0" brushRef="#br0" timeOffset="8234">13072 3820 0,'0'0'0,"0"-25"0,0 0 31,-25 25-31,25-24 15,0-1-15,-25 25 16,25-25 0,-24 0-16,24 0 15,-25 25-15,0 0 16,25-25-16,-25 25 0,0 0 16,1 0-16,-1 0 0,0 0 15,0 25-15,0-25 16,1 25-16,-1-25 0,0 25 0,0 0 15,0-25-15,1 25 0,24-1 16,-25-24-16,0 25 0,25 0 0,-25-25 0,25 25 16,-25 0-16,25-1 0,-24 1 0,24 0 15,-25 0-15,25 0 0,0-1 16,0 1-16,-25 0 0,25 0 0,0 0 16,0-1-16,0 1 0,0 0 0,25 0 0,-25 0 15,0-1-15,0 1 0,25 0 0,-25 0 16,24 0-16,1 24 0,0-24 15,-25 0-15,25 0 0,0-1 0,-1-24 16,1 25-16,0 0 0,0 0 0,0 0 0,-1-25 16,1 24-16,0-24 0,0 25 0,0-25 15,-1 25-15,26-25 0,-25 0 0,0 25 16,24-25-16,-24 0 0,0 0 0,0 0 16,24-25-16,-24 25 0,0 0 15,49-50-15,-49 26 0,0-1 16,-25 0-16,25 0 0,-25 0 0,0-24 0,0 24 15,0-25-15,0 26 0,0-26 0,-25 0 16,25 26-16,-25-26 0,25 0 0,-25 26 0,1-26 16,24 25-16,-25 0 0,0-24 0,25 24 15,-75-74-15</inkml:trace>
  <inkml:trace contextRef="#ctx0" brushRef="#br0" timeOffset="10402">19968 4068 0,'0'0'0,"0"-25"31,0 0-15,-25 1-1,25-1 1,-25 25 0,25-25-16,-25 0 0,1 25 15,-1-25 1,0 25-16,0 0 0,0 0 16,1 0-16,-1 0 15,0 0-15,0 0 0,0 25 0,1-25 16,-1 0-16,0 25 0,0-25 0,0 25 15,0-25-15,1 25 0,-1-1 0,0 1 16,0-25-16,25 25 0,-25 0 0,1 0 16,24-1-16,-25-24 0,25 25 0,0 0 0,0 0 15,-25 0-15,25-1 0,25 1 0,-25 0 16,0 0-16,25 0 0,-25-1 16,24 1-16,1-25 0,-25 25 0,25 0 15,0-25-15,0 25 0,24-1 0,-24-24 16,0 25-16,25-25 0,-1 0 0,-24 25 0,25-25 15,-1 0-15,-24 25 0,25-25 0,-26 0 16,1 0-16,25 0 0,-25-25 0,-1 25 16,1 0-16,0-25 0,-25 0 15,25 1-15,-25-1 0,0 0 16,0 0-16,0 0 0,0-24 0,0 24 16,0 0-16,-25 0 0,25 1 0,-25-1 15,-49-99-15</inkml:trace>
  <inkml:trace contextRef="#ctx0" brushRef="#br0" timeOffset="24461.99">19893 645 0,'0'0'0,"-24"0"0,24-25 16,0 0-1,-25 25-15,25-24 16,-25-1 0,0 0-16,0 25 15,25-25-15,-24 0 0,-1 25 16,0-25-16,0 25 0,0 0 16,1 0-16,-26 0 15,25 0 1,0 0-16,0 0 0,1 25 0,-1-25 0,0 0 0,0 25 15,0-25-15,1 25 0,24 0 16,-25-25-16,0 25 0,25-1 0,-25-24 0,25 25 0,0 0 16,-25 0-16,25 0 0,-24-1 0,24 1 15,0 25-15,-25-25 0,25-1 16,0 1-16,0 0 0,25 0 0,-25 0 16,0-1-16,24 1 0,-24 0 0,25 0 15,-25 0-15,25-1 0,-25 1 0,25 0 16,0 0-16,-1 0 0,1-1 0,25-24 15,-25 25-15,24-25 0,-24 25 0,25-25 0,-1 0 16,-24 0-16,25 0 0,-25-25 0,24 25 16,-24-25-16,0 25 0,0-24 0,49-26 15,-49 25-15,0-24 16,-25 24-16,24 0 0,-24 0 0,0 0 0,25 1 16,-25-1-16,0 0 0,0-25 0,-25 26 0,25-1 15,0 0-15,-24 0 0,24 0 0,0 1 16,-25-1-16,0 0 0,25 0 0,-25 25 0,0-25 15,25 1-15,-24 24 0,-1-25 16,-25 0-16,25 0 0,1 25 0,-51-25 16</inkml:trace>
  <inkml:trace contextRef="#ctx0" brushRef="#br0" timeOffset="25453">22175 1984 0,'0'-24'0,"-24"24"16,24-25-16,0 0 31,-25 25-31,0 0 16,0 0-16,0 0 15,1 0-15,-51 0 16,75 25-16,-25-25 0,1 25 16,-1-25-16,25 24 0,-25 1 0,0-25 15,25 25-15,-25 0 0,1 0 0,24-1 16,-25 1-16,0 25 16,25-25-16,0-1 0,-25 1 0,25 0 0,0 0 0,25 0 15,-25-1-15,0 1 0,25 0 0,-25 0 16,25 0-16,-25-1 0,24 1 0,1 0 0,0 0 15,0 0-15,0-1 0,24 1 0,-24-25 16,0 25-16,24-25 0,1 0 0,-25 25 16,24-25-16,1-25 0,-25 25 0,49-25 15,-24 0-15,-25 1 0,-1-1 0,1 0 16,0 0-16,-25 0 0,25-24 0,-25 24 0,25-25 0,-25 26 16,0-26-16,0 0 0,-25 26 0,25-26 15,-25 0-15,0 26 0,0-26 0,1 0 16,-1 26-16,0-1 0,0-25 0,0 25 0,1 1 15,-26-1-15,25 0 0,0 0 16,1 25-16,-76-49 0</inkml:trace>
  <inkml:trace contextRef="#ctx0" brushRef="#br0" timeOffset="26557">18554 496 0,'-25'0'16,"25"25"15,25-25-16,-25 25 1,0 0-16,0-1 16,0 1-16,0 0 15,0 0 1,0 0-16,25-1 0,-25 1 16,0 0-16,0 0 15,25-25-15,-25 25 16,24-1-1,1-24 1,-25 25-16,25-25 0,0 0 16,-25 25-1,25-25-15,-1 0 0,1 25 16,0-25-16,0 0 16,0 0-1,-1 0-15,-24-25 16,25 25-16,0-25 15,-25 0 1,25 25-16,-25-24 0,0-1 16,0 0-16,0 0 15,0 0-15,0 1 0,0-1 16,-25 0-16,25 0 0,0 0 16,0 1-16,-25-1 15,25 0-15,-25 25 0,25-25 16,0 0-16,-24 25 15</inkml:trace>
  <inkml:trace contextRef="#ctx0" brushRef="#br0" timeOffset="27558">23068 2431 0,'0'0'0,"0"25"47,25-25-31,-25 24-16,0 1 0,25-25 15,-25 25-15,0 0 0,25-25 0,-25 25 16,0-1-16,25-24 0,-25 25 0,24 0 16,-24 0-16,25 0 0,0 0 15,0-1-15,-25 1 0,25-25 16,-25 25-16,24-25 0,-24 25 16,25-25-1,0 0 16,-25-25-15,0 0-16,25 25 16,-25-25-16,0 1 0,0-1 0,25 0 0,-25 0 15,24 0-15,-24 0 0,0 1 16,0-1-16,25 0 0,-25 0 0,0 0 0,0 1 16,0-26-16,25 25 0,-25 0 0,0 1 0,0-1 15,0 0-15,0 0 0,0 0 16,0 1-16,0-1 0,-25 0 15</inkml:trace>
  <inkml:trace contextRef="#ctx0" brushRef="#br0" timeOffset="29259">19968 1141 0,'0'25'110,"25"-25"-110,-25 25 15,24-25-15,-24 24 16,25-24-16,0 25 16,0-25-16,-25 25 0,25-25 15,-1 25-15,1-25 16,0 25-16,0-1 0,0-24 15,-1 25-15,1 0 0,0-25 0,0 25 16,0-25-16,-25 25 0,24-25 16,1 24-16,0-24 0,0 25 15,74 25 1,-74-50 0,-25 25-16,25-25 0,-1 0 0,-24 24 15,25-24-15,0 0 0,0 25 16,0-25-1,-25 25-15,25-25 0,-1 25 16,1-25-16,0 25 16,0-25-1,-25 25-15,25-25 0,-1 0 16,-24 24-16,25-24 16,0 0-16,-25 25 15,25-25-15,0 0 16,-25 25-16,24-25 0,1 0 15,-25 25-15,25-25 16,0 0-16,-25 25 0,25-25 16,-1 0-16,-24 24 15,25-24-15,0 0 16,-25 25-16,25-25 0,0 0 16,-1 25-1,1-25-15,0 0 16,-25 25-16,25-25 0,0 0 15,-1 0 1,1 0 0,0 25-16,0-25 31,0 0-15,-1 24-16,1-24 15,0 0 1,0 25-1,0-25 1,-1 0 15,1 0-31,-25 25 0,25-25 16</inkml:trace>
  <inkml:trace contextRef="#ctx0" brushRef="#br0" timeOffset="30358.99">20687 1339 0,'25'0'0,"-25"-24"15,25 24 1,0 0 0,-25-25-16,24 25 15,1 0-15,0-25 16,0 25-16,-25-25 15,25 25-15,-25-25 16,24 1-16,-24-1 16,0 0-16,0 0 15,0 0-15,0 1 16,0-1 0,-24 25-16,24-25 0,-25 25 15,25-25 1,-25 25-16,0 0 15,0 0 1,1 0 0,-1 25-1,0-25-15,25 25 16,-25-25 0,25 25-16,0-1 15,0 1 1,0 0-1,0 0 17,0 0-32,0-1 0,0 1 15,0 0 1,25-25-16,-25 25 0,0 0 16,25-1-16,-25 1 15,25-25 1,-25 25-16,24-25 0,-24 25 15,25-25-15,0 0 16,0 0-16,0 0 0,-1 0 16,1 0-16,0 0 0,-25-25 15,25 25-15,24-25 0</inkml:trace>
  <inkml:trace contextRef="#ctx0" brushRef="#br0" timeOffset="34510">9178 4812 0,'0'-25'16,"0"0"15,-25 25-31,25-24 0,-25 24 16,25-25-16,-25 25 0,25-25 0,-24 25 15,-1 0-15,0 0 16,0 0-16,0 0 0,0 25 16,1-25-16,-1 25 0,25-1 0,-25 1 15,0 0-15,0 0 0,1 0 0,-1 0 16,25-1-16,-25 26 0,0-25 0,25 0 15,-25 24-15,25-24 0,-24 0 0,24 0 16,0-1-16,0 1 0,0 0 0,0 0 16,0 0-16,24-1 0,-24 1 0,25 0 15,0 0-15,0 0 0,-25-1 0,25-24 16,-1 25-16,26 0 0,-25-25 0,0 25 16,24-25-16,-24 0 0,25 25 0,-25-25 0,24 0 15,1 0-15,-25 0 0,24-25 0,-24 25 16,25-25-16,-26 25 0,1-25 0,0 0 15,0 1-15,-25-1 0,25 0 16,-25-49-16,0 49 16,0-25-16,-25 25 0,25-24 0,-25 24 0,0 0 15,25-24-15,-25 24 0,1 0 0,-1 0 16,0 0-16,25 1 0,-25-1 0,0 25 0,-24-50 16</inkml:trace>
  <inkml:trace contextRef="#ctx0" brushRef="#br0" timeOffset="35761.99">12254 5705 0,'24'0'0,"-48"0"0,98-25 47,-49 0-31,0 25-16,-1-24 0,1 24 15,-25-25-15,25 25 0,0-25 0,0 25 16,-1-25-16,1 25 0,0 0 16,0-25-16,0 25 0,49-24 15,-49 24-15,0 0 0,-1 0 0,1 0 16,0 0-16,0 0 0,0 0 16,-1 0-16,1 0 0,0 24 0,0-24 0,0 0 15,-1 25-15,26-25 0,-25 25 0,0-25 16,-1 25-16,1-25 0,0 25 0,0-25 0,0 0 15,-25 24-15,49-24 16,-24 0-16,0 0 0,0 0 16,0 0-16,-1-24 15,1 24-15,0-25 0,0 25 16,-25-25-16,25 25 0,-1-25 16,1 25-16,-25-25 15,25 25-15,0 0 0,-25 25 16,25-25-16,-1 0 0,-24 25 0,25-25 15,0 25-15,0 0 0,0-1 16,-1 1-16,1-25 0,0 25 16,0 0-16,0-25 0,-1 25 15,1-25-15,0 0 0,0 0 16,-25-25-16,25 25 0,-1 0 0,1-25 0,0 0 16,0 25-16,-25-25 15,25 25-15,-1-24 0,1-1 0,0 25 16,-25-25-16,25 25 0,0 0 15,-25-25-15,24 25 0,-24 25 0,25-25 16,0 0-16,0 25 0,0-25 16,0 25-16,-1-25 0,-24 24 15,25-24-15,0 0 0,0 25 0,0-25 16,-1 0-16,1 25 0,25-25 0,-25 0 16,-1 0-16,125-25 0</inkml:trace>
  <inkml:trace contextRef="#ctx0" brushRef="#br0" timeOffset="36783">18355 5581 0,'25'0'47,"0"-25"-31,0 25-16,0 0 0,-1 0 0,1 0 15,0 0-15,0 0 0,25 0 0,-26 0 16,26 0-16,0 0 0,-1 0 0,-24 0 16,25 25-16,24-25 0,-24 0 0,-1 0 0,1 0 15,24 0-15,-24 0 0,24 0 0,1 0 16,-1 0-16,0 0 0,1 0 16,-1 25-16,75-25 0,-74 0 0,49 0 15,-50 0-15,-24 0 0,24 0 0,-24 0 16,-1 0-16,1 0 0,-25 0 0,24 0 15,-24 0-15,25 0 0,-26 0 0,1 0 16,25 0-16,-25 0 0,-1 0 0,1 0 16,0 0-16,0 0 0,0 0 0,0 0 0,-1 25 15,1-25-15,0 0 16,0 0-16,0 0 0,-25 24 31</inkml:trace>
  <inkml:trace contextRef="#ctx0" brushRef="#br0" timeOffset="37888.99">943 6747 0,'0'25'0,"0"-50"0,0 50 0,24-25 63,-24 24-63,25-24 16,0 0-16,0 0 0,0 0 0,-1 0 15,1 0-15,25 0 0,-1-24 0,1 24 0,0 0 16,-1 0-16,1-25 0,-1 25 0,26-25 15,-26 25-15,1 0 0,0-25 0,-1 0 16,1 25-16,0-24 0,-1 24 0,1 0 16,-25-25-16,24 25 0,-24 0 15,25-25-15,-26 25 0,1 0 0,-25 25 32,-25-25-32,1 25 0</inkml:trace>
  <inkml:trace contextRef="#ctx0" brushRef="#br0" timeOffset="41336">9649 5606 0,'0'0'0,"0"25"46,25-25-30,-25 24 0,0 1-1,25-25-15,-25 25 0,0 0 0,0 0 16,24-25-16,-24 24 0,0 1 0,25 25 16,-25-25-16,0 0 0,0-1 0,0 1 15,0 0-15,25 25 0,-25-26 0,0 1 0,0 0 16,0 25-16,0-26 0,0 1 0,25 0 15,-25 0-15,0 0 0,0-1 16,0 1-16,0 0 0,25-25 16,-25 25-16,0 0 15,24-1 1,-24 1 0,25-25-1,0 25 1,0-25-16,0 0 15,-1 25-15,1-25 16,0 0-16,0 0 0,0 0 16,0 0-16,-1 0 0,1 0 15,0 0-15,0 25 0,0-25 0,24 0 0,-24 0 16,0 0-16,24 0 0,-24 0 0,25 0 16,-25 0-16,-1 0 0,26 0 0,-25-25 0,24 25 15,-24 0-15,0 0 0,25 0 0,-26 0 16,1 0-16,25 0 0,-25 0 0,-1 0 15,1 0-15,25 0 0,-25 0 0,24 0 16,-24 0-16,25 0 0,-26 0 0,1 0 16,0 0-16,0 0 0,0 0 0,0 0 15,-1-25-15,1 25 0,0 0 0,0 0 16,0 0-16,-1 0 0,1 0 16,0 0-16,0 0 0,0 0 0,-1 0 0,1-25 15,0 25-15,0 0 0,0 0 16,-1 0-16,1 0 0,0 0 0,0 0 15,0 0-15,-1-25 0,1 25 0,0 0 16,0 0-16,0 0 0,-1 0 0,1 0 16,25 0-16,-25 0 0,-1 0 0,1 0 0,0 0 15,0 0-15,0 0 0,-1 0 0,1 0 16,0 0-16,0 0 0,0 0 0,0 0 16,-1 0-16,1 0 0,0 0 15,0 0-15,0 0 0,-1 0 16,-24 25-16,25-25 0,0 0 0,0 0 15,0 0-15,-1 0 16,1 0 0,-25-25-16,25 25 0,-25-24 31,25 24-15,-25-25-16,0 0 15,25 0 1,-25 0-16,0 1 0,0-1 15,0 0-15,0 0 0,0 0 16,0 1-16,0-1 0,-25 0 0,25-25 16,0 26-16,0-1 15,-25 0-15,25 0 0,0 0 0,0 1 0,-25-1 16,25 0-16,0 0 0,-25 0 16,25 0-16,-24 1 0,24-1 15,-25 0-15,25 0 0,-25 0 16,25 1-1,0-1 1,-25 25 0,25-25-1,-25 25 17,1 0-17,-1 0 1,0 0-16,0 25 0,0-25 15,1 0-15,-1 0 0,-25 0 0,25 0 16,0 0-16,-24 0 0,24 0 0,-25 0 16,1 25-16,-1-25 0,25 0 0,-24 0 0,-1 0 15,1 0-15,24 0 0,-25 0 0,1 0 16,-1 0-16,0 0 0,26 0 16,-26 0-16,0 0 0,1 0 0,-1 0 15,-24 0-15,24 0 0,0 0 0,1 0 16,24 24-16,-25-24 0,1 0 0,24 0 0,-25 0 15,26 0-15,-26 0 0,25 0 0,0 0 16,-24 0-16,24 0 0,0 0 0,0 0 16,1 0-16,-1 0 0,-25 0 0,25 0 15,1 0-15,-1 0 0,-174 0 32,175 0-32,-51-24 0,50 24 0,1 0 15,-1 0-15,0 0 0,0 24 0,0-24 16,0 0-16,1 0 0,-1 0 0,0 0 0,0 0 15,0 0-15,1 25 0,-1-25 16,0 0-16,0 0 0,-24 0 16</inkml:trace>
  <inkml:trace contextRef="#ctx0" brushRef="#br0" timeOffset="59018">943 3969 0,'-25'0'47,"50"0"-16,-1-25 1,1-25 30,0 26-62,25-1 16,-26 0-16,1-25 0,0 26 0,25-1 0,-26-25 15,1 50-15,0-25 0,0 25 0,0 25 16,-1-25-16,1 25 0,74 25 31,-74-50-31,25 49 0,-25-49 0,-1 25 0,26 0 16,0 0-16,-25-25 0,24 24 16,-24-24-16,0 0 0,0 0 0,-1 25 0,1-25 15,0 0-15,0 0 0,0 0 0,-1 0 16,1-25-16,0 25 0,-25-24 15,25 24-15,-25-25 0,25 25 0,-1-50 16,1 25-16,0 25 0,-25-24 16,25-1-16,0 0 0,-1 0 15,1 25-15,0 0 0,-25-25 16,25 25-16,0 0 0,-1 0 16,1 25-16,0-25 0,0 25 0,0-25 15,-25 25-15,24 0 0,1-25 0,0 24 16,0 1-16,0 0 0,-1 0 15,1-25-15,0 25 0,0-25 0,25 24 16,-26-24-16,1 25 0,0-25 0,0 0 0,0 0 16,-1 0-16,1-25 0,0 25 0,0 0 15,0-24-15,-1 24 0,1-25 16,0 25-16,-25-25 0,25 25 0,0-25 16,-1 0-16,1 1 15,0 24-15,0 0 16,0 0-16,-1 0 0,1 24 15,0-24-15,0 0 0,0 25 16,-1-25-16,1 25 0,0-25 0,0 0 16,24 25-16,-24-25 0,0 0 0,25 0 0,-26 25 15,26-25-15,-25 0 0,25 0 0,24-25 16,0 25 0,-49-25-16,0 25 0,0 0 0,0-25 15,-1 25-15,1 0 0,0-25 16,0 25-16,0 0 0,-25-24 15,24 24-15,1 0 0,0 0 16,0 0-16,0 0 0,-1 24 0,1-24 16,99 50-1,-74-25-15,-25-25 0,24 25 0,-24-1 16,0-24-16,24 25 0,-24 0 0,25-25 16,-25 25-16,-1-25 0,26 0 0,-25 0 0,0 0 15,0 25-15,24-50 0,-24 25 0,0 0 16,0 0-16,-25-25 0,24 25 0,1-25 0,0 25 15,0-25-15,49-24 16,-74 24 0,25 25-16,0 0 0,0 0 15,-1 0-15,1 0 16,0 0-16,0 25 0,0-25 0,-1 0 0,1 25 16,0-25-16,149 74 0</inkml:trace>
  <inkml:trace contextRef="#ctx0" brushRef="#br0" timeOffset="63346">18008 8285 0,'0'-25'141,"0"0"-141,0 0 15,-25 1-15,25-1 16,-24-50-16,-1 26 16,0 49-16,25-25 15,-25 25-15,0 0 0,1 0 16,-1 0 0,0 25-16,0-25 0,0 25 15,1-25-15,-1 24 0,0 1 0,0 0 16,0 0-16,1 0 15,24-1-15,-25 1 0,25 0 0,-25 0 16,25 0-16,0-1 16,0 1-16,0 0 0,0 0 15,25 0-15,-25-1 16,0 1-16,25-25 0,-25 25 0,0 0 16,24-25-16,-24 25 0,25 24 15,0-49-15,-25 25 0,25 0 16,0 0-16,-1-25 0,-24 24 15,25-24-15,0 25 0,0-25 16,0 25-16,-1-25 0,1 0 0,0 0 16,-25 25-16,25-25 0,0 0 0,-1 0 0,1 0 15,0 0-15,0 0 16,0 0-16,-1-25 0,1 25 0,0 0 0,-25-25 16,25 25-16,-25-25 0,25 1 15,-25-1-15,0 0 0,0 0 16,0-24-16,0 24 0,0 0 0,0 0 15,0 0-15,0 1 0,0-1 0,0 0 16,-25 0-16,25 0 0,-50-49 16</inkml:trace>
  <inkml:trace contextRef="#ctx0" brushRef="#br0" timeOffset="64664">18058 8012 0,'0'-25'0,"-25"25"16,25-25 15,0 0-31,0 1 16,0-1-16,0 0 15,25 0-15,-25 0 0,0 1 16,0-1-16,25 0 16,-25 0-16,24-24 0,1-1 15,-25 25-15,25-24 0,-25 24 0,25 0 0,-25 0 16,25 0-16,-1 1 0,1-1 0,-25 0 16,25 0-16,0 25 0,0-25 0,-1 1 15,26-1-15,-25 0 0,0 25 0,24-25 16,-24 25-16,0-25 0,25 25 0,-26-24 0,26 24 15,-25 0-15,24-25 0,51 25 16,-51 0-16,26 25 0,-51-25 16,26 24-16,-25-24 0,0 25 0,24 0 15,-24-25-15,0 25 0,0 0 0,24-25 16,-24 24-16,0 1 0,24 0 0,-24 0 16,25 0-16,-25-25 0,-1 24 0,26 1 15,-25 0-15,25 0 0,-26 0 16,76 24-1,-26 26-15,-49-51 0,0 1 0,-1 0 0,-24 0 16,25 0-16,0-1 0,0 1 16,0 0-16,-25 0 0,24-25 0,-24 25 15,0-1-15,25-24 0,-25 25 0,0 0 16,25-25-16,-25 25 0,0 0 16,25-25-1,-25 25-15,0-1 16</inkml:trace>
  <inkml:trace contextRef="#ctx0" brushRef="#br0" timeOffset="65276">19695 7838 0,'0'0'0,"0"-25"0,-25 25 0,25-24 16,25 24 15,-25 24 0,25-24-31,-25 25 16,25-25-16,-25 25 0,24-25 15,-24 25-15,25 0 0,0-25 0,-25 24 0,25 1 16,0 0-16,-1-25 0,1 25 0,-25 0 16,25 0-16,0-1 0,0-24 0,-1 25 0,1 0 15,0-25-15,0 25 0,0 0 16,-1-25-16,1 0 0,-25 24 16,25-24-16,0 0 0,0 0 31,-25-24-31,0-1 0,24 25 15,-24-25-15,0 0 0,25 25 16,-25-25-16,0 1 0,0-1 16,25 0-16,-25 0 0,0 0 0,0 0 15,25 1-15,-25-1 0,0 0 16,0 0 0,0 0-16,0 1 0,0-1 0,-25-25 15</inkml:trace>
  <inkml:trace contextRef="#ctx0" brushRef="#br0" timeOffset="85394">4936 8706 0,'0'-24'16,"0"-1"15,25 25-15,-25 25 30,0-1-14,0 1-32,25 0 0,-25 0 15,0 0-15,0-1 0,25 1 16,-25 0-16,0 0 0,0 0 0,24-1 16,-24 1-16,0 0 0,25 0 0,-25 0 15,0 0-15,0-1 0,0 1 0,25 50 16,-25-26-16,25-24 15,-25 0-15,0 0 0,0-1 0,0 1 16,0 0-16,0 0 0,0 0 16,0-1-16,25 1 0,-25 0 0,0 0 15,0 0-15,0-1 16,0 1 0,0 0-16,0 0 15,0 0 1,0-1-1,0 1 17,0 0-17,0 0 1,0 0 31,24-25-47,-24 24 31,25-24-15,0 0-1,0 25-15,0-25 16,-1 0 0,1 0-16,0 0 0,25 0 15,-26 0 1,1 0-16,0 0 0,0 0 0,0 0 15,-1 0-15,26 0 16,-25 0-16,0 0 0,-1 0 0,1 0 16,0 0-16,0 0 0,0-25 15,-1 25-15,1 0 0,0 0 0,0 0 16,0 25-16,0-25 0,-1 0 16,1 0-16,0 0 0,0 0 15,0 0-15,-1 0 16,51 0-1,-50 0-15,-1 0 0,1 0 16,0 0-16,0 0 16,0 0-16,-25 25 15,24-25-15,1 0 0,0 0 16,0 0-16,0 0 16,-1 0-16,-24-25 15,25 25-15,0 0 0,0 0 16,0 0-16,-1 0 0,1 0 15,0 0 1,0 0-16,0 0 0,-25-25 16,24 25-16,1-24 15,-25-1 1,25 25-16,-25-25 0,0 0 16,25 25-16,-25-25 0,0 1 15,0-1-15,0 0 16,25 0-16,-25 0 0,0 1 15,0-1-15,0 0 16,24 0-16,-24 0 0,0 1 16,0-1-16,0 0 0,0 0 0,0 0 15,0 1-15,0-1 0,0 0 16,0 0-16,25 0 0,-25 1 0,0-1 16,0 0-16,0 0 0,-25 0 15,25 1-15,0-1 0,0 0 16,0 0-16,0 0 0,-24 0 15,24 1-15,0-1 16,-25 0-16,25 0 0,0 0 16,-25 25-16,25-24 0,0-1 15,0 0-15,-25 25 0,25-25 16,0 0-16,0 1 16,-25 24-1,25-25-15,-24 25 78,-1 0-62,-25 0 0,1 0-1,24 25-15,0-25 16,0 0-16,0 0 0,1 0 0,-1 0 0,0 0 15,0 0-15,-24 0 0,24 0 0,0 0 16,0 0-16,-24 0 0,24 0 0,-25 0 16,25 0-16,1 24 0,-26-24 0,25 0 0,0 0 15,-24 0-15,24 0 0,-50 0 16,1 0-16,49 0 16,0 0-16,1 25 0,-1-25 0,0 0 15,0 0-15,0 0 0,1 0 0,-1 0 16,0 0-16,0 0 0,0 0 0,1 0 15,-1 0-15,0 0 0,0 0 16,0 0-16,1 0 0,-1 0 16,0 0-16,-25 0 0,26 0 0,-1-25 15,0 25-15,0 0 16,0 0-16,1 0 16,-1 0-16,0 0 0</inkml:trace>
  <inkml:trace contextRef="#ctx0" brushRef="#br0" timeOffset="94520">17562 8979 0,'-25'-25'94,"25"1"-79,-25 24-15,0-25 16,0 0-16,1 25 15,24-25-15,-25 25 0,0 0 0,25-25 16,-25 25-16,0 0 0,1 0 0,-1 0 16,25-24-16,-25 24 0,0 0 0,0 0 0,1 0 15,-1 24-15,0-24 16,25 25-16,-25-25 16,0 50-16,1-25 15,-1-1-15,0 26 0,25-25 0,-25 0 16,25 0-16,-25-1 0,25 1 0,-24 0 0,24 25 47,0-26-47,0 26 15,0-25-15,24 49 0,-24 1 16,25-51-16,-25 1 0,25 0 0,0 0 16,0 0-16,-1-25 15,1 24-15,0-24 0,0 0 16,0 25-16,-1-25 0,1 0 15,0 25-15,0-25 0,-25 25 0,25-25 16,-1 0-16,1 25 0,0-25 16,25 24-16,-26-24 0,1 0 15,0 25-15,0-25 16,0 0-16,0 0 0,-1-25 0,1 25 16,0 0-16,-25-24 0,25 24 15,-25-25-15,25 25 0,-25-25 0,24 25 16,-24-25-16,25 0 0,0 1 0,-25-1 15,25-124 1,-25 124 0,0 0-16,0 1 0,-25-1 0,25 0 15,0 0-15,-25 25 0,25-25 0,-25 1 16,1-1-16,-1 0 0,0 0 0,0 25 16,0-25-16,1 25 0,-101-49 0</inkml:trace>
  <inkml:trace contextRef="#ctx0" brushRef="#br0" timeOffset="96682">19149 8905 0,'0'0'0,"-25"-25"31,1 25-15,24-25-16,-25 25 15,0 0-15,25-25 16,-25 25-16,0 0 0,1 0 15,-1 0-15,0 0 16,0 0-16,0 0 16,-24 25-16,24-25 0,25 25 15,-25-25-15,0 25 0,1-25 0,-1 25 0,0-1 16,0 1-16,0 0 0,1 0 0,24 0 16,-25 0-16,0-25 0,25 24 0,0 1 15,-25 0-15,25 0 0,-25 0 16,25-1-16,0 1 0,0 0 31,0 25-31,0-26 0,0 1 0,25 0 0,-25 0 16,25 0-16,0-1 15,0-24-15,-25 25 0,24-25 0,1 25 16,0 0-16,0-25 0,0 25 0,-1-25 16,-24 24-16,25-24 0,0 0 0,0 25 15,0 0-15,-1-25 0,1 0 16,-25 25-16,25-25 0,0 0 0,0 0 15,-1 0-15,1 0 0,0-25 16,0 25-16,0-25 0,-1 25 16,-24-25-16,25 1 0,0-1 15,-25 0-15,0 0 0,25 0 0,-25 1 16,0-1-16,0 0 0,0 0 0,0-24 16,0 24-16,0 0 0,0-25 0,0 26 15,-25-1-15,25 0 0,0 0 0,-25 25 16,25-25-16,-25 1 0,1-1 15,-26 0-15</inkml:trace>
  <inkml:trace contextRef="#ctx0" brushRef="#br0" timeOffset="98052">2505 9748 0,'0'0'0,"0"-25"0,-25 25 16,25-24 0,-24 24-16,-1-25 15,0 25-15,0 0 16,0-25-16,1 25 0,-1 0 16,0 0-16,0 0 0,0 0 0,1 0 15,-1 0-15,0 25 0,0-25 0,0 25 16,1-1-16,-1-24 0,25 25 15,-25 0-15,0 0 0,25 0 0,0-1 0,-25 26 16,25-25-16,0 0 0,-24-1 16,24 1-16,0 25 0,0-25 0,0 0 0,0-1 15,0 51-15,0-50 0,0-1 0,0 1 16,0 0-16,24 0 0,-24 0 0,0-1 0,0 1 16,25 0-16,-25 0 0,25-25 0,-25 25 15,25-1-15,0 1 0,-1-25 0,1 25 16,0-25-16,0 25 0,0-25 0,-1 0 15,1 0-15,25 0 0,-1 25 16,1-50-16,24 25 0,-24 0 0,-25-25 16,24 25-16,-24 0 0,0-25 0,25 0 0,-25 25 15,-1-24-15,1-1 0,0 25 0,-25-25 16,25 0-16,-25 0 0,25 1 0,-25-1 16,0 0-16,-25 0 0,25 0 0,0 1 15,-25-1-15,25 0 0,-25 0 16,-24-24-16,-76-51 0</inkml:trace>
  <inkml:trace contextRef="#ctx0" brushRef="#br0" timeOffset="108259.99">7739 9649 0,'0'0'0,"0"-25"0,0 0 16,0 1 15,-25 24-31,25-25 31,0 50-15,0-1 15,0 1-15,-25 0-16,25 0 15,0 0-15,0-1 0,0 26 0,-24-25 16,24 24-16,0-24 0,0 25 0,0-1 16,0-24-16,0 25 0,0 0 0,0-26 0,0 26 15,0-25-15,0 24 0,0 26 16,0-26-16,0-24 0,24 0 16,-24 0-16,0 0 0,0-1 15,0 1-15,0 0 0,0 0 0,0 0 16,25-25-16,-25 24 0,0 1 15,0 0-15,0 0 16,0 0-16,0-1 16,0 1-1,0 0 1,0 0 15,25-25-15,0 0 15,-25 25-15,25-25-16,-1 0 0,1 0 15,0 0-15,0 0 16,0 0-16,-1 0 0,1 0 0,0 0 0,0 0 16,0 0-16,0 0 0,-1 0 0,1 0 15,25 0-15,-25 0 0,-1 0 0,1 0 16,0 0-16,0-25 0,24 25 0,1 0 15,-25 0-15,0 0 0,-1 0 0,1 0 16,0 0-16,0 0 0,0 0 0,24 0 16,1 0-16,-25 0 0,-1 0 0,26 0 15,-25 0-15,0 0 0,-1 0 0,1 0 16,0 0-16,0 0 0,0 0 16,-1 0-16,1 0 0,0 0 15,0 0-15,0 0 0,0 0 16,-1 0-16,1 0 0,0 0 15,0 0-15,0-25 16,-1 25-16,1 0 0,0 0 16,0 0-1,-25-25 1,25 25-16,-25-25 31,0 1-15,0-1-16,0 0 15,24 0-15,-24 0 16,0 1-16,0-1 16,0 0-16,0 0 15,0 0-15,-24 1 0,24-1 0,0 0 16,0 0-16,0 0 0,0 1 0,-25-26 0,25 25 16,0 0-16,0 1 0,-25-1 0,25 0 15,0-25-15,-25 26 0,25-1 0,0 0 16,-25 0-16,25-25 0,0 26 0,0-1 0,-24 0 15,24 0-15,0-24 0,-25 24 16,25 0-16,0 0 0,0 0 16,0 1-16,0-1 0,-25 0 15,25 0 1,0 0-16,-25 25 16,25-24-1,-25 24 1,1 0 15,-1 0-15,0 0-1,0 0-15,0 0 0,0 0 16,1 0-16,-1 0 0,0 0 16,0 0-16,-148 0 15,148 0-15,-25 0 0,1 0 16,24 0-16,-25 0 0,25 0 0,-24 0 15,24 0-15,-25 0 0,26 0 0,-26 0 16,25 0-16,-24 0 0,24 24 0,0-24 0,-25 0 16,26 0-16,-1 0 0,0 0 0,0 0 15,-25 25-15,26-25 0,-51 0 16,50 0-16,-24 0 16</inkml:trace>
  <inkml:trace contextRef="#ctx0" brushRef="#br0" timeOffset="110555.99">18207 9971 0,'0'-24'0,"0"-1"31,0 0-15,0 0-1,0 0-15,0 1 16,-25 24-16,25-25 0,-25 25 16,25-25-16,-25 0 15,0 25-15,25-25 0,-24 25 16,24-24-16,-25 24 0,0 0 0,25-25 16,-25 25-16,0 0 0,1-25 15,-1 25-15,0 0 0,0 25 0,0-25 16,1 0-16,-1 25 0,0-25 15,0 24-15,0 1 0,1 0 16,24 0-16,-25 0 0,0-25 0,25 24 16,-25 1-16,0 0 0,25 0 0,-24 0 0,24-1 15,0 1-15,-25 0 0,25 0 16,-25 49-16,25-49 0,-25 0 16,25 0-16,0 0 0,0-1 0,0 1 15,0 0-15,0 0 0,0 0 16,0-1-16,0 1 0,0 0 15,0 0-15,25-25 0,-25 25 0,0-1 16,25-24-16,-25 25 0,25 0 0,-1-25 16,125 74-1,-124-49-15,0-25 16,0 0-16,-1 25 0,1-25 0,0 0 16,0 0-16,0 0 0,-1 25 0,1-25 15,0 0-15,0-25 0,0 25 0,-1 0 0,1 0 16,0-25-16,0 0 15,0 25-15,-1-24 16,-24-1-16,25 0 0,-25 0 0,25 0 16,-25 1-16,0-1 0,25 25 0,-25-25 0,0 0 15,0 0-15,0 1 0,0-1 0,0 0 16,0 0-16,-25 0 0,25 1 0,0-1 16,0 0-16,-25 0 0,25 0 15,-25 1-15,25-1 0,-24 0 16,24 0-16,-25 0 15</inkml:trace>
  <inkml:trace contextRef="#ctx0" brushRef="#br0" timeOffset="113852">6548 11733 0,'-24'-25'16,"-1"25"0,0 0-1,25-25-15,-25 25 16,25-25-16,25 25 47,0 0-32,0 0 1,-1 0-16,1 25 0,0-25 0,0 0 0,0 0 16,24 0-16,-24 0 0,25 0 0,-26 0 15,26 0-15,0 0 0,-25 0 0,123 0 16,-98 0-16,0 0 15,-26-25-15,26 25 0,0 0 0,-26-25 16,26 25-16,-25-24 0,0 24 0,-1 0 0,26-25 16,-25 25-16,0-25 0,-1 25 0,1-25 15,0 25-15,0 0 0,-25-25 0,25 25 16,-1 0-16,1 0 0,0 0 16,0 0-16,0 25 0,-1 0 15,1 0-15,0 0 16,0-1-16,0 1 15,-1-25-15,1 25 0,0-25 0,-25 25 16,25-25-16,0 0 0,0 25 0,-1-25 0,1 0 16,0 0-16,0 0 0,0-25 0,-1 25 15,1-25-15,25 0 16,-25 25-16,24-49 0,-24 24 16,0 0-16,0 25 0,-25-25 0,24 25 15,1-25-15,0 25 0,0 0 16,0 0-16,-1 0 0,1 0 0,0 0 15,0 0-15,0 25 0,-1-25 0,1 25 16,0-25-16,25 25 0,-26 0 0,1-1 0,50 1 16,-51 0-16,1 0 0,25-25 15,-25 25-15,0-25 0,-1 24 0,1-24 16,0 0-16,0 0 0,0 0 0,-1 0 16,1 0-16,0 0 0,0-24 0,0 24 15,-25-25-15,24 25 0,1-25 0,0 0 16,0 25-16,0-25 0,-1 1 0,1-1 15,0 25-15,0-25 0,0 25 16,-25-25-16,24 25 0,1 0 0,0 25 16,0-25-16,0 25 0,-1 0 15,1-25-15,0 24 0,-25 1 0,25 0 16,0 0-16,-1-25 0,1 25 0,-25-1 16,25-24-16,0 25 0,0-25 0,-1 25 0,1-25 15,0 0-15,0 0 16,25 0-16,-26-25 0,26 25 0,-25-25 15,0 25-15,-1-24 0,1-1 0,25 0 16,-25 25-16,-1-25 0,1 0 0,0 1 16,0 24-16,0-25 0,-1 0 0,1 25 0,0-25 15,0 25-15,0 0 0,-1 0 16,1 25 0,0 0-16,0 0 0,-25-1 0,25 1 15,-1 0-15,-24 0 0,25 0 16,0-1-16,-25 1 0,25-25 15,0 0-15,-1 25 0,1-25 0,0 0 16,0 0-16,0 0 0,-1-25 0,1 25 16,0-25-16,25 25 0,-26-24 0,26 24 0,-25-25 15,0 0-15,24 0 0,-24 25 16,0-25-16,0 1 0,0 24 0,-1-25 0,1 25 0,0-25 16,0 25-16,0 0 15,-1 0-15,1 0 16,-25 25-16,25-25 0,0 25 15,-25-1-15,25-24 16,-1 0-16,-24 25 0,25-25 0,0 0 16,0 25-16,0-25 0,99-25 15</inkml:trace>
  <inkml:trace contextRef="#ctx0" brushRef="#br0" timeOffset="114543">13072 10740 0,'0'0'0,"25"-24"0,-25-1 0,0 0 32,-25 0-32,25 0 15,-25 1 1,0-1-16,1 0 0,-1 25 16,0-25-16,-25 25 0,26 0 15,-1 0-15,0 0 0,0 0 0,-24 0 16,24 0-16,0 0 0,0 0 0,-24 25 15,24-25-15,0 25 0,-25-25 0,26 25 0,-1-1 16,0 1-16,-25 0 0,26 0 0,-1 0 16,0-1-16,0 26 0,0-25 0,1 24 0,24-24 15,-25 25-15,0-25 0,25 24 16,0 1-16,0-1 0,0-24 0,0 25 0,0 0 16,25-26-16,-25 26 0,25-25 0,-1 24 15,1-24-15,25 0 0,-25 25 0,24-26 16,-24-24-16,25 25 0,-1 0 0,1-25 15,-1 25-15,100-25 0,-74 0 16,-26 0-16,1 0 0,-1-25 0,1 25 16,0-25-16,-26 0 0,1 1 0,25 24 15,-25-25-15,-25 0 0,25-25 0,-25 26 16,0-1-16,-25-25 0,25 25 0,-25 1 16,0-51-16,0 25 0,0 26 0,1-26 15,-1 25-15,0 0 0,-99-99 16</inkml:trace>
  <inkml:trace contextRef="#ctx0" brushRef="#br0" timeOffset="120448.99">14585 10840 0,'-25'0'15,"25"24"32,0 1-47,0 0 16,0 0-16,0 0 0,0-1 15,0 1-15,0 0 0,0 25 0,0-26 16,0 26-16,0-25 0,0 25 0,0-26 16,0 26-16,0 0 0,0-26 0,0 26 0,25-25 15,-25 24-15,0 1 0,0-25 16,0 24-16,0-24 0,0 0 0,25 25 15,-25-26-15,0 1 0,0 25 0,0-25 0,25-1 16,-25 1-16,0 0 0,0 0 0,0 0 0,25-1 16,-25 1-16,0 0 0,0 0 0,0 0 15,0-1-15,0 1 0,0 0 0,24 0 16,-24 0-16,0 0 0,0-1 0,0 1 0,0 0 16,0 0-16,0 0 15,0-1-15,0 1 0,0 0 16,0 0-16,0 0 15,25-25-15,-25 24 16,0 1-16,0 0 16,25-25-1,-25 25-15,25-25 16,0 0 0,-1 25-16,1-25 15,0-25-15,0 25 16,0 0-16,-1 0 0,1 0 15,0 0-15,0 0 0,0 0 0,-1-25 16,1 25-16,0 0 0,0 0 0,24 0 16,26 0-16,-26-25 0,-24 25 0,25 0 15,0 0-15,-26 0 0,26 0 0,0 0 16,-1 0-16,-24 0 0,25 0 0,-1 0 16,-24 0-16,25 0 0,-26 0 0,26 0 0,-25 0 15,24 0-15,-24 0 0,25 0 0,-25 0 16,-1 0-16,26 0 0,-25 0 0,24 0 15,-24 0-15,25 0 0,-25 0 16,24 25-16,26-25 0,-26 0 0,-24 0 16,25 0-16,-25 0 0,24 0 0,1 0 0,-25 25 15,24-25-15,-24 0 0,25 0 0,-26 25 16,26-25-16,-25 0 0,0 0 0,24 0 16,-24 0-16,25 0 0,-26 24 0,26-24 0,-25 0 15,24 0-15,-24 0 0,50 0 16,-26-24-16,26 24 0,-26 0 15,1 0-15,-25 0 0,24 0 0,-24 0 16,25 0-16,-25 0 0,24 0 0,-24 0 16,25 0-16,-26 0 0,26-25 0,-25 25 0,24 0 15,-24 0-15,25 0 0,-25 0 0,24 0 16,-24 0-16,25 0 0,-26 0 0,26 0 16,24 0-16,-24 0 0,-25 0 15,24-25-15,1 25 0,0 0 0,-1 0 0,-24 0 16,25 0-16,-1 0 0,1 0 0,-25 0 15,24 0-15,1 0 0,-25 0 0,24 25 16,-24-25-16,25 0 0,-25 0 0,24 0 16,-24 0-16,25 0 0,-1 0 0,-24 0 0,25 0 15,-26 0-15,26 0 16,24 0-16,-24 0 0,-25 0 0,25 0 0,-26 0 16,26 0-16,0 0 0,-26 0 0,26 0 15,-25 0-15,24 0 0,-24 0 0,25 0 16,-25-25-16,24 25 0,-24 0 0,25 0 0,-1 0 15,-24 0-15,25 0 0,-26 0 0,26 0 16,-25-25-16,24 25 0,-24 0 0,25 0 16,-25 0-16,24 0 0,26 0 0,-51 0 15,1-25-15,25 25 0,-25 0 0,24 0 16,-24 0-16,0 0 0,25 0 0,-26 0 16,26 0-16,-25 0 0,24-24 0,-24 24 15,0 0-15,25 0 0,-26 0 0,1 0 0,25 0 16,-25 24-16,-1-24 0,1 0 0,0 0 15,0 0-15,24 0 0,-24 0 16,0 0-16,0 0 16,0 0-16,-1 0 0,1 0 15,0 0-15,0-24 16,-25-1 0,25 25-16,-25-25 15,0 0-15,0 0 16,0 1-16,0-1 0,0 0 0,0 0 15,0 0-15,0 1 0,0-1 0,0 0 0,0 0 16,0-25-16,0 26 0,0-1 0,0-25 16,0 25-16,0 1 0,0-26 0,0 25 0,-25-24 15,25 24-15,0 0 0,0-25 0,0 26 16,0-26-16,0 25 0,0-24 0,-25 24 16,25-99-16,0 49 15,-25 51-15,25-26 0,0 0 0,0 26 16,0-26-16,0 25 0,-25-25 0,25 1 15,0 24-15,0 0 0,0-24 0,-24 24 16,24 0-16,0-25 0,0 26 0,0-1 0,0 0 16,0 0-16,0 0 15,0 1-15,-25-1 0,25 0 16,0 0 0,-25 25-1,0-25 1,0 25-1,1 0-15,-1 0 0,0 0 16,0 0-16,0 25 0,1-25 0,-1 0 16,-25 0-16,1 0 0,24 0 15,-25 0-15,1 0 0,-1 0 0,0 25 0,1-25 16,-1 0-16,1 0 0,-26 0 0,25 0 16,1 0-16,-26 0 0,26 0 0,-1 0 15,-24 0-15,24 0 0,-24 0 0,24 0 16,-24 0-16,24 0 0,-24 0 0,24 0 0,-24 0 15,-1 25-15,-49-25 0,75 0 16,-26 0-16,26 0 0,-26 0 0,26 0 16,-1 0-16,0 0 0,-24 25 0,24-25 0,1 0 15,-1 0-15,-24 0 0,24 0 0,1 0 16,-1 0-16,-24 0 0,24 0 0,0 0 16,1 0-16,-1 0 0,0 0 0,1-25 15,24 25-15,-25 0 0,1 0 16,-26 0-16,51 0 0,-26 0 0,25 0 0,0 0 15,-24 0-15,24 0 0,-25 0 0,26 0 16,-26 0-16,25 0 0,-24 0 0,24 0 16,-25 0-16,25 0 0,-24 0 0,24 0 0,-25 0 15,26 0-15,-26 0 0,25 0 0,0 0 16,-24 0-16,24 0 0,-25 0 0,25 0 16,-74 25-1,74-25-15,1 0 0,-1 0 0,-25 0 0,25 0 0,1 24 16,-1-24-16,0 0 0,0 0 15,0 0-15,-24 0 0,24 0 0,0 0 0,0 25 16,1-25-16,-1 0 0,0 0 0,-25 0 16,26 0-16,-1 0 0,0 0 0,0 0 15,0 0-15,-24 0 0,24 0 16,0 0-16,-24 0 0,-1 0 0,0 0 0,25 0 16,-24 0-16,24 0 0,0 0 0,-24 0 15,24 0-15,0 0 0,-25 0 0,26 0 16,-1 0-16,0 0 0,0 0 0,-24-25 0,24 25 15,0 0-15,0 0 0,0 0 0,-24-24 16,24 24-16,0 0 0,0 0 0,-49 0 16,24 0-16,1-25 15,24 25-15,0 0 0,0 0 0,-24 0 16,24 25-16,0-25 0,0 0 0,0 0 0,-24 0 16,24 0-16,0 0 0,0 0 0,1 0 15,-1 0-15,0 0 0,-25 0 0,26 24 16,-1-24-16,0 0 0,0 0 0,0 0 15,1 0-15,-1 0 0,-50 0 16</inkml:trace>
  <inkml:trace contextRef="#ctx0" brushRef="#br0" timeOffset="144892">918 8186 0,'-25'0'31,"0"24"16,25 1-16,-25-25-31,25 25 0,-24 0 16,24 24-16,-25-24 0,25 25 0,-25-25 16,25 24-16,-25 1 0,25-1 0,-25-24 15,1 50-15,24-51 0,0 1 0,-25 0 16,25 0-16,0 0 0,0-1 0,-25 1 16,25 0-16</inkml:trace>
  <inkml:trace contextRef="#ctx0" brushRef="#br0" timeOffset="145231">571 8310 0,'0'-25'15,"0"50"32,24-1-31,1 1-16,-25 0 16,25-25-16,-25 25 0,25 0 0,0-1 0,-25 1 15,24 0-15,1 0 0,0 0 0,-25-1 16,25 1-16,0 0 0,-1 0 15,1 0-15,0-1 0,0 1 16,-25 0-16,25-25 16,-25 25-16</inkml:trace>
  <inkml:trace contextRef="#ctx0" brushRef="#br0" timeOffset="145481.99">496 8607 0,'0'0'0,"0"-25"63,25 25-48,0 0 1,0-24-16,-1 24 0,1 0 0,25-25 0,-25 25 16,24-25-16,-24 25 0,25-25 0,-26 25 0,1 0 15,149-49-15</inkml:trace>
  <inkml:trace contextRef="#ctx0" brushRef="#br0" timeOffset="164141.99">8731 15825 0,'0'0'0,"-25"-24"16,25-1 0,0 0 15,-24 25-16,24 25 32,0 0-47,0-1 16,0 1-16,24 25 0,-24-25 16,0-1-16,0 26 0,0 0 0,0-1 0,0-24 15,0 25-15,0-1 0,0 1 0,25-25 16,-25 124-1,0-75-15,0-49 0,0 0 0,0-1 16,0 1-16,0 0 0,0 0 16,25 0-16,-25-1 0,0 1 15,0 0 17,25-25-17,-25 25 16,25-25-31,-1 0 16,1 0-16,-25 25 16,25-25-16,0 0 0,0 0 15,-1 0-15,1 0 0,0 0 0,0 24 16,74-24 0,-74 0-16,25 0 0,-26 0 0,1 0 0,25 0 0,-25 0 15,-1 0-15,26 0 0,-25 0 0,0 0 16,24 0-16,-24 0 0,25 0 0,-26 0 15,1 0-15,25 0 0,-25 0 0,24 0 16,-24 0-16,25 0 0,-26 0 0,26 0 16,24-24-16,-49 24 0,25 0 15,0 0-15,-26 0 0,1 0 0,25 0 16,-25 0-16,24 0 0,-24-25 0,0 25 0,0 0 0,24 0 16,-24 0-16,0 0 0,0 25 0,-1-25 15,1 0-15,0 0 0,0 0 0,0 0 0,-1 24 16,1-24-16,0 0 0,0 0 15,0 25-15,-1-25 16,1 0-16,0 0 0,0 25 16,0-25-16,-1 0 0,1 25 0,0-25 15,0 0-15,0 0 0,-1 0 16,1 0-16,0 0 0,0 0 16,0 0-16,-1 0 0,1-25 15,0 25-15,0 0 0,-25-25 16,25 25-16,-25-25 0,25 25 0,-25-24 15,24-1 1,-24 0-16,0 0 0,0 0 16,0 1-16,0-1 15,0 0-15,25 0 0,-25 0 0,0 1 16,25-51 0,-25 50-16,0 1 0,0-51 0,25 50 15,-25 0-15,0 1 0,0-1 0,25 0 16,-25 0-16,0 0 0,0 1 0,0-1 0,0 0 15,24 0-15,-24 0 0,0 1 0,0-1 16,0 0-16,0 0 0,0 0 0,0 1 0,-24 24 16,24-25-16,0 0 0,0 0 15,0 0-15,-25 25 16,25-24 0,-25 24 15,25 24-31,-25-24 47,25 25-47,-25-25 15,1 0-15,-1 0 16,0 0-16,0 0 0,0 0 0,0 0 16,1 0-16,-26 0 0,25 0 15,0 0-15,1 0 0,-26 0 0,25 0 16,-24 0-16,24 0 0,-25-25 0,1 25 0,24 0 15,-25 0-15,-49 0 0,74 0 16,-24 0-16,-1 0 0,0 0 0,26 0 16,-26 0-16,0 0 0,26-24 0,-26 24 0,25 0 15,-24 0-15,24 0 0,-25 0 0,25 0 16,0 0-16,-24 0 0,24-25 0,0 25 16,-24 0-16,24 0 0,0 0 0,0 0 0,0 0 15,1 0-15,-1 0 0,0 0 0,-25 0 16,26 0-16,-1 0 0,0 0 15,0-25-15,0 25 0,1 0 0,-1 0 16,0 0-16,0 0 0,0 0 0,1 0 16,-1 0-16,0 0 0,0 0 15,0 0-15,1 0 0,-1 0 0,0 0 16,0 0-16,0 25 16,1-25-16,-76 25 0</inkml:trace>
  <inkml:trace contextRef="#ctx0" brushRef="#br0" timeOffset="180284">6375 14957 0,'-25'0'0,"25"-25"0,0 1 32,-25 24-32,25-25 15,-25 0-15,25 0 16,-74-24 15,49 24-31,0 25 0,25-25 16,-24 25-16,-1 0 0,25-25 0,-25 25 0,0-25 15,0 25-15,1-24 16,-51 24 0,1-25-16,49 25 0,0 0 0,0 0 0,0 0 15,1 0-15,-26 0 0,25 0 0,0 25 0,1-25 16,-26 0-16,25 24 0,0-24 0,1 0 15,-1 25-15,-25-25 0,25 25 0,1-25 16,-1 0-16,0 25 0,0 0 16,-74 24-1,99-24-15,-25 0 0,0 0 0,25-1 16,-24-24-16,-1 25 0,25 0 0,-25 0 16,0 0-16,0-1 0,25 1 0,-24 0 15,24 0-15,-25 0 0,25-1 0,-25 1 16,25 0-16,0 0 0,-25 0 0,25-1 15,0 51 1,0-50-16,0 0 0,0-1 0,0 1 16,0 0-16,0 0 0,25 0 15,-25-1-15,0 1 0,25 0 16,-25 0-16,25-25 0,-25 25 0,24-1 16,-24 1-16,25-25 0,-25 25 0,25 0 0,0-25 15,0 25-15,-25-1 0,49 1 0,-24 0 16,124 74-1,-124-99-15,24 25 0,-24 0 16,25-25-16,-26 25 0,26-25 0,-25 0 0,24 24 16,1-24-16,-25 0 0,24 0 0,-24 0 0,25 0 15,0 0-15,-26 0 0,26 0 0,-25 0 0,24-24 16,-24 24-16,0-25 0,25 25 16,-26-25-16,51-25 0,-50 50 15,-1-24-15,1-1 0,0 0 0,0 0 0,0 0 0,-1 1 16,1 24-16,0-25 0,0 0 0,0 0 15,-25 0-15,24 1 0,-24-1 0,25 0 0,-25 0 16,25 0-16,-25 1 0,0-1 0,0 0 16,0-25-16,0 26 0,-25-1 0,25-25 0,0 25 15,-25 0-15,1-24 0,-51-100 16,50 99 0,1 26-16,-1-1 0,0 0 0,0 0 0,25-24 15,-25 24-15,1 0 0,-76-99 0</inkml:trace>
  <inkml:trace contextRef="#ctx0" brushRef="#br0" timeOffset="182612">16892 16346 0,'0'-25'0,"0"1"16,-25 24-1,25-25-15,0 0 16,0 0-16,-25 0 16,25 1-16,0-1 0,-24 25 15,24-25-15,-25 0 16,0 0-16,0 25 15,25-24-15,-25 24 0,1 0 0,-1 0 16,0 0-16,0 0 16,0 24-16,-99 1 15,75 25-15,24-25 0,0-1 0,0-24 16,0 25-16,1 0 0,-1 0 0,0 0 16,0-1-16,25 1 0,-25 25 0,25-25 15,-24 0-15,24-1 0,0 1 0,0 0 16,24 0-16,-24 0 0,0-1 0,25 1 15,-25 0-15,25 0 0,0 0 0,0-1 16,-1 1-16,1 0 0,0-25 16,50 50-16,-51-50 0,1 24 15,25-24-15,-25 0 0,24 25 0,-24-25 0,25 0 16,-26 0-16,26-25 0,0 25 0,-26 0 0,26-24 16,-25-1-16,24 25 0,-24-25 0,0 0 15,0 0-15,0 1 0,-1-1 16,1 0-16,0 0 0,-25 0 0,0 1 0,0-1 0,0 0 15,0 0-15,-25-24 0,25 24 0,-25 0 16,1 0-16,-1-25 0,0 26 0,0-1 0,0 0 16,-24 0-16,24 0 0,0 1 0,0 24 15,1-25-15,-1 25 0,-74-25 0</inkml:trace>
  <inkml:trace contextRef="#ctx0" brushRef="#br0" timeOffset="183279">17115 16520 0,'25'0'47,"0"0"-32,0 0-15,-1 0 16,1 0-16,25 0 0,-25 0 0,24 0 16,1-25-16,-1 25 0,125 0 15,-124 0-15,24 0 0,-24 0 16,24 0-16,-24 0 0,-1 0 0,26 0 0,-26 0 15,1 0-15,24 0 0,-24 0 0,0 0 0,-1 0 16,1 0-16,-1 0 0,-24 0 0,0 0 31,25 0-31,-25 0 16,-1 0-16,1 0 16,0 0-1,-25-25-15</inkml:trace>
  <inkml:trace contextRef="#ctx0" brushRef="#br0" timeOffset="184046">16148 16570 0,'0'0'0,"-25"0"16,0 0 0,0 0-16,25-25 15,-24 25-15,-1 0 0,0 0 16,0 0-16,0 0 0,1 0 0,-1 0 0,-25-25 16,25 25-16,-24 0 0,24 0 0,-25 0 0,1 0 15,-1 0-15,1 0 0,-1 0 16,0 0-16,-24-25 0,24 25 0,-24 0 0,24 0 15,-24 0-15,24 0 0,-148-25 16,49 25-16,99 0 16,1 0-16,-1 0 0,25 0 0,-24-24 15,24 24-15,0 0 0,0 0 0,1 0 16,-1 0-16,0 0 0,50 0 31,0 0-31,-1 0 16,100 24-16</inkml:trace>
  <inkml:trace contextRef="#ctx0" brushRef="#br0" timeOffset="184854.99">16768 16867 0,'-25'0'47,"25"25"15,0 0-46,0 49 0,0-49-16,0 0 15,0 0-15,0-1 16,0 26-16,25 0 0,-25-1 0,0-24 0,0 0 16,0 24-16,0-24 0,0 0 0,0 25 0,25-26 15,-25 1-15,0 0 0,0 0 0,0 0 16,0 0-16,0-1 15,25-24-15,-25 25 16,0-50 0</inkml:trace>
  <inkml:trace contextRef="#ctx0" brushRef="#br0" timeOffset="187477">16694 16098 0,'0'25'31,"-25"-25"-15,0 0 15,0-25 0,0 25-31,25-25 0,-24 25 0,-1 0 0,25-24 16,-25 24-16,0-25 0,0 0 15,1 0-15,-1 0 16,-25 1-16,50-1 16,-25 0-16,25 0 15,-25 25-15,25-25 0,0 1 16,0-1-16,0 0 0,0 0 16,0 0-1,0 1 1,0-1-16,25 0 15,-25 0-15,25 25 16,-25-25-16,25 25 16,-25-24-16,25 24 0,-25-25 15,25 25-15,-1 0 0,-24-25 16,25 25-16,0 0 16,-25-25-16,25 25 0,0 0 0,-1-25 15,1 25-15,0 0 16,0 0-16,0 0 0,-1 0 15,1 0-15,0 0 16,0 25-16,0-25 0,-1 0 16,1 25-16,0-25 15,-25 25-15,25-25 0,0 0 16,-25 25-16,24-1 16,1-24-16,0 25 0,0 0 0,0 0 15,-1 0-15,-24-1 16,25-24-16,-25 25 0,0 0 15,25 0-15,-25 0 16,0-1-16,0 1 0,0 0 16,0 0-16,-25 0 15,25-1-15,0 1 16,-25 0-16,1 0 16,24 0-16,-25-25 0,25 24 0,-25-24 15,25 25-15,-25-25 0,0 25 16,1-25-16,24 25 0,-25-25 15,0 25-15,0-25 16,25 24 0</inkml:trace>
  <inkml:trace contextRef="#ctx0" brushRef="#br0" timeOffset="191371.99">19397 16421 0,'0'-25'16,"25"25"62,0 0-78,0 0 16,-1 0-16,1 0 0,0-25 15,0 25-15,0 0 0,0 0 0,-1 0 0,1 0 16,0 0-16,0 0 0,0 0 0,-1 0 15,1-25-15,0 25 0,0 0 0,0 0 16,-1 0-16,1 0 0,0 0 0,0 0 16,0 25-16,-1-25 15,1 0-15,0 0 0,-25 25 16,-25 0-16</inkml:trace>
  <inkml:trace contextRef="#ctx0" brushRef="#br0" timeOffset="191669">19447 16520 0,'25'0'62,"-1"25"-46,1-25-1,0 0-15,0 0 16,0 0-16,0 25 0,-1-25 16,1 0-16,0 0 0,49 0 15,1 0-15,-50 0 16,-1 24-16,1-24 0,74 0 0</inkml:trace>
  <inkml:trace contextRef="#ctx0" brushRef="#br0" timeOffset="192301">20464 16024 0,'0'-25'15,"-25"25"16,25 25-15,0 0-16,0-1 16,0 1-16,0 0 0,0 0 15,-25 0-15,25-1 0,0 51 16,0-50 0,0-1-16,0 1 0,0 0 0,0 0 0,0 0 15,0 0-15,0-1 16,25-24-16</inkml:trace>
  <inkml:trace contextRef="#ctx0" brushRef="#br0" timeOffset="192745.99">20439 16321 0,'0'-24'32,"25"24"-32,0 0 15,-25-25-15,24 25 16,1 0-16,0 0 0,0 0 16,0 0-16,-1 0 0,1 0 15,0 0-15,0 0 0,0 25 16,24-1-16,1 1 15,-25 0-15,0 0 0,-1 0 16,1 0-16,0-1 16,-25 1-16,25 0 0,-25 0 0,0 0 15,0-1-15,0 1 16,25-25-16,-25 25 0,0 0 16,-25-25-16,25 25 0,0-1 15,-50 1-15,50 0 16,-25-25-16,25 25 0,-24-25 0,-1 0 0,0 25 15,0-25-15,0 0 0,1 0 16,-1 0-16,0 0 0,0 0 16,0 0-16,0 0 0,-24-25 0,24 25 15,0 0-15,-74-75 0</inkml:trace>
  <inkml:trace contextRef="#ctx0" brushRef="#br0" timeOffset="193074">20563 16024 0,'25'-25'31,"0"0"-15,-1 25-16,1-25 16,0 25-16,0 0 0,0-24 0,0 24 15,-1 0-15,1-25 0,0 25 0,25 0 16,-1 0-16,50 0 15,-74 0-15,0 0 0,0 0 0,0 0 16,99 25-16</inkml:trace>
  <inkml:trace contextRef="#ctx0" brushRef="#br0" timeOffset="194413">893 13295 0,'-25'0'16,"25"-24"-16,-25 24 31,25 24-31,0 1 31,-24 0-15,24 0-16,-25 0 15,25-1-15,-25 26 0,25-25 0,-25 0 0,25-1 16,-25 26-16,1-25 0,24 0 0,-25 24 0,0-24 16,25 0-16,-25 0 0,25-1 0,-25 1 0,25 0 15,0 0-15,-24 0 0,24 49 16</inkml:trace>
  <inkml:trace contextRef="#ctx0" brushRef="#br0" timeOffset="194715">546 13295 0,'0'0'0,"0"-24"15,0 48 17,0 1-17,0 0 1,25-25-16,-25 25 0,24 0 0,-24-1 0,25 1 16,-25 0-16,25 0 0,-25 0 15,25-1-15,0 1 0,-25 0 0,24 0 0,-24 0 0,25-1 16,-25 1-16,25-25 0,0 25 0,-25 0 0,25 0 15,-25-1-15,24-24 0,-24 25 16,25-25-16,-25 25 0,25-25 16,0 0-16</inkml:trace>
  <inkml:trace contextRef="#ctx0" brushRef="#br0" timeOffset="194906">446 13692 0,'0'-25'16,"-24"25"-16,48 0 31,1-24-15,0 24-16,0-25 15,0 0-15,148-49 0</inkml:trace>
</inkml:ink>
</file>

<file path=ppt/ink/ink5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48:57.858"/>
    </inkml:context>
    <inkml:brush xml:id="br0">
      <inkml:brushProperty name="width" value="0.05292" units="cm"/>
      <inkml:brushProperty name="height" value="0.05292" units="cm"/>
      <inkml:brushProperty name="color" value="#C00000"/>
    </inkml:brush>
  </inkml:definitions>
  <inkml:trace contextRef="#ctx0" brushRef="#br0">7937 12650 0,'0'-24'0,"-24"24"47,24-25-15,24 25 30,-24 25-62,25-25 16,0 0-1,0 0 1,-25 24-16,74-24 0,-49 0 16,50 0-1,49 0 1,24 0-1,-24 0 1,-74 0-16,74 0 16,-74 0-16,98 0 15,26 0 1,-75 0 0,25 0-1,-24 0 1,-76 0-16,51 0 15,-50 0-15,74 0 16,0 0 0,25 0-1,-99 0-15,49 0 16,-49 0 0,74 0-1,1 0 1,-1 0-1,0 25 1,-49-25 0,49 0-1,-74 0-15,24-25 16,-24 25-16,74 25 16,-24-25-1,24 0 1,0 25-1,50-25 1,-50 0 0,25 0 15,-49 25-31,24-25 31,-74 0-31,49 0 16,-49 0-16,49 0 15,-49 0-15,99 0 16,-99 0-16,74 0 16,50 0-1,0 0 1,-75 0 0,1-25-1,-51 25 1,1 0-1,0 0 1,-25 25 0</inkml:trace>
  <inkml:trace contextRef="#ctx0" brushRef="#br0" timeOffset="3233">5333 14089 0,'0'0'0,"-124"-25"0,74 0 15,-24 1-15,49-1 0,-248-124 16</inkml:trace>
  <inkml:trace contextRef="#ctx0" brushRef="#br0" timeOffset="5299">3621 13419 0,'0'0'0,"-24"-49"16,24 24 0,-25 0-16,25 0 15,-25 1 1,25-1-1,0 0 1,25 25 15,0 25-15,124 0 0,-1-25-1,76 24 1,-26-24-1,75 25 1,-50 25 0,0-1-1,-24-24 1,-1 0 15,1-25-15,-26 0-1,-98 0-15,24 0 16,-49 0-16,-26 0 0,76-25 16,73 25-1,26 0 1,-75 0 0,-100 0-16,100 25 15,-99-25-15,75 25 16,-1-25-1,25 0 1,-50 0 0,25 25 15,-24-25-31,-26 0 16,51-25 15,-26 25-16,-24 0 1,-26-25 0,26 0-1,-25-24 1,0-26 0,-25 26-1,-25-26 1,-25-74 15,50 124-31,-25-74 16,25 74-16,-24-49 15,24 24 1,-25-24 0,25 49 15,0 0-16,-25 25 1,0 0 0,-24 0-1,-26 25 1,-24-25 0,0 0-1,-25 0 1,99 0-16,-198-25 15,173 25 1,-99 0-16,-49-24 16,24 24-1,125 0 1,-150 0-16,150 0 16,-75-25-1,-125 50 1,51-25-1,49 24 1,25-24 0,-25 25-1,125-25-15,-125 0 16,124 0-16,-124 0 16,0 0-1,0 0 1,125 0-16,-125 25 15,124-25 1,-49 0-16,-1-25 16,-24 25-1,49-25 1,1 25 0,24-24 15,0 24-16,0 0 1,1 0 15,-1 0-15,0 0 0,25 24-16,-25-24 15,25 25-15,-25 0 16,0 0-1,25 0-15,-24 24 16,24-24-16,0 25 16,0 49 15,0-74-31,0 49 0,49 25 16</inkml:trace>
  <inkml:trace contextRef="#ctx0" brushRef="#br0" timeOffset="6233">5184 10765 0,'0'0'0,"-25"-25"0,25 1 16,-24-1-16,-1 0 31,-50-25-16,1 26 1,74-1-16,-99 0 16,74 25-16,-25 0 0,25 0 0,-24 0 15,-1 0-15,25 0 0,-74 0 16,-74 25 0,24 0-1,25 49 1,49 25-1,26-24 1,49 49 0,25 24-1,24 1 1,26 0 0,49-25 15,99-49-16,0-26 1,-173-49-16,173 0 16,-173 0-16,-1 0 0,75-25 15,75-49 1,-100 0 0,-74 49-16,-1-99 15,-24 74-15,-49-99 16,-100-74-1,-149 0 1</inkml:trace>
  <inkml:trace contextRef="#ctx0" brushRef="#br0" timeOffset="10967.99">2853 7069 0,'0'0'0,"0"-24"15,-25 24-15,0-25 16,0 25 0,0 0-1,25-25-15,-49 25 16,24 0-16,-25 0 16,-24 0-1,24 0 1,1 0 15,24 0-31,-124 74 16,99-24-1,26 0 1,24 24 0,0 0 15,0 50-16,24-49 1,26-1 0,0 1-1,-1-26 1,1 1 0,-25-25-1,-1-1 1,26 1-1,0-25 1,24 25 0,1-25-1,-51 0 1,26 0-16,-25-25 0,24 25 16,1-25-1,0 1 16,-1-51-15,-49 1 0,25 49-16,-25-49 15,0 49-15,0 0 0,0-49 16,-50-50 0,1 24-1,-26 26 1,-73 74-1</inkml:trace>
  <inkml:trace contextRef="#ctx0" brushRef="#br0" timeOffset="11364.99">3101 6871 0,'0'0'0,"-25"0"31,25 25-31,-25 0 16,-49 24-1,74-24 1,-50 49-1,25-49-15,0 25 16,-74 99-16</inkml:trace>
  <inkml:trace contextRef="#ctx0" brushRef="#br0" timeOffset="11432">2431 7888 0,'-25'0'0,"50"0"0,-50 25 0</inkml:trace>
  <inkml:trace contextRef="#ctx0" brushRef="#br0" timeOffset="12547.99">7045 7119 0,'-25'-74'0,"0"49"32,0 0-17,0 25 1,1 0-16,-76-50 15,1 75 1,-25 0 0,50 25 15,24-1-31,-49 75 16,49 25-1,25-50 16,25-24-15,0-26 0,25 1-1,50-1 1,-1-24 0,75-25-1,-124 0-15,74 0 16,-74 0-16,-1 0 0,1 0 15,50 0-15,-50 0 16,-1-25-16,-24 1 31,25-1-31,-25 0 16,0-25-16,0-148 16</inkml:trace>
  <inkml:trace contextRef="#ctx0" brushRef="#br0" timeOffset="12931">7069 6697 0,'0'0'16,"-24"0"0,24 25-1,-25-25 1,25 25-16,-25 0 15,-25 74 1,-24 0 0,-25 50-1,-1 0 1,-24 74 0,0 25-16</inkml:trace>
  <inkml:trace contextRef="#ctx0" brushRef="#br0" timeOffset="13847.99">4887 8161 0,'0'0'15,"-25"0"-15,25-25 0,-25 25 16,25-25-16,-25 25 15,25-25-15,-25 25 16,0 0-16,-24-24 16,-26 48-1,-49 26 1,25 24 0,74-49-16,-99 50 31,124-51-31,-24 26 0,-26 24 15,25 50 1,25 0 0,0-24-1,25-26 1,49 0 0,-49-74-16,50 50 15,-51-50-15,100 25 16,25-25-1,25-25 1,-50 0 0,0-49-1,-99 24 1,24-24-16,-49 49 0,25-99 16,-74 0-1,24 74 1,-50-24-1,51 49-15,-125-24 0</inkml:trace>
  <inkml:trace contextRef="#ctx0" brushRef="#br0" timeOffset="14248">5085 7987 0,'0'0'0,"-25"0"16,25 25 0,-25 0-1,25 0 1,-24-25-16,-26 99 16,25-74-16,-24 24 15,49 1-15,-100 74 16,75-75-16,-49 75 15,49-74-15,-99 124 16,99-125-16,-173 199 16</inkml:trace>
  <inkml:trace contextRef="#ctx0" brushRef="#br0" timeOffset="15214.99">2927 9451 0,'0'0'0,"0"-25"15,-25 25 1,25-25-1,-49 0 1,24 25 0,-50-25-1,51 50 1,-76 0 0,1 49-1,25 26 1,74-76-16,-75 76 15,75-51-15,-25-24 0,25 49 16,-24 50 0,48-24-1,26-26 1,49-24 0,75-25 15,-75-25-16,25-25 1,0-25 0,-25-24-1,-49-1 1,-50-98 0,-25 24-1,-49 50 1,-100-25-1</inkml:trace>
  <inkml:trace contextRef="#ctx0" brushRef="#br0" timeOffset="15630.99">3125 9128 0,'-24'25'32,"24"0"-32,-25-25 0,0 49 15,-25 51 1,-49 73 0,25 50 15,-1-24-16,1-1 1,24-49 0,-24 25-1</inkml:trace>
  <inkml:trace contextRef="#ctx0" brushRef="#br0" timeOffset="17148">6995 9575 0,'0'-75'0,"-25"75"31,25-25-15,-25 1-16,-49-51 16,-1 26-1,26 49 1,24-25-16,-49 25 16,49 0-1,-50 0-15,51 0 0,-51 0 31,50 0-31,-49 25 16,24 24 0,-49 50-1,74-49 1,-24 49 0,49-24-1,0 49 1,49-25-1,-24-25 1,74 26 0,50-26-1,25-49 1,-125-25-16,125 0 16,-124 0-1,74-50 1,0-24-1,-99-50 1,-25-25 0,-100 0-1,-24 75-15</inkml:trace>
  <inkml:trace contextRef="#ctx0" brushRef="#br0" timeOffset="17548">6921 9153 0,'0'0'0,"-25"0"16,25 25 0,-75 24-1,26 51 1,-26-1-1,1 74 1,-50 51 0,0 24-1,25-50 1,24-24 0</inkml:trace>
  <inkml:trace contextRef="#ctx0" brushRef="#br0" timeOffset="48543">10145 14734 0,'0'-25'16,"25"25"-1,-25-25-15,25 1 16,0-1 0,-1 0-1,26 0 1,0-24 0,-1 49-1,1 0 1,-25 49-1,-1-24 1,-24 0-16,25 24 16,-25-24-16,25 0 15,25-25 1,24-25 0,-24-24-1,-1-1 1,1-24-1,-1 49 1,-24 25 15,0 0-15,49 0 0,100 49-1,-75-49 1,1 0-1,-76-24 1,1-1 0,0 0-1,0 25 1,24-25 0,1 50-1,24 0 1,-49-25-16,50 25 15,-51-1 1,1-24-16,74 25 16,-49-50-1,0 1 17,-26-1-17,1 25-15,0 0 16,0 0-16,0 25 15,74 24 1,0 26 0,0-51-1,-74-24-15,50 0 16,-51 0-16,26-24 16,0-1-1,-1-50 1,-24 75-16,0-24 15,0-1 1,-1 25-16,1 25 16,0-25-1,25 24 1,-26 1-16,1 0 16,74 0-1,-24-50 1,-26 0-1,1 0 1,0-24 0,-25 49-1,74 25 1,-50-1 0,-24-24-16,50 50 15,-51-50-15,1 0 0,25 25 16,24-50-1,-24 0 1,-1-24 15,-24 24-31,0 0 32,0 25-32,0 25 15,-1-25-15,1 25 16,0-1-1,49 1 1,1 0 0,-26-50-1,1 0 1,0-24-16</inkml:trace>
  <inkml:trace contextRef="#ctx0" brushRef="#br0" timeOffset="53376">9153 7094 0,'-25'-25'140,"0"25"-124,25-24-16,-24 24 0,-1-25 16,-25-25-1,-24 50 1,-1 0 0,1 50-1,-25-25 1,24 24-1,1 1 17,24 49-32,25-25 15,1 1 1,-1-1 15,25-24-15,25-1-1,-1 1 1,1 0 0,0-26 31,25 1-32,-26 0 16,26 0-15,-25 0 0,99 24-16,124-24 15,-149-50 17,0-24-17,-49-1 1,0 0-1,-26 1 1,1-1 0,0 25-1,-25 1 1,0-26 0,-50-24-1,26-1 1,-1 50-16,-25-49 15,50 49-15,-49 0 16,-150-24 0</inkml:trace>
  <inkml:trace contextRef="#ctx0" brushRef="#br0" timeOffset="53992.99">9475 6796 0,'0'25'32,"-24"-25"-1,24 25-16,-25 0-15,0 0 16,0 24-16,-74 100 16,0 25-1,24-1 1,-24-24 15,74-124-31,-49 99 16,49-74-16,-25-1 15,-49 50 1,0 26 0</inkml:trace>
  <inkml:trace contextRef="#ctx0" brushRef="#br0" timeOffset="56760">13146 7169 0,'0'0'0,"0"-25"0,0 0 16,0 0-1,0 0 1,0 1 0,0-1-16,-49-25 15,-1 1 1,-24 24 15,-50 25-15,25 0-1,-1 25 1,1 24 0,0 75-1,49-25 1,1 75 0,24-75-1,50 0 1,49 1-1,50-26 1,75-24 0,-26-50-1,1-25 17,-25-25-17,-50-24 1,-74-50-1,-75 0 1,-24 0 0,-75 0-16</inkml:trace>
  <inkml:trace contextRef="#ctx0" brushRef="#br0" timeOffset="57160">13320 6772 0,'-25'24'0,"1"1"32,-1-25-17,25 25-15,-75 50 16,-24-1 0,0 50-1,0 50 1,-1-26-1,76-123-15,-51 124 16,75-124-16,-74 99 16,-1-25-1,26 0 1</inkml:trace>
  <inkml:trace contextRef="#ctx0" brushRef="#br0" timeOffset="58891.99">13097 9376 0,'0'0'0,"-25"0"16,25-25-16,-25 1 15,0-1 1,25 0-16,-24 0 16,-1 0-16,0 1 15,0 24-15,-24-25 16,-51 25-1,-24 49 1,0 26 0,50 24-1,24-25 1,26 50 15,24 0-15,49 0-1,50-24 1,50-1 0,-25-25-1,0-49 1,75-25 0,-1-74-1,-74-50 1,-25-75-1,-74 100 1,-74-25 0,-150 50-1</inkml:trace>
  <inkml:trace contextRef="#ctx0" brushRef="#br0" timeOffset="59275">13494 9079 0,'0'0'0,"-25"0"0,0 24 16,0-24-1,25 25-15,-74 25 32,-25 49-17,-25 25 1,24 25-1,1-25 1,74-75-16,-74 100 16,74-124-16,-24 99 15,-50 50-15</inkml:trace>
  <inkml:trace contextRef="#ctx0" brushRef="#br0" timeOffset="60791">11385 8210 0,'0'0'0,"-24"0"0,24-24 0,-25 24 15,0-25 1,-25 0-1,-74-25 1,50 50 0,-50 50-1,0 0 1,99-26-16,-99 51 16,99-50-16,-24 49 15,-125 248 16,149-247-31,0 98 16,50-73 0,-25-75-16,75 49 15,-51-74 1,51 50 0,123-26-1,100-48 1,-25-26-1,-149 0 1,-99 26-16,24-76 16,-49 75-16,-25-99 15,-74-49 1,-74-1 0</inkml:trace>
  <inkml:trace contextRef="#ctx0" brushRef="#br0" timeOffset="61159.99">11385 7937 0,'0'25'0,"-24"25"31,-1-25-31,0 24 16,-49 51-1,-1 48 1,-24 1-1,-25 74 1,25-74 0,74-124-16,-25 99 15,-24-25 1</inkml:trace>
  <inkml:trace contextRef="#ctx0" brushRef="#br0" timeOffset="62441.99">9351 9401 0,'0'-25'16,"0"0"-1,-24 25-15,24-24 16,0-1 0,-25 0-1,0 25-15,0-25 16,-24 25-1,24-25-15,-74 50 16,74-25-16,-75 25 16,76-25-16,-125 50 15,99-50-15,-49 49 32,0 26-17,0 49 1,49 49-1,50 1 1,25-50 0,24-25-1,51 0 1,73-24 0,75-75-1,-49-25 1,-1-25-1,-123-24 1,-26-75 0,-74-49-1,-74-1 1,0 100 15,0 49-31</inkml:trace>
  <inkml:trace contextRef="#ctx0" brushRef="#br0" timeOffset="62791">9426 9153 0,'-25'25'16,"0"-25"-16,0 0 16,1 25-1,24-1-15,-75 51 16,75-50-16,-74 49 15,49-49-15,-74 148 16,74-148-16,-25 74 16,25-74-16,-24 124 15,24-124-15,-74 198 16,24-49-16</inkml:trace>
  <inkml:trace contextRef="#ctx0" brushRef="#br0" timeOffset="66723.98">10294 5978 0,'0'0'0,"0"-25"0,-25 25 15,25-25 1,0 1 0,25 24 15,0 0-16,0 0 1,-1 0 0,1-25 15,0 25-15,-25-25-16,0 0 31,-25 25-31,-74-50 15,0 50 1,-75 75 0,25 49-1,124-99-15,-24 99 16,49-99 0,0 74-16,99 25 31,25-25-16,25-49 1,74-1 0,-24-74-1,24-49 1,-99 24 0,-50 1-1,-49-50 1,-50 49-1,25 25-15,-25 0 16,1 25-16,24 25 47,24-25-31,1 75-1,0-1 1,25-24-1,-26-1-15</inkml:trace>
  <inkml:trace contextRef="#ctx0" brushRef="#br0" timeOffset="66901.98">10939 5879 0,'0'0'16,"0"-25"0,25 50 15,49 0-31</inkml:trace>
  <inkml:trace contextRef="#ctx0" brushRef="#br0" timeOffset="67323.98">11261 6028 0,'0'0'0,"0"-25"0,25 25 15,-25 25 16,25-1-15,0 51 0,0-50-16,-1 49 15,1-49-15,0 49 32,25-24-17,-26-25 1,-24-1-1,0-48 1,-24-1 0,-1-25-1,0-74 1,0 50 0,25-1-1,75 26-15</inkml:trace>
  <inkml:trace contextRef="#ctx0" brushRef="#br0" timeOffset="68307">11733 6127 0,'0'-25'16,"0"50"15,0-50 32,24 0-48,-24 0 1,0 1-16,0-1 16,-24-25-1,24 25 17,-25 50-17,0 0 1,25 74-1,25-24 1,-25-51-16,49 51 16,-49-50-16,75 24 15,-50-49-15,49-25 16,-49 25-16,49-24 16,50-76-1,-99 26 1,-25 24-1,-25 1 1,0 49 0,25 25-1,0-1 1,50 26 0,-25 0 15,0-26-16,24-24 1,-24-24 0,-25-1-16,25-25 15,0 25-15,-25-24 16,0 24 0,0 50 15,25 0-16,-1 24 1,51 1 0,-1-25-1,25-50 17,1-25-32,-76-49 31,1 25-16,-50 49 1,1 25 0,48 0-1,-24 25 1,25-1 0,74 76-1</inkml:trace>
  <inkml:trace contextRef="#ctx0" brushRef="#br0" timeOffset="68464.98">12700 5655 0,'0'0'0,"-25"0"0,25-24 15</inkml:trace>
  <inkml:trace contextRef="#ctx0" brushRef="#br0" timeOffset="68906.98">12898 5407 0,'0'0'0,"0"-24"16,0 48 47,25-24-48,-25 25-15,25 25 16,25-1-1,-50-24-15,49 50 16,-24-51-16,25 76 16,-1-26-1,1 1 1,0-1 0,-1-24-1,-24-1 1,25-24-1,-1 0 17,1-25-32,49-50 15,0-24-15</inkml:trace>
  <inkml:trace contextRef="#ctx0" brushRef="#br0" timeOffset="69089.98">13171 5655 0,'0'0'0,"25"0"31,0-24-15,25 24-1,148-50 1</inkml:trace>
  <inkml:trace contextRef="#ctx0" brushRef="#br0" timeOffset="83205.98">5011 15751 0,'24'0'63,"-24"-25"-63,25 0 15,0 1-15,-25-1 16,74-25-1,1-24 1,-50 74-16,99-25 16,-100 25-16,76 0 15,48 25 1,-123 0-16,99 24 16,-99-24-16,99 25 15,50 24 1,-25-49-1,-25-50 1,-50-25 0,-49 50-16,74-99 15,-74 74 1,-25 1-16,49-26 31,-24 50-31,50 0 0,-51 0 16,26 25-16,149 24 31,-75-24-15,-25 0-1,0-50 1,-49 0 0,-26 1-1,26 24 1,24 0-1,-49 24-15,99 26 16,-99-50-16,0 0 16,173 50-1,-24-50 1,-100-25 0,1-25-1,-75 25-15,25 1 16,-1 24-1,1 0 1,25 24 0,24 51-1,25-26 1,-74-24-16,99 0 16,-99-25-16,74 0 15,25 0 1,-49-74-1,-26 24 1,26 25 0,-26 50-1,51 0 1,-1 24 0,0 1-1,25 0 1</inkml:trace>
  <inkml:trace contextRef="#ctx0" brushRef="#br0" timeOffset="85704.98">15354 7020 0,'0'-25'62,"0"0"-15,-25 25-15,0-25-32,1 25 0,-26-24 15,-74-26 1,0 75-1,50 0 1,-26 49 0,1 25-1,25 0 1,24 25 0,25 25-1,25-50 1,25 1 15,0-51-15,0-49-16,24 50 15,-24-50-15,74 49 16,50-49 0,0 25-1,74 0 1,1-50-1,-100 0 1,24-49 0,-73-50-1,-26-50 1,-123-98 0,-50 148-1,-124 49 1</inkml:trace>
  <inkml:trace contextRef="#ctx0" brushRef="#br0" timeOffset="87704.98">19050 6970 0,'0'-25'16,"0"1"0,-25 24-16,25-25 15,-25 0 1,1 25-1,-125-25 1,-25 25 0,25 75-1,25 24 1,25 25 0,49-25-1,50-74-15,-24 74 16,24-49-1,0 49 1,24 0 0,51 0-1,-1 0 1,50-24 0,-24-50-1,73-1 1,26-48-1,-75-26 1,-25-49 0,-25-25-1,-74-25 1,-25 50 15,-24 24-31,24 51 0,0-1 16,-49-50-16</inkml:trace>
  <inkml:trace contextRef="#ctx0" brushRef="#br0" timeOffset="88138">19124 6821 0,'0'25'16,"-24"-25"-16,-1 25 47,0-25-16,0 50-31,0-26 15,1 1-15,-26 25 16,-198 247 0,-199 199-16</inkml:trace>
  <inkml:trace contextRef="#ctx0" brushRef="#br0" timeOffset="88788">15825 6846 0,'0'0'0,"-24"0"16,24 25 0,-50 0-1,-24 49 1,-75 50 15,0 50-15,-50 49-1,51-49 1,98-125-16,-223 274 16</inkml:trace>
  <inkml:trace contextRef="#ctx0" brushRef="#br0" timeOffset="94238">22771 9550 0,'0'-25'47,"0"0"-31,0 0 15,-25 25-15,25-24-1,-25-1 1,-173-124 0,49 99-1,99 50-15,-49 50 16,74-25-1,-49 24-15,24 51 16,1 24 15,24-25-15,50 50 0,-1-50-1,51 25 1,49-50-1,0-49 1,49 0 0,-49-25-1,-99-25-15,124 0 16,-124 25-16,25-49 16,-1-51-1,-49 76-15,0-125 16,-25 99-16,1 25 15,-26-99-15,-173 0 16</inkml:trace>
  <inkml:trace contextRef="#ctx0" brushRef="#br0" timeOffset="94690.98">22870 9302 0,'-74'-50'16,"49"50"15,0 25-16,0-25-15,25 25 0,-74 24 16,-50 125 0,24 24-1,-24 26 1,50-100 0,-25 74-1</inkml:trace>
  <inkml:trace contextRef="#ctx0" brushRef="#br0" timeOffset="96737">19273 9351 0,'0'0'0,"0"-24"0,-25 24 16,25-25-16,-24 25 15,24-25 1,-50 0 0,-49 0-1,24 1 1,-73 48 0,-1 1-1,99-25-15,-99 75 16,124-51-1,-99 76 1,25-1-16,50 50 31,49 24-15,0 1 0,0-149-16,49 74 15,-49-74-15,99 74 16,-74-74-16,99 49 15,-74-74-15,74 25 16,124-25 0,-74-25-1,-26-49 1,-98 24 0,-25-148-1,-100-26 1,-24 51-1,-74 49 1</inkml:trace>
  <inkml:trace contextRef="#ctx0" brushRef="#br0" timeOffset="97086.98">19273 9376 0,'-49'25'15,"-26"25"1,50-50-16,25 24 0,-24 1 0,-1 25 31,-74 99-15,49-1 0,-49 51-1,49-75 1,-99 174-1</inkml:trace>
  <inkml:trace contextRef="#ctx0" brushRef="#br0" timeOffset="100353">14982 9426 0,'-25'0'0,"25"-25"16,-25 25-16,1 0 31,-26-25-31,-24 25 31,24 25-15,25 0-16,-74 24 16,74-24-16,-24 0 15,-26 74 1,-24 50-1,24 49 1,75-49 0,50 50-1,0-125 1,74 1 0,-25-51-16,25 1 15,-74-25-15,123 0 16,1-49-1,-125 49-15,125-75 16,-149 50 0,49-24-1,-49 24-15,25-99 16,-50 99-16,0-99 16,-25 74-16,-49-123 15,24 123-15,-25-49 16,-98 25-1,24 74-15</inkml:trace>
  <inkml:trace contextRef="#ctx0" brushRef="#br0" timeOffset="100820">15503 9302 0,'0'0'0,"-25"0"0,0 0 16,1 0-16,-1 0 31,-50 49-31,-49 51 15,25 24 1,-25 49 15,50 1-15,-100 173 0,50-148-1,25-1-15</inkml:trace>
  <inkml:trace contextRef="#ctx0" brushRef="#br0" timeOffset="109601">20017 5804 0,'-24'0'0,"24"-25"0,0 1 32,-25 24-17,50 24 1,-1-24 31,1-24-32,-25-1 1,25 25 0,-25-50-16,-25 50 15,0-25-15,25 1 16,-49 24 0,-75 0-1,-25 74 1,50 25-1,49 25 1,25 25 0,125 50-1,98-51 1,75-98 0,-50-75-1,-25-49 1,-74-1-1,-74-24 1,-50 25 0,-25 24 15,25 50-15,0 25-1,0 49 1,50 26-1,24-1 1</inkml:trace>
  <inkml:trace contextRef="#ctx0" brushRef="#br0" timeOffset="109768.99">20613 5854 0,'0'0'0,"0"-25"0,24 25 16</inkml:trace>
  <inkml:trace contextRef="#ctx0" brushRef="#br0" timeOffset="110135">20935 5953 0,'0'0'15,"0"-25"-15,-25 1 0,50 24 16,-25 24 15,25 1-15,49 99-1,1-25 1,-26 25 0,-24-74-1,-25-25 17,-25-25-17,1-25 1,-26-49-1,25-26 1,25 1 0,99-25-1</inkml:trace>
  <inkml:trace contextRef="#ctx0" brushRef="#br0" timeOffset="111269">21456 6003 0,'0'0'0,"0"-25"0,0 0 15,0 0 16,-25 25-15,0 0 0,1 0-1,-1 0 1,-25 25 0,1 25-1,49-1 1,0 26-1,49 24 1,-24-99-16,25 50 16,-26-50-1,26 0-15,0-25 32,-1-25-17,-24 1 1,-25-1-1,-25 50 1,25 25 15,0 0-15,0-1-16,50 26 16,-25-25-1,49-25 1,-24-25-1,-25 25-15,24-74 16,-49 49 0,25-25-16,-25 1 15,0 73 17,-25-24-17,50 50 1,25 0-1,-1-1 1,26-49 0,-26-74-1,1-1 1,-50 26 0,-25 24-1,25 50 1,0 0-1,50 49 1,-1 0 0,50-24-1,25-100 17,-49-49-17,-26-25 1,-24-25-1,-74-24 1,-1 49 0,0 74-1,26 25 1,24 50-16,0 0 16,0 0-16,0 49 15,49 25 1,26 75-1,24-50 1,25-25 0,50-49-1</inkml:trace>
  <inkml:trace contextRef="#ctx0" brushRef="#br0" timeOffset="111418">22448 5804 0,'0'0'0,"25"0"16,-25-25-16,74 1 16</inkml:trace>
  <inkml:trace contextRef="#ctx0" brushRef="#br0" timeOffset="111601">21977 5556 0,'0'0'0,"25"0"31,0 0-31,49 25 16</inkml:trace>
  <inkml:trace contextRef="#ctx0" brushRef="#br0" timeOffset="112267.99">22051 7714 0,'0'0'0,"-24"0"0,24-25 16,-25 1 0,-74-26-1,-50-24 1,-25-1 0,-49-24-1,49 0 1,149 74-16,-74-74 15,99 74-15,-49-74 16,73 24 0,100 1-1,-99 49 1,74 0 0,-74 25-16,25 0 15,-50 75 1,-50 98-1,25-98 1,-24 74 0,49-125-16,-25 100 15,25-99-15,50 74 16,49-24 0,50-26-1,-1-73 1,-23-51-1,-76-49 1,-49 25 0,-49-75-1</inkml:trace>
  <inkml:trace contextRef="#ctx0" brushRef="#br0" timeOffset="112567.99">22547 7094 0,'0'-25'0,"0"50"62,0 0-62,0 0 16,0 0-16,0 24 0,0-24 0,25 149 15,-25-150 1,0 26-16,25 74 16,25 25-1,24-25-15</inkml:trace>
  <inkml:trace contextRef="#ctx0" brushRef="#br0" timeOffset="112884.99">22423 7094 0,'0'0'0,"0"-25"16,0 1-16,25-26 15,50-49 1,24 49 0,-25 50 15,100 50-15,-100 49-1,-74 25 1,-74-50-1,-50 26 1,99-100-16,-99 49 16,99-24-16,25 0 15</inkml:trace>
  <inkml:trace contextRef="#ctx0" brushRef="#br0" timeOffset="113600.99">23267 7689 0,'0'0'0,"0"-24"0,-25-1 16,25 0 0,-25 0-1,-24-49 1,-1 24-1,0 50 1,-24 50 0,49 24-1,25 1 1,25-26 0,49-24-1,26-50 1,-26-49-1,-24-1 1,-50 26 0,-25 24-1,25 50 17,0 0-17,25 24 1,24 26-1,-24-51-15,25 26 16,-26-50-16,26 0 16,49-25-1,-49-99 1,-1-49 0,-49-26-1,-24 174-15,-1-74 16,25 74-16,-25-49 15,25 49 1,-25 25 0,25 25-1,-25 74 17,25 75-17,25-1 1,25 51-1,24-100-15</inkml:trace>
  <inkml:trace contextRef="#ctx0" brushRef="#br0" timeOffset="113800.99">23366 7417 0,'0'0'0,"25"-25"32,0 25-32,24 0 15,75 0 17,149-50-32</inkml:trace>
  <inkml:trace contextRef="#ctx0" brushRef="#br0" timeOffset="114201">23937 6995 0,'0'0'0,"-25"-25"16,25 0-16,0 1 15,-25 24 1,25 24 0,25 1-1,-25 74 1,25 75-1,-25 24 1,0-49 0,0-124-16,0 25 15,0-26-15,0-48 32,0-1-17,24-50 1,26-73-1,-50 123-15,50-50 16,-50 51-16,24-1 16,1 50-1,0 74 1,0 25 0,0 0-1,-25 25-15</inkml:trace>
  <inkml:trace contextRef="#ctx0" brushRef="#br0" timeOffset="115300.99">24705 6747 0,'0'0'0,"25"0"0,-50 0 0,25 25 78,0-1-63,0 1-15,0 0 0,0 124 16,0 124 0,0-149-1,25 74 17,50 1-17</inkml:trace>
  <inkml:trace contextRef="#ctx0" brushRef="#br0" timeOffset="115751">24904 8285 0,'-25'0'16,"25"-25"-1,-25 25 1,0 0-1,-49 25 1,24 0 0,50 24-1,25-24 1,50 0 0,-1-50-1,-49 0 1,-50-24-1,-25-26 1,1 75 0</inkml:trace>
</inkml:ink>
</file>

<file path=ppt/ink/ink5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51:14.007"/>
    </inkml:context>
    <inkml:brush xml:id="br0">
      <inkml:brushProperty name="width" value="0.05292" units="cm"/>
      <inkml:brushProperty name="height" value="0.05292" units="cm"/>
      <inkml:brushProperty name="color" value="#C00000"/>
    </inkml:brush>
  </inkml:definitions>
  <inkml:trace contextRef="#ctx0" brushRef="#br0">13990 6821 0,'0'0'0,"25"0"0,-25-25 15,24 25 1,1 0-1,0-24 1,0 24 15,0 0-31,49 0 16,75-25 0,-50 0 15,-24 25-31,73 0 15,-123-25-15,25 25 16,-25 0-16,74-25 16,-74 25-16,24 0 15,26 25 1,24 50 0,-50-26-16,-24-24 15,25 0-15,-25 0 0,74 49 16,25-49-1,0-25 1,25-74 0,0-51 15,-100 101-31,-24-1 0,25 0 16,-26 25-16,26 0 15,49 50 16,0 24-15,50 1 0,-74-75-1,-26 0-15,100-25 16,-149 0-16,99-25 16,1 1-1,-26-1 1,0 50-1,-24 25 1,-25 0-16,49-1 16,-49 1-16,49 0 15,100-25 1,-50-50 0,25-24 15,-124 49-31,49-24 15,-49 24-15,0 0 16,24 0 0,1 25-1,74 50-15</inkml:trace>
  <inkml:trace contextRef="#ctx0" brushRef="#br0" timeOffset="8580.98">1712 8880 0,'0'-25'0,"-25"25"16,25-25 15,0 1 32,-25 48-32,25 1-31,0 0 0,-50 49 16,-24 100-1,49-149-15,-25 74 16,26-74-16,-26 74 15,-49 25 1</inkml:trace>
  <inkml:trace contextRef="#ctx0" brushRef="#br0" timeOffset="8947.98">1265 9054 0,'0'0'16,"-25"0"-16,25-25 31,25 50 0,25 0-15,74 49 0,-25 0-1,0 26 1,-24-26 0,-26 0 15,-24-49-16,25 25-15</inkml:trace>
  <inkml:trace contextRef="#ctx0" brushRef="#br0" timeOffset="9197.98">1191 9327 0,'0'0'0,"-25"0"16,25-25 15,0 25-31,25 0 16,99-25-1,24 25 1,101 0-1</inkml:trace>
  <inkml:trace contextRef="#ctx0" brushRef="#br0" timeOffset="9847.98">1984 12005 0,'0'0'0,"0"25"47,-24-25-32,24 25-15,0 0 16,0 74 0,-25 75-1,-25-1 1,25-49-1,-24-49 1,24-26-16</inkml:trace>
  <inkml:trace contextRef="#ctx0" brushRef="#br0" timeOffset="10131.98">1786 12129 0,'0'0'0,"25"0"47,0 0-16,-25 25-31,24-25 0,1 50 16,50 49-1,-26-24 1,-24-51-16,25 76 16,-50-76-16,24 1 0,1 0 15,0 25-15,25-1 16</inkml:trace>
  <inkml:trace contextRef="#ctx0" brushRef="#br0" timeOffset="10317.98">1712 12526 0,'24'-24'47,"1"24"-32,99-25-15</inkml:trace>
  <inkml:trace contextRef="#ctx0" brushRef="#br0" timeOffset="64472.98">8756 8508 0,'-25'0'0,"0"0"47,1-25-47,-1 25 15,-25-25 1,-24 25 0,24 0-1,1 25 1,-1 0 0,0 25-1,1-1 16,-1 1-15,25 24 0,-24 1-1,49 24 1,0 0 0,25-24-1,-1-1 1,1-24-1,25-26 1,24 26 0,1 0-1,24-26 1,0-24 0,0 0-1,-74 0-15,49-24 31,-49-1-31,25 0 16,-1-49 0,-24-1-1,-25 50-15,0-74 16,0 49-16,-25-49 16,1 25-1,-26-1 1,-24 1-1,-26 24 1,-24 26-16</inkml:trace>
  <inkml:trace contextRef="#ctx0" brushRef="#br0" timeOffset="70706.98">6424 10195 0,'0'0'0,"-24"-25"0,24 0 31,-25 25 16,25-25-47,25 25 16,-25-24 0,99-26-1,-25-25 1,25 26-1,-24-26 1,-1 75 0,-24 0-1,-25 25-15,24 25 16,-24-50-16,50 74 16,24 26-1,0-51 1,0 1 15,-49-75-15,24-25-1,-24 1 1,-25-1 0,-1 25-1,1 50 1,25 0-1,24 25 1,50-1 0,0-24-1,-49-25 1,-1-50 0,-24 1-1,-25-1 1,-25 25 15,24 25-15,51 50-1,-1 24 1,25-24 0,1-25-1,-1-50 1,-25-25-1,-24 1 1,-1-26 0,-24 50-16,50 1 15,-51 48-15,26-24 16,49 75 0,1-25-1,-1-1 1,0-49 15,-74 0-31,24-25 16,-24 1-16,25-1 15,-50 0-15,25-25 16,-1 50-16,1-25 16,25 25-1,24 50 1,25 0-1,-24-25 1,-1-50 0,1-25-1,-26 0 1,-24 26 0,-25-1-16,25 0 15,0 25 1,0 0-16,24 0 31,-49 25-31,75 0 16,-51-25-16,26 24 15,0-24 1,-1 0 0,-24-24-1,0-1 1,0 25-1,-1 25 1</inkml:trace>
  <inkml:trace contextRef="#ctx0" brushRef="#br0" timeOffset="71688.98">11509 9401 0,'0'0'0,"25"-25"15,-25 0 1,0 1 0,0-1-1,-25 25 1,25-50-1,-24 25 1,-1 1 0,-25-1-1,-24 25 1,24 0 0,-49 49-1,49 1 1,-24 0 15,24 74-15,50-75-1,0 26 1,0-51-16,50 51 16,-50-50-16,49 24 15,51 26 1,-1 24-1,0-50 1,0-24 0,-24 0-1,-1-25 1,-24 0 0,49-25-1,-25-24 1,1-51 15,-50 1-15,-50 0-1,-25-25 1,1 50 0,24 49-16,-25-50 15,25 51-15,1-1 16,-26 0-16</inkml:trace>
  <inkml:trace contextRef="#ctx0" brushRef="#br0" timeOffset="84620.98">12973 9748 0,'0'-25'0,"-25"25"0,25-24 31,-25 24-16,25-25 1,0 50 15,25-25-15,-25 24 15,0 1 0,0 0-31,0 0 16,0 49 0,0 1-1,0-1 1,25-24 15,-25-25-31,25-1 16,-1-24-1,-24 25-15,25-25 16,0 0 15,0 0-15,24 0 0,26 25-1,-1-25 1,1 0-1,24-25 1,-49 25 0,49 0-1,-50 0 1,1 0 0,24-25-1,-24 25 1,0-24 15,-1 24-31,1 0 31,-25 0-15,24 0 0,-24-25-1,0 25 1,0-25-1,-1 0 1,-24 0 0,25 25-1,-25-49 1,0 24 0,0-25-1,0 1 1,-25-26-1,-24 1 1,24 24 15,0 1-31</inkml:trace>
  <inkml:trace contextRef="#ctx0" brushRef="#br0" timeOffset="85620.98">12700 10542 0,'0'0'0,"0"-25"0,-25 25 32,50 0-1,-25 25-16,25-25 1,0 25-16,49 0 31,0 24-15,26-24 0,-26 0-1,0 0 1,-24-1-1,0-24 1,-1 25 0,-24-25-16,0 25 15,0-25-15,0 0 16,49 25 0,-49-25-1,0 0 1,-50 0 78,0 25-79,0-1-15,0-24 16,1 25-16,-26 0 15,-49 49 1,24-24 0,-49 24-1,50-24 1,-1 0 0,1 24-1,49-49 1,-24 0-1,49 0 1,-25-25 15</inkml:trace>
  <inkml:trace contextRef="#ctx0" brushRef="#br0" timeOffset="86253.98">13643 11112 0,'0'0'0,"-25"0"47,25 25-16,-25-25-31,25 25 16,-25-25-16,0 25 15,-74 49 1,-25 26 0,25-26-1,-50 25 1,75-24-1,-1-26 1,50-24 0,1 0-1</inkml:trace>
  <inkml:trace contextRef="#ctx0" brushRef="#br0" timeOffset="87403.98">14064 10616 0,'0'-24'32,"25"24"-1,0 0-15,0 24-1,-1-24-15,26 50 16,-25-25-16,24 24 15,-24 1 1,0 0 0,-25-26-16,25 26 15,-25-25-15,0 0 16,0-1 0,0 1-1,0-50 1,0 1-1,0-1 1,-25-50 15,0-24-15,25 50 0,0-26-1,50 1 1,0 24-1,-1 1 1,1 49 0,-1 0-1,-24 24 1,25 51 0,-25-26-1,24 26 1,-49-1-1,25 1 1,-25-1 0,0 0 15,0 1-15,-25-1-16</inkml:trace>
  <inkml:trace contextRef="#ctx0" brushRef="#br0" timeOffset="87856.98">15329 10220 0,'-25'24'62,"25"1"-62,0 0 16,0 0-16,-24 49 16,-1 75-1,0 25 1,0-26 0,0 26-1,25-25 1,0-25-1,0 0 1,-24-99-16,24 49 31,0-24-31</inkml:trace>
  <inkml:trace contextRef="#ctx0" brushRef="#br0" timeOffset="88403.98">15553 10840 0,'0'0'0,"0"-25"15,-25 25 1,50-25 15,-25-25-15,24 26 0,51-1-1,-26 25 1,26 25-1,-26 24 1,-49-24-16,25 74 16,-50-74-16,25 49 15,-49 100 1,-1-75 0,1 25-1,24-74 1,25-25-16,0 0 31,25-25-15,24-25-16,50 0 31,-24-25-15,-1 26-16</inkml:trace>
  <inkml:trace contextRef="#ctx0" brushRef="#br0" timeOffset="91586.98">11956 10443 0,'0'0'0,"25"0"0,-25-25 16,0 0 0,-25 0-1,25 1 1,-25-26 0,-49 25-1,24 25 1,-74 0-1,25 50 1,0-25 0,-25 49-1,24 0 1,26 75 0,-1-50-1,75-49-15,-24 74 16,24-99-16,24 74 31,26 0-31,49 25 16,25-49 15,0-50-15,0-25-1,-49-25 1,-50-25-1,-25-24 1,-25-26 0,-50 26-1,-24 49 1,0 25 0,-25 75-1,74-51 1,26-24-1,73 25 1</inkml:trace>
  <inkml:trace contextRef="#ctx0" brushRef="#br0" timeOffset="92003.98">11336 11038 0,'0'0'0,"25"0"47,-1 0-32,1 0 1,0 0-16,49 0 16,100 0-1,-25-25 1,0 25-1,-125 0-15,76 0 16,-76 0-16,1 0 16,-50 0-1,1 0 1</inkml:trace>
  <inkml:trace contextRef="#ctx0" brushRef="#br0" timeOffset="92319.98">11981 10889 0,'0'-25'15,"0"50"32,0 0-31,0 0-16,0 49 15,0-24-15,24 148 16,1-24 0,-25-124-16,25 98 15,-25-123-15,25 74 16,24 50-1</inkml:trace>
  <inkml:trace contextRef="#ctx0" brushRef="#br0" timeOffset="99835.98">16495 9401 0,'0'-25'15,"0"0"1,0 1 15,0-1 16,-25 25 0,1 0-47,-1-25 16,0 25-1,0 0 1,-25 0 0,-198 50-1,50 98 1,173-73-1,25-50-15,-25 99 16,25-100 0,25 1-16,0 74 15,49 1 17,1-26-17,-75-49-15,99 0 16,-74 0-16,0-25 0,49 0 15,25 0 1,1-50 0,-26 0-1,-24-74 1,-50-25 0,-25 50-1,-25-25 1,1 75-1,-51 73 1</inkml:trace>
  <inkml:trace contextRef="#ctx0" brushRef="#br0" timeOffset="100584.98">18554 10071 0,'0'0'0,"0"-25"16,25 50 31,24-25-31,125 0-1,74 49 1,-50-24-1,-148-25-15,148 25 16,-123-25-16,-25 0 0,123 25 16,150 0-1,-249-25-15,75 0 16,-75 24-16,75-24 16,74 0-1,50 25 1,-149-25-1,75 25 1</inkml:trace>
  <inkml:trace contextRef="#ctx0" brushRef="#br0" timeOffset="101701.98">2381 11038 0,'0'0'0,"25"0"62,-25-25-62,25 25 16,0 0-16,-1 0 0,100-25 16,-99 1-16,124-1 15,-99 25-15,198-50 16,-174 50-16,1 0 0,148-25 15,174-24 1,-124 49 0,-1 0-1,-73 25 17,-75-25-17,-99 0 1,-25 0-1</inkml:trace>
  <inkml:trace contextRef="#ctx0" brushRef="#br0" timeOffset="118348.98">2307 13618 0,'0'0'0,"0"-25"0,0 0 47,25 25-31,-1 0 46,1 0-15,0 25-47,0-25 16,0 0-16,24 0 15,75 0 1,25 25-1,0 0 1,0-25 0,-25 0-1,25 0 1,-25 0 0,0-25-1,-50 25 16,-49 0-31,25-25 16,-26 25-16,26-25 16,-25 25-16,24 0 15,-24 0-15,0-25 16,0 25 0,0 0 15,-50 0-16,25-24 17</inkml:trace>
  <inkml:trace contextRef="#ctx0" brushRef="#br0" timeOffset="119491.98">4986 13345 0,'0'-25'0,"0"0"31,0 50 1,25-25-1,-1 0-15,1 25-16,50-25 15,49 50 1,74-26-1,0 1 1,-148-25-16,124 25 16,-125-25-16,100 0 15,-124 0 1,74 25-16,-74-25 16,25 0-16,-1 0 15,-24 0 16,0 0 251,0 0-267,-25-25-15</inkml:trace>
  <inkml:trace contextRef="#ctx0" brushRef="#br0" timeOffset="122182.11">2034 12750 0,'-25'0'0,"25"-25"0,0 50 78,25-25-78,0 0 16,0 0-1,24 0-15,100 0 16,49-25-1,75 25 1,-223 0-16,-25-25 16,24 25-16,274 0 15,-150 25 1,-123-25-16,124 0 16,-150 0-1,101 25 1,-76-25-16,26 0 15,-51 0-15,1 0 0,74 0 16,1 0 0,48 24-1,1-24 1,0 0 0,-50 0-1,-74 0-15,74 25 16,-74-25-16,74 0 15,-74 0-15,74 0 16,-74 0-16,74 0 16,1 0-1,-1-25 1,0 25 0,25-24-1,-25 24 16,25 0-15,-49-25 0,-1 25-1,-24-25 1,49 25 0,-49 0-1,-1 0 1,-24 0-1,0 0 1,24-25 0,1 25-1,0 0 1,-1-25 0,1 25 15,-25 0-16,-1 0 1,26 0 0,0 0-1,-50-24 1,24 24 0,1 0 15,0 0 0,-25-25-31,25 25 16,0 0-1,-1 0 48,-24 25-63,0-1 31,25 1-31,-25 0 16,25 0-1,-25 49 1,25 1 0,0 24-1,0-25 1,-25-24-1,0-1 1,0 26 0,0-25-1,0-26-15,0 1 16,0 0 0,0 0-16,0 0 31,0-1-16,-25 1 1,25 0 0,0 25-1,0-26 1,-25 1 0,0-25-1,-25 25 1,1-25-1,-26 0 1,-24 0 0,0 0-1,-50 0 1,100 0 0,-100 0-1,124 0-15,-99 0 31,74 0-31,-24 25 16,-50-25 0,-25 25-1,-25-25 1,75 24 0,74-24-16,-74 0 15,74 0-15,-74 25 16,0-25-1,74 0-15,-74 0 16,74 0-16,-74 0 16,74 0-16,-99 0 15,99 0-15,-124 0 16,1 0 0,-1 25 15,99-25-31,-24-25 15,49 25-15,0 0 0,-49 0 16,-50-25 0,-25 25-1,50 0 1,-25 0 0,24 0-1,-48 25 1,24-25-1,99 0-15,-74 0 16,74 0-16,-50 25 16,51-25-16,-101 0 15,101 0 1,-51 25-16,26-25 0,-100 0 16,124 25-1,-49-25-15,-26 0 16</inkml:trace>
  <inkml:trace contextRef="#ctx0" brushRef="#br0" timeOffset="131931.11">8012 12675 0,'0'0'0,"25"0"0,-50 0 0,25-25 15,0 1 16,0-1 1,-25 25-32,-25-50 31,26 50-15,-51-25 15,26 25-31,-1 25 31,0 25-15,1 49-1,-1-25 1,25-49-16,1 50 16,24-51-16,-25 26 15,0-25-15,0 49 16,25-49-16,0 49 15,0-24 1,25 25 0,0-51-1,0 1-15,-1 0 16,-24 0-16,50 0 16,-25-1-1,0 1-15,24 0 16,-24-25-1,25 25 1,24 0 0,-49-25-16,24 0 15,-24 0-15,0 0 16,-25-25-16,50 0 16,-25 25-16,24-50 15,-24 1 1,0 24-16,0-49 15,-25 49-15,0-50 16,0 1 0,-25-25-1,-25-1 1,1 1 0,-1 50 15,-49-26-31</inkml:trace>
  <inkml:trace contextRef="#ctx0" brushRef="#br0" timeOffset="134991.11">4514 15156 0,'0'0'16</inkml:trace>
  <inkml:trace contextRef="#ctx0" brushRef="#br0" timeOffset="135664.11">4490 14957 0,'-25'-25'16,"25"50"93,0 0-78,25 25 1,-25-1-17,24 1 17,1 24-1,0-24-16,0-1-15,0 26 32,-1-25-17,100 24 1,50-49 0,-124-25-1,24-50 1,-49-24-1,-25-1 1,-25-74 0,25 125-16,-49-76 15,49 51-15,0 24 0,-25 0 16,0 0-16,25 1 0,-25-26 16,-49 0-1</inkml:trace>
  <inkml:trace contextRef="#ctx0" brushRef="#br0" timeOffset="136517.11">3150 15255 0,'0'-25'16,"0"0"-1,-25 0 1,25 1 0,-24 24-16,24-25 0,-25 25 15,0-25 1,-25 0 0,1 75-1,-26 49 1,51 25-1,-1-25 17,50-24-17,49-26 1,0-24 0,1-50-1,-1-74 1,-24-25-1,-50-25 1,0 0 0,-50 1-1,25 73 1,1 50 0,24 50 15,0 99-16,0 0 17,24 0-17,26 0 1,0 0-16</inkml:trace>
  <inkml:trace contextRef="#ctx0" brushRef="#br0" timeOffset="137363.11">3373 15329 0,'0'0'0,"25"0"62,-25 25-46,25-25 0,0 0-1,0 0 1,-1-25-1,1-24 1,0-26 0,-75 50-1,1 25 1,-26 50 0,51 0 15,-1 24-31,50 1 15,49-26 1,25-49 15,50-25-15,-50-24 0,-49-26-1,-50 50-15,0-24 16,0 24-16,-25 0 15,-24 0 1,24 50 0,25 0 15,25 0-31,24 24 16,1 26-1,24-1 1,-49 1-1,25-26 17,-26 26-17,1-50-15,0 49 16,-25-49-16,0 0 16,0-1-1,-25 1 1,-24-25-1,-51-25 1,100 1-16,-74-26 16,49 25-16,0-74 15</inkml:trace>
  <inkml:trace contextRef="#ctx0" brushRef="#br0" timeOffset="137846.11">4118 14660 0,'0'24'31,"0"1"-16,0 0-15,-25 0 0,25 74 32,-25 50-17,25-100-15,0 125 16,0-124-16,25 49 16,-25-74-16,49 124 15,-24-125-15,25 51 16,-25-50-16,99 49 15,-75-49-15,75 0 16,174-1-16</inkml:trace>
  <inkml:trace contextRef="#ctx0" brushRef="#br0" timeOffset="138280.11">5234 15205 0,'25'0'15,"-1"0"16,1 0-31,-25-25 16,50 25 0,99-24-1,-75-1 1,75-25 0,-75 50-16</inkml:trace>
  <inkml:trace contextRef="#ctx0" brushRef="#br0" timeOffset="138546.1">5507 14858 0,'0'0'16,"0"-25"-16,0 50 47,24-25-32,1 99 1,25-24 0,24 49-1,-74-100-15,124 175 16</inkml:trace>
  <inkml:trace contextRef="#ctx0" brushRef="#br0" timeOffset="139146.11">6127 14957 0,'0'0'0,"25"25"62,-25 0-46,24-25-16,-24 25 0,50 74 15,24 0 1,1 0 15,-1-24-15,-24-50 0,-1-1-1,-24-73 1,0-1-1,-25 25-15,25-99 16,-25 99-16,0-123 16,-25-1-1,0 25 1,0-25 0</inkml:trace>
  <inkml:trace contextRef="#ctx0" brushRef="#br0" timeOffset="139530.11">6598 14412 0,'0'-25'0,"25"25"47,0 0-47,148 99 31,-148-74-16,149 148-15,-75 51 16,-25-1 15,-49-74-15,-25-25 0,-74 74-16</inkml:trace>
  <inkml:trace contextRef="#ctx0" brushRef="#br0" timeOffset="140646.11">7789 14486 0,'0'0'0,"0"-25"63,24 25-32,1 0-15,0 0-16,25 25 15,74-25 1,74 25-1,-24 0 1,-149-25-16,148 24 16,-148-24-16,74 0 15,-24 25 1,-100-25 62,25 25-47,-25-25-31,0 25 16,-24 24 0,-51 51-1,1-1 1,25 50-1,-25-1 1,24-48 0,26-51-1,-1 26 1,25-75 0</inkml:trace>
  <inkml:trace contextRef="#ctx0" brushRef="#br0" timeOffset="141146.11">9203 14808 0,'0'0'0,"0"25"47,-25-25-47,25 25 0,-25 0 16,-49 24-1,49 1-15,-50 49 16,50-74-16,-24 49 15,-50 50 1,24-49 0,26-1-1,49-24 1,0 0 0</inkml:trace>
  <inkml:trace contextRef="#ctx0" brushRef="#br0" timeOffset="142079.11">9599 14238 0,'0'0'0,"0"-25"0,-24 25 0,24-25 16,24 0-1,-24 1 1,25-1-1,0 25 1,25 25 0,-1-1-1,50 76 1,1 24 0,-26 0-1,1 0 1,-51 0-1,-24-50 17,25-24-17,-50-25 1,25-50 0,0-50-1,-49-24 1,24-25-1,0 25 1,0-50 0,50 50-1,0 24 1,25 1 0,-26 49 15,26 25-31,24 0 15,-24 50 1,24 24 15,1 25-15,-26-24 0,-24 49-1,0 0 1,0 0-1,-50 74 1</inkml:trace>
  <inkml:trace contextRef="#ctx0" brushRef="#br0" timeOffset="148545.11">13221 13618 0,'0'0'0,"0"-25"0,25 25 47,0 0-32,-1 0-15,51 0 32,49 0-17,49 25 1,1 0 0,99-1-1,0 1 1,-75 0-1,1 0 1,24 0 0,-174-25-16,125 24 15,-124-24-15,99 25 16,-1-25 0,-98 0-16,99 0 15,-124 0 1,99 0-1,0-25-15,-25 25 16,74-24 15,-73 24-15,24 0 0,25-25-1,-1 25 1,1-25-1,-50 25 1,-74 0-16,74 0 16,-74 0-16,74-25 15,50 25 1,0 0 0,-25 0-1,0 0 1,0-25-1,-25 25 1,75-24 15,-100 24-15,-49 0-16,99 0 16,-99-25-16,74 25 15,25 0 1,-74 0-1,74 0 1,-50 0 0,1 0-1,-1-25 1,25 25 0,-24 0-1,-26-25 1,1 25-1,-25 0 1,0 0-16,-1 0 31,1 0-15,-50-25 15</inkml:trace>
  <inkml:trace contextRef="#ctx0" brushRef="#br0" timeOffset="157044.11">22101 12650 0,'0'0'0,"-25"0"0,25-24 0,0-1 16,0 0 0,-25-25-1,-24 1 1,-1 24-1,-24 0 1,-25 25 0,74 25-1,-75 0-15,76 0 16,-51 49 0,1 0-1,24 50 1,50-74-1,-25 74 1,50 50 15,-25-150-31,25 51 16,49-1 0,1-24-1,173 0 1,-50-50-1,-74-50 1,-24-49 0,-76-50-1,-73 0 17,-50-49-17,-100 24-15</inkml:trace>
  <inkml:trace contextRef="#ctx0" brushRef="#br0" timeOffset="159294.11">3051 14362 0,'-25'-25'0,"0"25"47,25-25-47,0 0 31,0 1 0,25 24-31,-25-25 16,25 25-16,74-75 16,50 26-1,-50 49 17,-74 0-32,74 49 15,-74-24-15,74 25 16,1 24-1,48-49 1,-48-25 0,-26-25-1,50-99 32,-99 124-47,-25-25 16,49 25 31,-24 0-47,99 25 0,-74-25 15,148 50-15,-74-25 32,-49-25-17,-26 0 1,-24-25-1,0 25 1,74 25 0,0-25-1,-49 0-15,74 0 16,-74 0-16,98-25 16,-24-25-1,0 1 1,-99-1-1,0 50-15,-25-25 16,25 25-16,0 25 16,24 25-1,51-1 17,24 1-17,0-25 1,-100-25-16,51-50 15,-50 50-15,49-50 16,-24-24 0,-26 49-1,1 50 1,50 0 0,49 24-1,0-49 1,-25 0-1,-49-24 1,-1 24 0,-24 0-1,49 24 17,26-24-17,24 25-15</inkml:trace>
  <inkml:trace contextRef="#ctx0" brushRef="#br0" timeOffset="160860.11">1067 9004 0,'-25'-50'31,"50"100"-31,-75-100 0,50 26 16,-25 24 0,-24 0-1,-1 49 17,0 1-17,50-25-15,-173 173 16,173-148-16,-99 99 15,-1 74 1,1 0 0,74-173-16,-24 123 15,49-148-15,-50 124 16,50 25 0,0-1-1,25-24 1,24 25-1,-24-50 1,50 49 0,-51-148-16,76 99 15,-100-99 1,99 74 0,25 25-1,-25-49 1,25 24-1,0-25 1,-99-49-16,124 25 16,-124-26-16,-1-24 0,150 50 15</inkml:trace>
  <inkml:trace contextRef="#ctx0" brushRef="#br0" timeOffset="161443.11">1315 11435 0,'0'0'0,"-25"-25"0,0 25 31,50 25 0,-25 0-31,74 49 16,50 50 0,-99-99-16,49 74 15,-49-74 1,75 99 0,-51 0-1,1-25 1,-50-74-16,0 25 15,0-25-15,0-1 16,-50-24 0,-74 25-1,-99 0 1,-50 25 0,99-1-1,50-24 1,50-25-1</inkml:trace>
  <inkml:trace contextRef="#ctx0" brushRef="#br0" timeOffset="162413.1">422 8731 0,'0'0'0,"-25"-25"32,0 1-17,50 24 1,-25 24-1,74-24 1,50 25 0,75-25-1,-26-25 1,51 1 0,-175 24-16,100-25 15,-99 25-15,-26 0 0,26-25 16,-25 25-1,-25 25 1,-25-25 31,25 25 0,-25-25-32,25 24-15,-25 26 16,1-25-16,-26 74 16,50-49-16,-25-26 0,-24 76 15,-1 73 1,-24 26 0,49-26-16</inkml:trace>
</inkml:ink>
</file>

<file path=ppt/ink/ink5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6T19:54:24.801"/>
    </inkml:context>
    <inkml:brush xml:id="br0">
      <inkml:brushProperty name="width" value="0.05292" units="cm"/>
      <inkml:brushProperty name="height" value="0.05292" units="cm"/>
      <inkml:brushProperty name="color" value="#C00000"/>
    </inkml:brush>
  </inkml:definitions>
  <inkml:trace contextRef="#ctx0" brushRef="#br0">6548 4986 0,'0'0'0,"0"-25"47,-24 25-47,48 0 31,1 0-15,0 0 0,0 0-16,99-25 15,-99 25-15,74 0 16,223-25 0,-148 1-1,74-1 1,-25 0-1,-173 0-15,49 0 16,-74 25-16,25 0 16,-26 0-16,26 0 15</inkml:trace>
  <inkml:trace contextRef="#ctx0" brushRef="#br0" timeOffset="8777">7342 6921 0,'0'0'0,"25"-25"31,0 25-15,0-25 0,49 0-1,50 25 1,25 25 0,-25 0-1,-25 49 1,25-24 15,-99-50-31,49 25 16,-49-25-16,124 0 15,-25-50 1,0-24 0,-50 24-1,1 0 1,-50 50-16,24 0 15,-24 0-15,49 50 16,51 24 0,-1 26-1,24-51 1,-48-24 0,73-50-1,-74-24 1,50-1-1,-25-24 1,0 74 15,-24 24-15,-1 26 0,50 24-1,-25-49 1,-100-25-16,76 0 15,-51-25-15,-24 25 0,49-24 16,1-26 0,24 0-1,-25 50 1,1 25 0,24 25-1,25-1 1,-25-24 15,-49-25-31,74-25 16,-124 1-16,74-1 15,26-50 1,-26 26 0,0 24-1,1 50 1,49 0-1,25 49 1,-25-49 0,-99-25-16,99 0 15,-100 0-15,76-25 16,48-49 0,-73 24-1,24 0 1,0 75-1</inkml:trace>
  <inkml:trace contextRef="#ctx0" brushRef="#br0" timeOffset="9745">15701 6871 0,'0'0'0,"25"0"15,0-25-15,25 0 16,49 0-1,149-24 1,-75 24 0,76 25-1,-51 25 1,-24 24 0,98 76-1</inkml:trace>
  <inkml:trace contextRef="#ctx0" brushRef="#br0" timeOffset="9794">17388 6995 0,'25'0'0,"-50"0"0,149 25 15,-99-25 1,173 0-16</inkml:trace>
  <inkml:trace contextRef="#ctx0" brushRef="#br0" timeOffset="9894">17959 6896 0,'24'-25'16,"-48"50"-16,73-50 16,-24 0-16,0 25 15,49 0 1,100 75-1</inkml:trace>
  <inkml:trace contextRef="#ctx0" brushRef="#br0" timeOffset="10176.99">18455 6970 0,'0'0'0,"74"25"16,-49-25-16,25 25 15,98-25 1,1-50 0,-25 1-1,25-26 1,-50 25-1,-24 75 1,49 0 15,0 50-15,74-26 0,25-24-1,-49-50 1,49-49-1,-124 24 1,50 50 0</inkml:trace>
  <inkml:trace contextRef="#ctx0" brushRef="#br0" timeOffset="30825">17413 7913 0,'0'-25'0,"-25"25"31,25-25-15,-25 25 31,0 0-31,1 25-1,-1-25-15,25 25 16,-25-1-1,0 1 1,50 0 0,0-25-1,24-25 1,26 0 0,-50 1-1,-25-1 1,-25 0-1,-50 0 1,26 50 0,-1 25-1</inkml:trace>
  <inkml:trace contextRef="#ctx0" brushRef="#br0" timeOffset="51672">3373 12204 0,'-24'0'15,"24"-25"16,24 25 1,-24-25-32,25 25 15,-25-25-15,75-49 16,-1 0 0,50-1-1,0 50 16,-25 50-15,-74-25-16,74 75 16,-74-51-16,74 100 15,100 1 1,-26-76 0,26-74-1,-50-24 1,24-75-1,-123 74 1,-25 25 0,0 25-1,49 25 1,50 0 0,-74 0-16,74-1 31,-75 1-31,174-25 15,1-49 1,-100-1 0,-25 0-1,-25 1 1,-49 49 0,25 25-1,49-1 1,124 51-1,-24-75 1,-150 0-16,100-25 16,-99 25-16,24-50 15,25-24 1,-49 24 0,0 50-1,24 25 16,50 50-15,25-51 0,49 1-1,-24-25 1,-100-25 0,-24 1-1,-25-1 1,0 50-1,24-25-15,26 49 16,-51-49-16,76 50 16,73-50-1,26 0 1,-50-25 0,-125 0-16,76-24 31,-76 49-31,-24-25 0,25 25 15,0-25-15,49 0 16,50 25-16</inkml:trace>
  <inkml:trace contextRef="#ctx0" brushRef="#br0" timeOffset="55004">19025 12204 0,'0'0'0,"25"-25"0,0 25 16,-25-25 0,25 0-1,-1 1-15,51-26 16,-50 25-16,24 0 16,-24 25-16,49-49 15,-49 49-15,99-25 16,25 25-1,0 50 1,0 24 0,-25 0-1,0 26 1,-25-75 0,-25-1-1,1-48 16,24-26-15,0-25 0,-24 26-1,24 24 1,-25 50 0,1 0-1,-26-1-15,75 1 16,-99-25-16,99-25 15,-74 25-15,49-49 16,-99 24-16,74-49 16,26-26-1,-51 51 1,1 24 0,74 75-1,50 24 16,-1-24-15,-24-1 0,0-74-1,-50-24 1,0-26 0,1 1-1,-1 24-15</inkml:trace>
  <inkml:trace contextRef="#ctx0" brushRef="#br0" timeOffset="80601">3621 15304 0,'0'0'0,"-24"0"15,24-24-15,0-1 16,-25 0 0,25 0-1,0-24 1,-25 24-1,0-25 1,25 1 0,0 24-1,-25 0 1,25 50 31,0 0-47,25 74 15,-25 25 17,25 25-17,0 24 1,24-24 0,-49-25-1,25-25 1,-25 1-1,0-76 1,0 1-16,0 0 16,0 0-16,-25-25 15,25 25 1,25-25 0,-25 24-1,0 1 16,25-25-31,0 25 0,0-25 16,0 0-16,74 25 16,0-50 15,50 25-15,-50 0-1,124 0 1,-49 0-1,-1 25 1,-24 0 0,-124-25-16,99 0 15,-99 0-15,49 0 16,100 0 0,-25-25-1,0 25 1,-1-25-1,-23 0 17,-51 25-17,25 25 1,25-25 0,-25 0-1,1 0 1,24 25-1,-50-25 1,25 0 0,25 25-1,-24-50 1,-26 25 0,-49 0-16,49 0 31,-49 0-31,0 0 0,49-25 15,-24 0 1,-1 0 0,-24 1 15,0-1-15,0 0-1,0 0 1,-25 0-16,0 1 15,0-1-15,0 0 16,24-49 0,-24-1-1,-24 1 1,24-25 0,0 74-16,-25-50 15,25 51 1,0-26-16,-25-24 15,25 49-15,-25-25 32,25 25-32,0 0 15,-25-24 1,25-1 0,-24 25-1,24 1 1,0-1-1,0 0 1,-25 25 0,0 0-1,-49-25 1,-1 25 0,1 0 15,49 0-31,-25 0 0,26 0 15,-76 0-15,75 0 0,-74-25 16,0 25 0,0 25 15,74-25-31,-49 0 16,49 0-16,-25 0 15,-24 25 1,-25-25-1,24 25 1,1-25 0,-25 0-1,-1 0 1,-73 0 0,49-25-1,-25 0 1,124 25-16,-74 0 15,74 0 1,-74 0 0,-50 0-1,124 0-15,-124 0 16,124 25-16,-148-25 16,-1 0-1,125 25-15,-125-25 16,124 0-16,26 0 0,-100 25 15,-25-25 1,-50 24 0,50-24-1,-24 0 1,24 25 0</inkml:trace>
</inkml:ink>
</file>

<file path=ppt/ink/ink5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07:45.170"/>
    </inkml:context>
    <inkml:brush xml:id="br0">
      <inkml:brushProperty name="width" value="0.05292" units="cm"/>
      <inkml:brushProperty name="height" value="0.05292" units="cm"/>
      <inkml:brushProperty name="color" value="#C00000"/>
    </inkml:brush>
  </inkml:definitions>
  <inkml:trace contextRef="#ctx0" brushRef="#br0">13022 3497 0,'0'-24'31,"0"-1"-15,0 0 15,0 0-15,25 25-1,-25-25 1,25 25-16,-25-24 0,25 24 16,-25-25-16,25 25 0,-25-25 0,24 25 15,1-25-15,0 25 0,0 0 16,0 0-16,0 0 15,-1 0-15,-24 25 0,25-25 0,0 25 16,0-25-16,-25 25 0,25-25 16,-1 24-16,26 1 15,-25-25-15,0 25 0,-1-25 0,1 0 16,0 0-16,0 25 0,0-25 16,-1 0-16,1 0 0,0-25 15,0 25-15,0 0 0,-1 0 16,1-25-16,0 25 15,0-25 1,0 1 0,-1 24-1,1 0 1,0 0-16,0 0 0,0 0 16,-1 24-16,1-24 15,0 0-15,0 0 0,0 0 0,-1 25 16,26-25-1,0-25-15,-26 25 0,1 0 0,0 0 0,0-24 16,0 24-16,0-25 0,-1 25 16,1-25-16,0 25 15,-25-25-15,25 25 16,0 0 0,-25 25-16,24-25 15,1 0-15,0 25 0,0-25 16,0 0-16,-1 25 0,1-25 0,0 0 15,0 0-15,0 0 0,-1 24 16,1-24-16,0 0 0,0 0 0,0-24 16,-1 24-16,1 0 0,0 0 15,0-25-15,0 25 16,-25-25-16,24 25 0,1-25 16,0 25-1,0 0 1,0 0-16,-1 25 15,1-25-15,0 25 0,0 0 16,0-25-16,-1 0 0,-24 24 16,75 1-1,-50-25-15,0 0 0,-1 0 0,1 0 0,0 0 16,0 0-16,0 0 0,-25-25 0,24 25 16,1 0-16,0-24 0,0 24 15,-25-25-15,25 25 16,-25-25-16,24 25 0,1 0 15,0 0 1,-25 25 0,25-25-16,0 25 15,-1-1-15,1-24 0,-25 25 16,25-25-16,0 0 0,-25 25 0,25-25 0,-1 0 16,1 0-16,0 0 0,0 0 15,0 0-15,-1 0 0,1-25 16,0 25-16,0 0 0,-25-25 15,25 25-15,-1-24 0,1 24 16,-25-25-16,25 25 0,-25-25 16,25 25-16,0 0 15,-1 0 1,1 25-16,0-25 16,-25 25-16,25-25 0,0 24 15,0-24-15,-1 0 0,-24 25 0,25-25 16,0 0-16,0 0 0,0 0 0,-1 0 15,1 0-15,0 0 0,0 0 0,0 0 16,-1 0-16,1 0 0,0 0 16,0 0-16,0 0 0,-1-25 15,1 25-15,0 0 16,-25-24-16,25 24 0,0 0 16,-25 24-16,24-24 15,1 0-15,50 25 16</inkml:trace>
  <inkml:trace contextRef="#ctx0" brushRef="#br0" timeOffset="3864.99">20067 3721 0,'0'0'0,"0"-25"16,25 25-16,-25-25 15,0 0 1,0 0-16,25 1 0,-25-1 15,0 0-15,24 25 0,-24-25 16,25 0-16,0 1 16,0-1-16,0 0 15,-1 25-15,1 0 0,0-25 16,0 25-16,0 25 0,-1-25 16,1 0-16,0 0 0,0 25 15,0 0-15,-1-25 0,1 24 16,0-24-16,0 25 0,0-25 0,-25 25 0,24 0 15,1-25-15,0 25 0,0-25 0,0 0 16,0 24-16,-1-24 0,1 0 0,0 25 16,0-25-16,0 0 0,-1 0 0,1 0 15,0-25-15,0 25 0,0 0 16,-1-24-16,1-1 0,0 0 16,0 25-16,-25-25 0,25 25 15,-25-25-15,24 25 0,1 0 16,-25-24-16,25 24 0,0 0 15,0 24 1,-1-24-16,-24 25 0,25-25 16,0 25-16,0 0 0,0-25 15,-25 25-15,24-25 0,1 24 0,0-24 16,0 0-16,0 25 0,-1-25 0,1 0 0,25 25 16,-25-25-16,-1 0 0,1 0 0,0 0 15,0 0-15,0 0 0,0 0 0,-1 0 16,1-25-16,0 25 15,-25-25-15,25 25 0,0-24 0,-1-1 16,1 25 0,-25-25-16,25 25 0,0 0 15,0 25 1,-1-25-16,-24 25 16,25-1-16,0 1 0,0-25 15,-25 25-15,25 0 0,-1-25 0,-24 25 16,25-25-16,0 25 0,0-1 0,0-24 0,-1 25 15,1-25-15,0 0 0,0 0 16,0 0-16,-1 0 0,1-25 16,0 1-16,0 24 0,-25-25 0,25 0 15,-25 0 1,24 25-16,-24-25 0,0 0 0,25 25 0,-25-24 16,25 24-16,-25-25 15,25 25-15,0 0 16,-25 25-16,24-25 0,1 0 15,0 24-15,0-24 0,0 0 0,-25 25 16,25-25-16,-1 0 0,1 0 0,0 25 16,0-25-16,0 0 0,24 0 0,-24 0 15,0 0-15,24-25 0,-24 25 0,0-25 16,0 25-16,0 0 0,-1-24 0,-24-1 0,25 25 16,0-25-16,0 25 0,-25-25 0,25 25 15,-25-25-15,24 25 0,-24-24 0,25-1 16,0 0-1,0 25 1,-25 25 0,25-25-16,-1 25 0,1-25 15,-25 24-15,25-24 0,0 0 0,-25 25 16,25-25-16,-1 25 0,1-25 0,0 0 16,0 0-16,0 0 15,-1-25-15,1 25 0,0 0 0,-25-25 16,25 25-16,0-24 0,-1 24 15,-24-25-15,25 25 0,-25-25 16,25 25-16,0 0 16,0 0-1,-25 25-15,25-25 16,-1 25-16,1-25 0,0 0 0,0 24 16,0 1-16,-1-25 0,1 25 0,124 25 15</inkml:trace>
  <inkml:trace contextRef="#ctx0" brushRef="#br0" timeOffset="11949.99">12204 4688 0,'0'-25'0,"0"0"16,0 1 0,25 24-1,-25-25-15,0 0 16,25 25-16,-25-25 15,24 25-15,1-25 0,0 25 16,-25-24-16,25 24 0,-25-25 16,25 25-16,-1 0 0,1 0 0,-25-25 15,25 25-15,0 0 0,0 0 0,-1 0 0,1 0 16,0 0-16,0 0 0,0 0 0,24 25 16,-24-25-16,0 0 0,0 25 0,-1-25 15,100 49 1,-74-24-16,-25 0 0,24-25 0,-24 0 15,0 25-15,0-25 0,24 0 0,-24 0 16,0 0-16,0 0 0,0 0 0,0 0 16,-1 0-16,1 0 0,0 0 0,0-25 15,0 25-15,-25-25 0,24 25 0,1 0 16,-25-25-16,25 25 0,-25-25 0,25 25 0,0 0 16,-25-24-16,24 24 0,1-25 15,0 25-15,0 0 0,0 0 16,-1 0-16,1 0 0,0 25 15,0-25-15,0 24 0,-1-24 16,1 25-16,0-25 0,0 25 0,0-25 16,-1 25-16,1-25 0,0 0 15,-25 25-15,25-25 0,0 0 0,-1 0 0,1-25 16,0 25-16,0 0 0,0-25 16,-1 25-16,-24-25 0,25 0 0,0 25 15,0-24-15,0-1 0,-1 25 0,-24-25 0,25 25 16,0-25-16,0 0 0,0 25 15,-25-24-15,25 24 0,-1 0 16,1 0 0,0 24-16,0-24 0,0 25 15,-1-25-15,1 0 0,0 25 0,0-25 0,-25 25 16,25-25-16,-1 25 0,1-25 0,0 24 16,0-24-16,0 0 0,-1 0 0,1 0 15,0 25-15,0-25 0,0 0 0,-1-25 16,1 25-16,0 0 15,49-49-15,-49 49 16,0 0-16,0-25 0,0 25 0,-1-25 16,1 25-16,0 0 0,0 0 15,0 0-15,-1 25 0,1-25 0,0 25 16,0-25-16,0 25 0,24-25 16,-24 24-16,124 26 15,-124-50-15,49 25 16,-24-25-16,-1 0 0,-24 0 0,25 0 0,-25 0 15,-1 0-15,1-25 0,0 25 0,0 0 16,0 0-16,-1-25 0,1 25 0,0-25 16,0 25-16,-25-24 15,25 24-15,-1 0 0,51-25 16</inkml:trace>
  <inkml:trace contextRef="#ctx0" brushRef="#br0" timeOffset="13334.99">19124 4911 0,'0'-24'0,"0"-1"15,0 0 1,25 25-16,-25-25 0,0 0 15,25 25-15,-25-25 0,25 25 0,-25-24 16,25 24-16,-1 0 0,26-25 16,74 25-16,-99 0 0,24 25 15,1-25-15,-25 0 0,25 24 0,-1 1 16,26-25-16,-26 25 0,1 0 0,-1 0 0,1 0 16,24-1-16,-24 1 0,0-25 0,-26 25 15,26 0-15,0 0 0,-26-25 0,1 24 0,25 1 16,-25-25-16,-1 25 0,1-25 15,0 0-15,0 0 0,0 0 0,-1-25 16,1 25-16,0 0 0,-25-25 0,25 25 16,0-24-16,-25-1 0,24 25 0,1-25 15,-25 0-15,25 25 0,0-25 0,0 1 16,0-1-16,-1 0 0,1 25 16,0-25-16,0 25 0,0 0 15,-1 0-15,1 0 16,0 0-16,0 0 0,0 0 0,-1 25 0,1-25 0,25 0 15,-25 25-15,-1-25 0,26 0 0,-25 25 16,0-25-16,24 0 0,-24 0 0,0 0 16,0 0-16,24 0 0,-24 0 0,0 0 15,0 0-15,-1-25 0,1 25 0,0 0 0,0-25 16,0 25-16,-1-25 0,1 25 0,0-25 16,0 25-16,0-25 0,0 1 15,-1 24-15,-24-25 0,25 25 16,0 0-16,0 0 0,0 0 15,-1 0-15,1 0 16,0 0-16,0 25 0,0-25 0,-1 0 16,1 24-16,0-24 0,0 0 15,0 25-15,74-25 0,-74 0 16,24 0-16,-24 0 0,0 0 0,0-25 0,24 25 16,-24 0-16,0-24 0,0 24 0,-1-25 15,1 25-15,-25-25 0,25 25 0,0-25 0,0 25 16,-1-25-16,1 25 0,0 0 15,-25-24 1,25 24-16,0 0 0,0 24 16,-1-24-16,1 0 15,0 25-15,0-25 0,0 25 16,-1-25-16,-24 25 0,25 0 0,0-25 0,25 24 16,-26 1-16,1-25 0,0 25 0,0-25 15,0 0-15,-1 0 0,26 25 0,-25-50 16,0 25-16,49-25 0,-24 25 15,-26-25-15,1 25 0,0-24 0,0-1 0,0 0 16,-1 0-16,1 25 0,-25-25 16,25 25-16,-25-24 0,25 24 0,-25-25 15,25 25-15,-1 0 0,-24-25 16,25 25-16,50 25 0</inkml:trace>
  <inkml:trace contextRef="#ctx0" brushRef="#br0" timeOffset="16154">3051 6251 0,'0'0'0,"0"-25"16,0 0 62,25 25-63,-25-25-15,25 25 0,-25-24 16,0-1-16,24 25 0,1-25 0,-25 0 16,25 0-16,0 25 0,24-49 15,26 24-15,-50 0 16,-1 25-16,1-25 0,0 25 0,0 0 0,0-24 16,-1 24-16,1 0 0,0 0 0,0 0 15,0 0-15,-1 24 0,1-24 0,0 25 16,0-25-16,0 25 0,0 0 15,-1 0-15,1-1 0,-25 1 16,25 0-16,0-25 0,-25 25 0,25 0 16,-1-1-16,1-24 0,-25 25 0,25-25 0,0 25 15,0-25-15,-1 0 0,1 0 16,0 0-16,0 0 0,0 0 0,-1 0 16,1-25-16,0 25 0,0-25 0,0 1 15,-1 24-15,1-25 0,0 0 16,0 25-16,-25-25 0,25 25 15,-1-25-15,1 1 0,0 24 16,0 0-16,0 0 0,-1-25 0,1 25 16,0 25-16,0-25 0,0 0 15,-1 0-15,1 24 0,0-24 0,0 25 16,0-25-16,-1 25 0,26-25 0,-25 25 0,0-25 16,24 25-16,-24-25 0,0 24 0,25-24 15,-26 0-15,1 25 0,0-25 16,0 0-16,0 0 0,-1 0 0,1 0 0,0 0 15,0-25-15,0 25 0,-1-24 16,1-1-16,0 0 0,0 0 16,0 0-16,-1 1 15,1 24-15,0-25 16,0 25-16,0 0 0,-1 0 16,1 0-16,0 25 0,0-25 0,0 0 0,-1 24 15,1-24-15,25 25 0,-25-25 0,24 25 16,-24-25-16,25 25 0,-25 0 0,24-25 0,-24 0 15,25 24-15,-26-24 0,26 0 16,-25 0-16,0 25 0,-1-25 0,26-25 0,-25 25 16,0 0-16,-1-24 15,1 24-15,0-25 0,0 0 0,0 25 16,-25-25-16,24 0 0,1 25 0,-25-24 16,25-1-16,0 25 0,-25-25 0,25 25 15,-1 0-15,1 0 0,0 0 0,0 0 16,0 0-16,-1 25 0,1-25 15,0 25-15,0-25 0,0 24 0,99 51 16</inkml:trace>
  <inkml:trace contextRef="#ctx0" brushRef="#br0" timeOffset="18170.99">15553 5953 0,'-25'-25'0,"0"25"63,50 0-63,0 0 15,-1 0-15,1 0 0,25 0 0,-25 0 16,24 0-16,1 0 0,-1 0 0,1 0 16,0 0-16,-26 0 0,26 0 0,-25 0 15,0 0-15,24 0 0,-24 0 0,0 0 16,0 0-16,-1 0 0,1 0 0,0 0 0,0 0 15,0 0-15,-1 0 16</inkml:trace>
  <inkml:trace contextRef="#ctx0" brushRef="#br0" timeOffset="18682.99">18207 6052 0,'0'0'0,"24"0"78,1 0-62,0 0-16,0 0 0,24 0 15,-24 0-15,0 0 0,25 0 0,-26 0 0,26 0 16,-25 0-16,25 0 0,-1 0 0,-24 0 15,25 25-15,-26-25 0,1 0 0,25 0 16,49 25 0,-74-25-16</inkml:trace>
  <inkml:trace contextRef="#ctx0" brushRef="#br0" timeOffset="22354.99">7045 7193 0,'0'-24'0,"0"-1"47,0 50 0,24-25-31,-24 24-1,25-24-15,0 25 16,0-25-16,0 0 0,-1 25 0,1-25 15,0 0-15,0 0 0,0 0 0,-1 0 16,1 0-16,25 0 0,-25 0 0,24 0 16,1 0-16,-25 0 0,24 0 0,1 0 15,-1 0-15,51 0 0,-51 0 16,1 0-16,-1 0 0,1 0 0,0 0 16,-25 0-16,24 0 0,-24 0 0,0 0 0,0 25 15,-1-25-15,1 0 0,0 0 0,0 0 0,0 0 16,-1 0-16,1 0 0,0 0 15,0 0-15,-25 25 0,25-25 0,-1 0 16,1 0 0,-25-25 31,25 25-16,-50 0-16,25 25 1,25-25 31</inkml:trace>
  <inkml:trace contextRef="#ctx0" brushRef="#br0" timeOffset="23460.99">10666 7169 0,'25'0'110,"0"0"-95,-1 0-15,1 0 0,0-25 16,0 25-16,0 0 0,-1 0 15,1 0-15,25 0 0,-25 0 0,24 0 0,1 0 16,-1 0-16,1 0 0,0 0 0,-25 0 16,49 0-16,-49 0 0,24 0 0,1 0 15,0 25-15,-1-25 0,1 0 0,-25 0 0,24 0 16,-24 0-16,0 0 0,0 24 0,-1-24 16,1 0-16,0 0 0,0 0 15,0 0-15,-1 0 16,1 0 15</inkml:trace>
  <inkml:trace contextRef="#ctx0" brushRef="#br0" timeOffset="25082.99">19546 6350 0,'0'-25'0,"0"50"0,0-75 31,-25 50-31,0-24 16,1 24-16,24-25 16,-25 25-16,25-25 0,-25 25 15,25-25-15,-25 25 0,25-25 16,-25 25-16,25-24 0,-24 24 0,-1 0 0,25-25 15,-25 25-15,0 0 0,0-25 0,1 25 16,-1-25-16,-25 25 16,25-25-16,1 25 0,-1 0 0,-25-24 15,25 24-15,1 0 0,-26-25 0,25 25 0,0 0 16,-24 0-16,24 0 0,-25 0 0,26 25 16,-26-25-16,25 0 0,-24 24 0,24-24 15,0 25-15,-25 0 0,25-25 0,1 25 16,-1 0-16,-25-1 0,25 1 0,-24 74 15,24-74-15,0 0 0,25 25 16,-25-26-16,25 1 0,-24 25 0,24-25 16,0 24-16,-25 1 0,25-25 15,0-1-15,0 1 0,0 0 0,0 0 0,0 0 16,0-1-16,0 1 0,0 0 0,0 0 16,0 0-16,0 0 0,25-1 0,-25 26 15,49 24 1,-24-49-16,0 0 0,0 0 0,-1-25 15,26 25-15,-25-1 0,0 1 0,24-25 16,1 25-16,-25-25 0,24 25 0,1-25 0,0 25 16,-1-25-16,1 0 0,-1 0 15,1 0-15,0 0 0,24 0 0,-24 0 16,-1 0-16,50-25 0,-49 25 16,0-25-16,-1 25 0,1-25 0,-1 25 0,1-25 15,-25 25-15,25-24 0,-26 24 0,1-25 16,0 25-16,0-25 0,-25 0 0,25 25 0,-25-25 15,24 1-15,-24-1 0,0 0 0,0 0 16,0-24-16,0 24 0,0-25 0,0 25 16,0-24-16,0 24 0,-24-25 15,24 25-15,-25-24 0,25 24 0,-25 0 0,25 0 16,-25 1-16,-49-100 0</inkml:trace>
  <inkml:trace contextRef="#ctx0" brushRef="#br0" timeOffset="27669.99">3795 7417 0,'0'0'0,"0"-25"0,0 0 16,-25 0-16,25 0 15,0 1 1,-24-1-16,24 0 0,-25 0 0,25 0 15,-25 25-15,25-24 0,-25 24 16,25-25-16,-25 25 0,0-25 0,1 25 16,-1-25-16,0 25 15,0 0-15,0 0 0,1 0 0,-1 0 16,0 0-16,0 0 0,0 0 0,1 0 16,-1 0-16,0 25 0,0-25 0,0 25 15,1-25-15,-76 74 0,76-24 16,-1-25-16,0-1 0,0 26 0,-24-25 0,24 24 15,0 1-15,0-25 0,0 24 0,25-24 16,-24 25-16,-1-1 0,25-24 0,-50 50 16,50-26-16,0 1 0,-25-25 0,25 24 15,0-24-15,0 25 0,-24-25 0,24-1 16,0 26-16,0-25 0,24 0 0,-24 24 0,0-24 16,0 0-16,25 0 0,-25-1 0,25 1 15,0 0-15,-25 0 0,25 0 0,-1-1 0,1 1 16,0 0-16,25-25 0,-26 25 0,1 0 15,25-25-15,-25 24 0,24-24 0,1 0 16,-1 0-16,1 0 0,24 0 0,-24 0 0,0-24 16,24 24-16,-24-25 15,74 0-15,-75 0 0,1 0 0,0 1 0,-1-1 16,1 0-16,-25 0 0,24 25 0,-24-25 0,0 1 16,0-1-16,-1 0 0,-24 0 0,25-24 15,-25 24-15,25 0 0,-25 0 0,0-24 16,0 24-16,0-25 0,0 25 0,-25-24 0,25-1 15,0 25-15,-25-24 0,25 24 0,-24-25 16,-1 25-16,-74-123 16</inkml:trace>
  <inkml:trace contextRef="#ctx0" brushRef="#br0" timeOffset="31262.99">17239 7342 0,'0'0'0,"0"25"63,-25-25-48,25 25-15,0 0 16,0-1-16,0 1 0,0 0 0,0 0 16,-24 0-16,24 24 0,0-24 15,-25 74-15,25-74 0,0 25 0,0-26 16,0 1-16,0 25 0,-25-25 0,25-1 0,0 1 16,0 25-16,0-25 0,0 0 0,0-1 0,0 1 15,0 0-15,0 0 0,0 0 0,0-1 16,0 1-16,0 0 0,0 0 0,0 0 15,25-25-15,-25 24 0,0 1 16,0 0 0,25-25 15,-25 25-15,24-25-1,1 0-15,0 0 16,0 0-16,0 0 0,-1 0 15,1 25-15,0-25 0,0 0 16,0 0-16,-1 0 0,1 0 0,0 0 16,0 24-16,0-24 0,0 0 0,-1 0 15,26 0-15,-25 0 0,0 25 0,-1-25 16,1 0-16,25 0 0,-25 0 0,-1 25 0,1-25 16,0 0-16,0 0 0,24 0 15,-24 25-15,0-25 0,25 0 0,-26 0 16,1 0-16,0 0 0,0 0 0,0 25 0,24-25 15,-24 0-15,0 0 0,24 0 0,-24 0 16,25 0-16,-1 0 0,-24 0 0,25 0 16,-25 24-16,24-24 0,1 0 0,-25 0 15,24 0-15,-24 0 0,25 0 0,-25 0 16,24 25-16,26-25 0,-51 0 16,26 0-16,-25 0 0,0 0 0,24 0 0,-24 25 15,0-25-15,24 0 0,-24 0 0,0 0 16,0 0-16,0 0 0,24 0 0,-24 0 0,25 0 15,-26 0-15,1 0 0,25 25 0,0-25 16,-26 0-16,26 0 0,0 0 0,-26 0 16,26 0-16,0 0 15,-26 0-15,26 0 0,0 0 0,-26 0 0,26 0 0,-25 0 16,24 0-16,-24 0 0,25 0 0,-25 0 0,-1 0 16,26 0-16,-25 0 0,0 0 15,-1 0-15,1 0 0,25 0 0,-25 0 0,-1 0 16,1 0-16,0 0 0,25 0 0,-26 0 15,26 0-15,-25 0 0,0 0 0,24 0 16,-24 0-16,25 0 0,-25 25 0,24-25 16,-24 0-16,25 0 0,-1 0 0,-24 0 15,0 0-15,0 0 0,-1 24 0,1-24 16,0 0-16,0 0 0,0 0 0,-1 0 0,1 0 16,0 0-16,0 25 0,0-25 0,-1 0 15,1 0-15,0 0 0,0 0 0,0 0 16,-1 25-16,1-25 15,0 0-15,0 0 0,0 0 0,-1 0 0,1 0 16,0 25-16,0-25 0,0 0 0,0 0 16,-1 0-16,1 0 0,0 0 0,0 0 0,0 0 15,-1 0-15,1 0 0,0 25 0,0-25 16,0 0-16,-1 0 0,1 0 0,0 0 16,0 0-16,0 0 0,-1 0 15,1 0-15,0-25 0,0 25 16,0 0-16,-1 0 15,1 0-15,0 0 0,74-25 47,-74 25-47,-25-25 0,25 25 16,-25-25-16,25 25 16,-25-24-16,0-1 0,0 0 15,0 0-15,0 0 0,24 1 0,-24-1 16,0 0-16,0 0 0,0 0 0,0 1 15,0-1-15,0 0 0,0 0 0,0 0 0,0 1 16,0-1-16,0 0 0,0 0 0,0-24 16,25-51-1,-25 26-15,0 49 0,0 0 16,0 0-16,0 1 0,0-1 0,0 0 16,0 0-16,0 0 0,0 1 0,25 24 0,-25-25 15,0 0-15,0 0 0,0 0 0,0 1 16,0-1-16,0 0 0,0 0 15,0 0-15,0 1 16,-25 24-16,25-25 0,0 0 31,-25 25 32,1 0-48,24 25-15,-25-25 16,0 0-16,0 0 0,0-25 0,1 25 16,-1 0-16,-25 0 0,25 0 0,1 0 15,-26 0-15,0 0 0,1-25 0,24 25 0,-25 0 16,1 0-16,-26-25 0,26 25 0,-1 0 16,1-24-16,-1 24 0,0 0 15,-24 0-15,24-25 0,-49 25 0,49 0 16,1-25-16,-1 25 0,1 0 0,-1 0 0,0 0 15,1-25-15,-1 25 0,1 0 0,-1 0 16,0 0-16,1 0 0,-1 0 0,1 0 16,-1 0-16,0-25 0,1 25 0,-1 0 15,0 0-15,1 0 0,24 0 0,-124 0 16,124 0-16,-148 0 16,123 0-16,1 0 15,24 0-15,-25 0 0,1 0 0,24 0 16,-25 0-16,1 0 0,24 0 0,-25 0 0,25-24 15,-24 24-15,24 0 0,-25 0 0,25 0 16,-24 0-16,24 0 0,0 0 0,-24 0 16,24 0-16,0 0 0,0 0 15,-49 0-15,49 0 0,0 0 0,0 0 16,1 0-16,-1 0 0,0 0 0,0 24 0,-24-24 16,24 0-16,0 0 0,0 0 0,0 0 15,-24 0-15,24 0 0,-25 0 0,26 25 0,-1-25 16,-25 0-16,1 0 0,24 0 0,-25 25 15,25-25-15,-24 0 0,-26 0 16,50 25-16,1-25 0,-26 0 16,25 0-16,0 0 0,1 0 0,-1 0 15,0 0-15,-25 0 0,26 25 0,-26-25 16,25 0-16,0 0 0,1 0 0,-1 0 0,0 0 16,-25 0-16,26 0 0,-1 0 0,0 0 15,-25 0-15,26 0 0,-1 0 0,0 0 16,-25 0-16,-99 0 0</inkml:trace>
  <inkml:trace contextRef="#ctx0" brushRef="#br0" timeOffset="61422.99">992 11311 0,'-25'0'16,"25"25"-16,0-50 16,25 25 15,-25-25-31,0 0 0,0 1 16,0-1-16,25 0 0,-25 0 0,74-74 31,-74 74-31,25 25 15,0 0-15,0-25 0,0 25 16,-1 0-16,1 0 0,0 0 16,-25 25-16,25-25 0,0 0 0,-1 0 15,1 25-15,0-25 0,0 25 0,0-25 0,-1 0 16,1 24-16,0-24 0,0 0 0,0 25 0,-1-25 16,1 25-16,0-25 0,0 25 0,0-25 15,0 0-15,-1 0 0,26 25 16,-25-25-16,0-25 15,-1 25-15,1 0 0,-25-25 16,25 25-16,0-25 0,0 25 16,-25-25-16,24 1 15,1 24-15,-25-25 0,25 25 16,-25-25-16,25 25 0,0 0 16,-1 0-16,1 0 15,0 0-15,0 25 0,0-25 16,-1 0-16,1 0 0,-25 25 0,25-25 15,0 0-15,0 24 0,-1-24 0,1 0 0,0 25 16,0-25-16,0 0 0,-1 0 16,1 0-16,0 0 0,0 0 15,0-25-15,-1 25 0,1 0 0,0-24 0,0-1 16,0 25-16,-25-25 0,25 25 0,-25-25 16,24 25-16,1-25 15,-25 1-15,25 24 0,-25-25 0,25 25 16,0 0-1,-1 0 1,-24 25-16,25-25 0,0 0 0,-25 24 0,25-24 16,0 25-16,-1-25 0,-24 25 0,25-25 15,0 25-15,0-25 0,0 25 16,-1-25-16,26 0 0,-25 0 16,0 0-16,-1 0 0,1 0 15,-25-25-15,25 25 0,0 0 0,-25-25 0,25 25 16,-1-25-16,-24 0 0,25 25 15,0-24-15,-25-1 16,25 25-16,-25-25 0,25 25 16,-1 0-1,1 0-15,0 0 0,-25 25 16,25-25-16,0 0 0,-1 0 0,-24 25 0,25-25 16,0 24-16,0-24 0,0 0 0,0 25 15,-1-25-15,1 0 0,0 25 0,0-25 16,0 0-16,-1 0 0,1 0 0,0 0 15,0 0-15,0-25 0,-1 25 16,1-25-16,0 1 16,0-1-16,-25 0 15,25 25-15,-25-25 0,24 25 16,1 0-16,0 0 16,0 0-1,0 25-15,-1-25 0,1 25 16,0-25-16,-25 25 0,99-1 15,-74-24-15,0 25 0,0-25 0,-1 0 16,1 0-16,0 0 0,0 0 0,0 0 16,-1 0-16,1 0 0,0 0 0,0 0 0,0-25 15,-1 25-15,1 0 0,-25-24 0,25 24 16,0 0-16,-25-25 0,25 25 0,0-25 16,-1 25-16,-24-25 15,25 25-15,0 0 0,0 0 16,0 0-16,-1 25 0,1-25 15,0 0-15,0 0 0,0 25 0,-1-25 16,1 0-16,0 25 0,0-25 0,0 0 16,148 49-16</inkml:trace>
  <inkml:trace contextRef="#ctx0" brushRef="#br0" timeOffset="63072.99">5358 11112 0,'0'0'0,"0"-24"16,-25 24-1,25-25 1,25 25 0,-25-25-16,25 25 15,-25-25-15,24 25 16,1-25-16,0 25 16,0-24-16,0-1 15,-1 25-15,1 0 0,0 0 0,0-25 16,24 25-16,-24 0 0,0 0 0,25 0 15,-26 0-15,1 0 0,0 0 0,0 0 0,0 25 16,0-25-16,-1 0 0,1 0 16,0 25-16,0-25 0,0 24 0,-1-24 15,1 25-15,0-25 0,0 25 16,0-25-16,-1 0 0,1 0 16,0 0-16,0 0 15,0 0-15,-1 0 16,1 0-16,-25-25 0,25 25 15,0-25-15,0 25 0,-1-24 16,1-1-16,0 25 0,0-25 16,0 0-16,-1 25 0,1-25 0,0 25 15,0-24-15,0 24 0,-1 0 16,26 0-16,-25 0 0,0 0 16,-1 0-16,1 0 0,0 24 0,0-24 15,0 0-15,0 25 0,-1-25 0,1 0 16,0 0-16,0 0 0,0 0 15,-1 0-15,1 0 16,0 0-16,0-25 0,0 25 16,-25-24-16,24 24 15,1 0-15,-25-25 0,50 0 0</inkml:trace>
  <inkml:trace contextRef="#ctx0" brushRef="#br0" timeOffset="64996.99">6375 16222 0,'0'0'0,"25"0"63,-1 25-48,1 0 1,0 0 0,0-25-16,-25 24 0,25-24 15,-25 25-15,24-25 0,-24 25 0,25-25 16,-25 25-16,25-25 0,-25 25 15,25-25-15,0 0 16,-1 0 15,-24-25-15,25 25-16,0 0 0,-25-25 0,25 25 16,0-25-16,-1 25 0,51-74 15,-50 49 1,24 25-16,-24-50 0,0 26 0,25-1 0,-1 0 0,-24 0 15,25 0-15,-26-24 0,26 24 0,0 0 16,-26 0-16,26 1 0,-25 24 0,24-25 0,-24 0 16,0 25-16,25-25 0,-26 25 0,1 0 15,0-25-15,0 25 0,0 0 16,-1 0-16,1-24 16,0 24-16,0 0 15</inkml:trace>
  <inkml:trace contextRef="#ctx0" brushRef="#br0" timeOffset="66096.98">20340 16346 0,'0'25'47,"0"0"-32,25 0 1,-25 0 0,0-1-16,24 1 15,-24 0-15,25-25 0,-25 25 16,25-25-16,-25 25 0,25-25 15,0 0-15,-1 0 16,1 0-16,0 0 0,0 0 16,0 0-16,-1-25 0,1 25 15,0 0-15,0 0 0,0-25 0,0 25 16,123-74 0,-98 49-16,0 25 0,-1-25 0,-24 0 0,74-25 15,-49 26-15,-25-1 0,24 25 16,1-25-16,-25 0 0,-1 25 0,1-25 0,0 25 15,0-24-15,0 24 0,-1 0 0,-24-25 16,25 25-16,0 0 0,-25 25 63</inkml:trace>
</inkml:ink>
</file>

<file path=ppt/ink/ink5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09:11.670"/>
    </inkml:context>
    <inkml:brush xml:id="br0">
      <inkml:brushProperty name="width" value="0.05292" units="cm"/>
      <inkml:brushProperty name="height" value="0.05292" units="cm"/>
      <inkml:brushProperty name="color" value="#C00000"/>
    </inkml:brush>
  </inkml:definitions>
  <inkml:trace contextRef="#ctx0" brushRef="#br0">15156 2902 0,'0'0'0,"-25"-25"0,0 25 47,25 25-16,25-25-15,0 0 0,-1 0-1,26 0 1,-25 0-16,0 0 0,-1 0 0,1 0 16,25 25-16,-25-25 0,24 0 0,1 0 15,0 0-15,-26 0 0,26 0 0,0 0 0,-1 0 16,1 0-16,-1 0 0,1 0 0,0 0 15,-1 0-15,1-25 0,-1 25 0,1 0 16,0 0-16,-1 0 0,1 0 0,24 0 16,-24 0-16,0-25 0,49 25 15,-50 0-15,1 0 0,0 0 0,-1 0 0,1 0 16,-25 0-16,24 0 0,-24 0 0,25 0 16,-26 0-16,26 0 0,-25 0 0,24 0 15,-24 0-15,0 25 0,25-25 0,-26 0 0,1 0 16,25 0-16,-25 0 0,-1 0 0,26 0 15,-25 0-15,24 25 0,-24-25 16,25 0-16,-25 0 0,24 0 0,-24 0 0,25 0 16,-25 0-16,24 0 0,1 0 0,-25-25 15,24 25-15,1 0 0,-25 0 0,24 0 0,-24 0 16,25 0-16,-1 0 0,-24 0 0,25-25 16,-26 25-16,26 0 0,-25 0 0,24 0 15,-24 0-15,25 0 0,-25 0 0,24-24 16,-24 24-16,50 0 0,-26 0 0,-24 0 15,25 0-15,-26 0 0,26 0 0,-25 0 16,0-25-16,24 25 0,-24 0 0,0 0 16,24 0-16,-24 0 0,25 0 0,-25 0 15,-1 0-15,26 0 0,-25 0 0,24 0 0,-24 0 16,0 0-16,25 0 0,-26 0 0,26 0 16,-25 0-16,24 0 0,-24 0 0,25 0 15,-25 0-15,24 0 0,-24 0 0,25 0 16,-25 0-16,24 0 0,-24 0 0,25 0 0,-26 0 15,1 0-15,25 0 0,-25 0 0,24-25 16,-24 25-16,0 0 0,24 0 0,-24 0 16,25 0-16,-25 0 0,-1 0 0,1 0 15,0 0-15,25 0 0,-26 0 0,1 0 16,0 0-16,25 0 0,-1 0 0,-24 0 16,0 0-16,0 0 0,-1 0 0,1 25 15,0-25-15,0 0 0,0 0 0,99 25 16</inkml:trace>
  <inkml:trace contextRef="#ctx0" brushRef="#br0" timeOffset="2161">8334 3969 0,'0'0'0,"25"0"0,0 0 16,0 0-16,0 0 16,-1 0-16,-24 25 0,25-25 0,25 0 15,-25 0-15,24 0 0,1 0 0,-1 0 0,1 0 16,0 0-16,-1 0 0,1 0 0,24 0 0,-24 0 16,0 0-16,-1 0 0,125 0 15,-125 0-15,-24 0 0,25 24 0,-1-24 16,1 0-16,0 0 0,-1 0 0,1 25 15,-1-25-15,1 0 0,0 0 0,24 0 0,-24 25 16,-1-25-16,1 0 0,24 0 0,-24 0 16,0 0-16,-1 0 0,1 0 0,-1 0 0,1 0 15,0 0-15,-1 0 0,1-25 0,-1 25 16,100-25-16,-99 25 0,-1 0 16,1 0-16,0-24 0,-1 24 0,1 0 0,-1 0 15,1 0-15,0-25 0,-25 25 0,24 0 16,1 0-16,-1 0 0,-24 0 0,25 0 0,-25 0 15,24-25-15,-24 25 0,25 0 0,-1 0 16,-24 0-16,25 0 0,-26-25 0,26 25 0,-25 0 16,24 0-16,-24 0 0,25 0 15,24-25-15,-49 25 0,0 0 0,24 0 0,-24 0 16,0 0-16,0 0 0,0 0 0,0 0 0,-1 0 16,1 0-16,0 0 15,0 0-15,0 0 16</inkml:trace>
  <inkml:trace contextRef="#ctx0" brushRef="#br0" timeOffset="4265.99">21109 2902 0,'-25'0'16,"25"-25"0,-25 1-1,25-1 1,-25 25-16,25-25 15,-24 25-15,24-25 0,-25 0 16,0 1-16,0 24 16,25-25-16,-25 25 0,1 0 15,-1-25-15,0 25 0,0 0 0,0 0 16,1 0-16,-1-25 0,0 25 0,0 0 0,0 0 16,-24 0-16,24 25 15,0-25-15,0 0 0,0 0 0,1 0 16,-26 25-16,25-25 0,0 0 0,1 25 0,-1-1 15,0-24-15,0 25 0,0 0 16,1-25-16,-1 25 0,25 0 0,-25-1 16,0 1-16,0-25 0,25 25 0,-24 0 0,24 0 15,-25-1-15,0 1 0,0 0 16,25 0-16,-25 24 0,1-24 16,24 0-16,-25 0 0,25 0 0,0-1 15,0 1-15,-25 0 0,25 0 16,0 0-16,25-1 0,-25 1 0,0 0 15,25 0-15,-25 0 0,0-1 0,24-24 16,-24 25-16,25 0 0,0 0 0,-25 0 16,25-1-16,0 1 0,-1 0 15,1 0-15,0 0 0,0 0 0,0-1 0,-1 1 16,1-25-16,0 25 0,0 0 0,0-25 16,-1 25-16,1-25 0,25 24 0,-25-24 15,-1 25-15,1-25 0,25 0 0,-25 25 16,24-25-16,-24 0 0,25 0 0,-25 0 0,24 0 15,-24 0-15,25 0 0,24-25 16,-49 25-16,49-25 0,-49 25 16,0-24-16,0 24 0,24-25 0,-49 0 15,25 0-15,0 25 0,0-25 0,-25 1 16,24-1-16,-24-25 0,0 25 0,25 0 0,-25 1 16,0-26-16,0 25 0,0-24 0,0 24 15,-25 0-15,25-25 0,0 26 0,-24-26 16,-51-148-16</inkml:trace>
  <inkml:trace contextRef="#ctx0" brushRef="#br0" timeOffset="10980.99">11112 4936 0,'0'0'0,"-24"-25"0,-1 25 16,25-24-1,-25 24-15,0-25 0,0 25 16,25-25-16,-24 25 0,-1 0 16,0 0-16,25-25 0,-25 25 15,0 25-15,1-25 0,-1 0 16,0 0-16,0 25 0,0-25 0,25 25 15,-24-1-15,-1-24 0,0 25 0,0 0 0,0 0 16,1-25-16,24 25 0,-50 24 16,25-24-16,0 0 0,1 0 0,-1-1 0,0 1 15,25 0-15,-25 25 0,0-26 0,1 1 0,24 0 16,-25 0-16,0 0 0,25-1 0,-25 1 16,25 0-16,0 0 0,-25 0 0,25-1 0,0 1 15,0 0-15,0 0 0,0 0 16,0-1-16,25 1 0,-25 0 15,25 0-15,0 0 0,0-1 0,-1-24 0,-24 25 16,25 0-16,0-25 0,0 25 0,0-25 16,-1 25-16,1 0 0,0-25 0,0 24 15,0-24-15,24 25 0,-24 0 0,0-25 0,0 25 16,24-25-16,-24 25 0,0-25 0,24 0 16,-24 0-16,0 24 0,25-24 15,24-24-15,-49 24 0,0 0 0,-1-25 16,26 25-16,-25-25 0,0 25 0,0-25 0,-1 0 15,1 25-15,0-24 0,-25-1 0,25 0 16,0 0-16,-1 0 0,-24 0 16,25 1-16,-25-1 0,0 0 0,0-25 15,0 26-15,0-1 0,-25 0 0,25 0 0,-24 0 16,24-24-16,-50-1 0,25 25 16,25 1-16,-25-26 0,-124-74 0</inkml:trace>
  <inkml:trace contextRef="#ctx0" brushRef="#br0" timeOffset="37194">9475 9996 0,'0'-25'47,"25"25"-32,0 0 17,-25-24-17,0-1-15,25 25 16,-25-25-16,25 0 0,-1 0 16,1 1-16,-25-1 0,25 25 15,0 0-15,-25-25 0,25 25 0,-25-25 16,24 25-16,1 0 0,0 0 15,0 0-15,0 0 0,-1 0 16,1 0-16,0 25 0,0-25 0,-25 25 0,25-25 16,24 25-1,-24-1-15,25 1 0,-25 0 0,-1-25 0,26 25 0,-25 0 16,0-25-16,-1 24 0,1-24 16,0 25-16,25-25 0,-26 0 0,1 25 15,0-25-15,0 0 0,0 0 0,-1 0 0,1 0 16,0-25-16,0 25 0,0 0 0,-25-25 15,24 25-15,1-24 0,0 24 0,-25-25 16,25 0 0,74-74-16,-74 74 15,24 0 1,-24 25-16,0 0 16,0 0-16,0 0 15,-1 25-15,1-25 0,25 25 16,-25-25-16,-1 25 0,1-25 15,25 24-15,-25-24 0,24 25 0,-24-25 0,0 0 16,0 0-16,0 0 0,-1 0 0,1 0 0,0 0 16,0 0-16,0 0 0,-1 0 0,1 0 15,-25-25-15,25 25 0,0-24 0,0 24 16,-1-25-16,1 0 0,0 0 16,0 0-16,0 1 15,-1-1-15,1 25 16,0 0-16,-25-25 0,25 25 0,0 0 15,-1 0-15,1 0 0,0 25 0,0-25 16,0 0-16,-1 25 0,1-25 0,25 0 16,-25 24-16,-1-24 0,1 0 0,25 25 0,-25-25 15,0 0-15,-1 0 0,26 25 0,-25-25 16,0 0-16,-1 0 0,1 0 0,0-25 16,0 25-16,0 0 0,-1 0 0,1-25 15,0 25-15,-25-24 0,25 24 0,-25-25 16,25 25-16,-25-25 0,24 0 15,1 0 1,0 25-16,0 0 16,0 0-16,-1 0 0,-24 25 15,25-25-15,0 25 0,0-25 0,-25 25 0,25 0 16,-1-1-16,1-24 0,0 25 0,0 0 16,0 0-16,24 0 0,-24-25 0,0 24 15,0-24-15,-1 25 0,26-25 0,-25 0 0,0 0 16,0 0-16,-1 0 0,1 0 0,0-25 15,25 25-15,-26 0 0,1-24 0,0 24 16,0-25-16,0 0 0,-1 25 0,-24-25 0,25 25 16,0-25-16,0 1 15,0 24-15,-25-25 0,24 25 0,1 0 16,0 0-16,-25 25 16,25-25-16,0 24 0,-1-24 15,-24 25-15,25-25 0,0 25 0,0-25 0,24 50 31,-24-50-31,0 24 0,0-24 0,0 0 0,-1 25 0,1-25 16,0 0-16,0 0 0,0 0 0,-1 0 16,-24-25-16,25 25 0,0 0 0,0 0 15,-25-24-15,25 24 0,-1-25 0,1 0 16,0 0-16,0 25 0,-25-25 16,25 25-16,-25-24 0,25 24 15,-1 0-15,-24-25 0,25 25 0,0 0 16,0 0-16,0 0 0,-1 0 0,1 25 15,0-25-15,0 24 0,0-24 16,-1 0-16,1 25 0,0-25 0,0 0 16,0 0-16,-1 25 0,1-25 0,0 0 15,0 0-15,0 0 0,-1-25 0,1 25 16,0 0-16,0-25 0,24 1 16,-24 24-16,-25-25 0,25 0 0,0 25 15,0-25-15,-1 0 0,1 25 16,0 0-16,-25-24 0,25 24 0,0 0 15,-1 0-15,1 0 16,0 24-16,0-24 0,0 25 16,24 0-1,1 0-15,-25-25 0,-25 25 0,25-25 0,-1 24 16,1-24-16,0 25 0,0-25 0,24 0 16,-24 0-16,0 0 0,0 0 0,0 0 15,-1 0-15,1 0 0,0-25 0,0 25 0,0 0 16,-1-24-16,1-1 0,0 25 15,-25-25-15,25 25 0,0-25 16,-1 25-16,1-25 0,0 25 16,0 0-1,49 50-15</inkml:trace>
  <inkml:trace contextRef="#ctx0" brushRef="#br0" timeOffset="42346">10468 10815 0,'24'0'47,"1"0"-31,0 0-16,0 0 0,0 0 15,-1 0-15,1 0 0,0 0 0,25 0 16,-26 0-16,26 0 0,0 0 0,-1 0 16,1 0-16,24 0 0,-24 0 0,24 0 15,1 0-15,-26 0 0,26 0 0,148 0 16,-124 0 0,-24 0-16,-1 0 0,25 0 0,-24 0 0,24 0 0,-25 0 15,26 0-15,-26 0 0,25 0 0,-24 25 0,-1-25 16,25 0-16,-24 0 0,-1 0 0,0 24 15,1-24-15,-1 0 0,1 25 0,-26-25 16,26 0-16,-1 25 0,1-25 0,-1 0 16,0 0-16,-24 25 0,24-25 0,-24 0 15,24 0-15,-24 25 0,24-25 0,-24 0 0,0 0 16,24 0-16,-24 0 0,-1 0 0,1 0 16,-1 24-16,26-24 0,-25 0 0,-1 0 15,1 0-15,-1 0 0,-24 0 0,25 0 16,-1 0-16,1 0 0,0 0 0,-1 0 0,1 0 15,-1-24-15,1 24 0,0 0 16,123-25-16,-123 25 0,24 0 16,-24 0-16,24-25 0,-24 25 0,24 0 15,-24 0-15,24-25 0,-24 25 0,0 0 0,24 0 16,-24 0-16,-1-25 0,1 25 0,24 0 16,-24 0-16,-1-24 0,1 24 0,24 0 15,-24 0-15,0 0 0,-1 0 0,1-25 16,0 25-16,-1 0 0,1 0 0,-1 0 15,1 0-15,0 0 0,-26 0 0,26 0 0,0 0 16,-26 0-16,1 0 0,25 0 0,-25 25 16,-1-25-16,1 0 0,25 0 0,-25 0 15,-1 0-15,1 0 0,0 0 0,0 0 16,0 0-16,24 0 0,-24 0 0,0 0 0,99-25 16</inkml:trace>
  <inkml:trace contextRef="#ctx0" brushRef="#br0" timeOffset="45926">21010 13419 0,'0'0'0,"0"-24"16,24 24 15,1 0-31,0 0 0,0 0 16,0-25-16,-1 25 0,1 25 15,25-25-15,-25 0 0,24 0 0,-24 0 16,25 24-16,-26-24 0,26 25 0,0-25 0,-1 25 15,1 0-15,-1-25 0,1 25 0,25-1 16,-1 1-16,-24-25 0,24 25 0,0 0 0,1-25 16,-26 25-16,26-25 0,-1 24 0,1-24 15,-1 0-15,0 25 0,1-25 0,-1 0 0,1 0 16,-1 0-16,-24 25 0,24-25 0,1 0 0,-26 0 16,26 0-16,-26 0 0,26 0 0,-26 25 15,1-25-15,-1 0 0,-24 0 0,25 0 0,-1 0 16,-24 25-16,0-25 0,25 0 0,-26 0 15,1 0-15,0 0 0,-25 24 0,25-24 0,0 0 16,-1 0-16,1 0 16,-50 0-16</inkml:trace>
  <inkml:trace contextRef="#ctx0" brushRef="#br0" timeOffset="47387.99">843 14511 0,'0'0'0,"-24"0"16,48 0 15,1 0-16,0 0 1,0 0 0,0 0-16,-1 25 0,1-25 0,0 0 15,0 0-15,0 0 0,24 0 0,1 0 16,-1 24-16,1-24 0,-25 0 0,24 0 16,1 0-16,-25 0 0,24 0 0,1 0 0,0 0 15,-26 0-15,26-24 0,0 24 0,-1 0 0,-24 0 16,25 0-16,-1 0 0,-24 0 0,25 0 0,-25 0 15,24 0-15,1 0 0,-25 0 0,24 0 16,1 0-16,-25 0 0,24 0 0,-24 0 0,25 0 16,-1 0-16,-24 0 0,25 0 0,-26 0 0,1 0 15,25 0-15,-1 0 0,-24 0 16,0 0-16,0 0 0,0 0 0,24 0 0,-24 0 16,0 0-16,0 0 0,0 0 0,-1 0 0,1 0 15,25 0-15,-25 0 0,-1-25 0,1 25 16,0 0-16,25 0 0,-26 0 0,1 0 0,0 0 15,0 0-15,24 0 0,-24 0 16,0 0-16,0 0 0,24 0 0,-24 0 0,0 0 0,0 0 16,24 0-16,-24 0 0,0 0 0,0 0 15,0 0-15,-1 0 0,1 0 0,0 0 0,25-25 16,-25 25-16,-1 0 0,1 0 0,0 0 0,0 0 16,0 0-16,-1 0 0,1 0 0,0 0 15,0 0-15,0 0 0,-1 0 0,1 0 0,0 0 16,0 0-16,0 0 0,-1 0 0,1 0 15,0 25-15,0-25 0,0 0 0,-1 0 0,1 0 16,25 0-16,-25 0 0,-1 0 0,1 0 16,0 0-16,25 0 0,-26 0 0,1 0 0,0 0 15,25 0-15,-26 0 0,1 0 0,0 0 16,0 0-16,24 0 0,-24 0 0,0 0 16,0 0-16,0 25 0,0-25 0,-1 0 15,26 0-15,-25 0 0,0 0 0,-1 24 16,1-24-16,0 0 0,0 0 0,99 25 0</inkml:trace>
  <inkml:trace contextRef="#ctx0" brushRef="#br0" timeOffset="61470">16197 15528 0,'25'0'31,"0"0"-16,0 25-15,0-25 0,-1 0 16,1 24-16,25-24 0,-25 0 0,24 25 16,1-25-16,0 0 0,-1 25 0,-24-25 0,25 0 15,24 0-15,-24 25 0,-1-25 0,1 0 16,24 0-16,-24 0 0,24 25 0,-24-25 0,24 0 16,1 0-16,-1 24 0,0-24 15,1 0-15,-1 0 0,1 0 0,-1 0 0,1 25 16,-1-25-16,0 0 15,150 0-15,-51 25 0,-98-25 16,-1 0-16,1 0 0,-1 0 0,0 25 0,1-25 16,-1 0-16,-24 0 0,24 0 0,-24 0 15,24 25-15,-24-25 0,-1 0 0,1 0 16,0 0-16,-1 0 0,1 0 0,-1 0 0,1 0 16,0 24-16,-25-24 0,24 0 0,1 0 15,-25 0-15,24 0 0,-24 0 0,25 25 16,-26-25-16,26 0 0,-25 0 0,0 0 0,-1 0 15,1 0-15,0 25 0,0-25 0,0 0 16,-1 0-16,1 0 0,0 0 0,0 0 16,0 25-16,-1-25 0,1 0 15,0 0-15,0 25 16,0-25 0</inkml:trace>
  <inkml:trace contextRef="#ctx0" brushRef="#br0" timeOffset="65343">8731 15553 0,'0'0'0,"0"-25"31,0 50 16,0-1-47,25 1 16,-25 0-16,25 0 15,-25 0-15,0-1 0,0 1 0,25 0 0,-25 0 16,0 24-16,24-24 0,-24 0 15,0 49-15,0-49 0,25 25 0,-25-25 16,0-1-16,0 26 0,0-25 0,0 0 0,0-1 16,0 26-16,0-25 0,0 0 0,0-1 15,0 1-15,0 0 0,0 0 0,0 0 16,0 0-16,0-1 0,0 1 16,0 0-16,25 0 15,-25 0-15,0-1 16,0 1-16,0 0 15,0 0 1,0 0 0,0-1-1,0 1-15,25-25 16,-25 25-16,0 0 31,25-25-31,-25 25 16,24-1-1,1-24 1,-25 25 0,25-25-16,0 0 15,0 0-15,0 0 16,-1 0-16,1 0 0,0 0 16,0 0-16,0 0 0,-1 0 15,1-25-15,0 25 0,0 0 16,0 0-16,-1 0 0,1 0 0,0 0 15,0 0-15,0 0 0,-1 0 0,1-24 16,0 24-16,0 0 0,24 0 16,-24 0-16,0 0 0,0 0 0,0 0 0,24 0 15,-24 0-15,0 0 0,24 0 0,-24-25 16,25 25-16,-25 0 0,-1 0 0,26 0 16,-25 0-16,0 0 0,24 0 0,-24 0 0,0 0 15,25 0-15,-26 0 0,26 0 0,-25 0 16,0-25-16,24 25 0,-24 0 0,0 0 15,49 0-15,-24 0 0,-25 0 0,24 0 16,-24 0-16,0 0 0,24-25 0,-24 25 16,0 0-16,25 0 0,-26 0 0,26 0 15,-25 0-15,0-25 0,24 25 0,-24 0 0,0 0 16,24 0-16,-24-24 0,0 24 0,25 0 16,-25 0-16,24 0 0,-24 0 0,0-25 15,0 25-15,24 0 0,-24 0 0,0 0 0,0 0 16,-1 0-16,26 0 0,-25 25 0,0-25 15,-1 0-15,1 0 0,0 0 0,0 0 0,0 0 16,-1 0-16,1 0 0,0 0 0,0 24 16,0-24-16,-1 0 0,1 0 0,25 0 15,-25 0-15,-1 0 0,1 0 0,25 0 16,-25 0-16,-1 0 0,1 25 0,25-25 16,-25 0-16,0 0 0,-1 0 0,1 0 0,0 0 15,25 25-15,-26-25 0,1 0 0,0 0 0,0 0 16,0 0-16,-1 0 0,1 0 0,0 0 15,0 25-15,0-25 0,-1 0 0,1 0 16,0 0-16,0 0 0,0 0 0,-1 0 0,1 0 16,0 0-16,0 0 0,24 0 15,-24 0-15,0 0 0,0 0 16,0 0-16,-1 0 0,1 0 0,0 0 0,0 0 16,0 0-16,-1 0 0,1 0 0,0 0 15,0 0-15,0 0 0,0 0 0,-1 0 0,1 0 16,0 0-16,0 0 0,0 0 0,-1 0 15,1 25-15,0-25 0,0 0 0,0 0 0,-1 0 16,1 0-16,0 0 0,0 0 16,0 0-16,-1 0 0,1 0 0,0 0 15,0 0-15,0 0 0,-1 0 0,1 0 16,0 0-16,0 24 0,0-24 0,-1 0 16,1 0-16,0 0 0,0 0 0,0 0 15,-1 0-15,1 0 0,0-24 0,0 24 16,0 0-16,-1 0 0,1 0 0,25 0 15,-25 0-15,-1 0 0,1 0 16,0 0-16,0-25 0,0 25 0,0 0 16,-1 0-16,1 0 0,0 0 0,0 0 0,0 0 15,-1 0-15,1 0 0,0 0 0,0 0 16,0-25-16,-1 25 0,1 0 0,0 0 0,0 0 16,0 0-16,-1 0 0,1 0 0,0 0 15,0 0-15,0 0 0,-1 0 16,1 0-16,0 0 0,0-25 0,0 25 15,-1 0-15,1 0 16,0 0-16,0 0 0,0 0 16,-1-25-16,1 25 0,0 0 15,0-24-15,0 24 16,-1-25-16,1 25 0,0-25 16,0 0-16,-25 0 15,25 1-15,0-1 0,-1 0 16,-24 0-16,0 0 0,25 1 0,-25-1 15,25 0-15,-25 0 0,0 0 16,0 0-16,25 1 0,-25-1 0,0 0 16,0 0-16,0 0 0,25 1 15,-25-1-15,0 0 0,0 0 0,0 0 0,0 1 16,0-1-16,0 0 0,0 0 0,0 0 0,0 1 16,0-1-16,-25 0 0,25 0 15,0 0-15,0 1 0,0-1 16,-25 25-16,25-25 0,-25 25 31,25-25-31,-25 25 0,1 0 16,-1 0-1,0 0-15,25-25 0,-25 25 0,0 0 0,0 0 16,1 0-16,-1-24 0,0 24 16,-25 0-16,26 0 0,-1 0 0,0-25 15,0 25-15,-24 0 0,24 0 0,0-25 0,-25 25 16,26 0-16,-26-25 0,25 25 0,-24 0 15,24 0-15,-25-25 0,25 25 0,-24 0 16,24-24-16,0 24 0,-49-25 16,24 25-16,25 0 0,1 0 0,-26-25 15,25 25-15,0 0 0,-24 0 0,24 0 0,0 0 16,-25 0-16,26-25 0,-26 25 0,25 0 16,0 0-16,-24 0 0,24 0 0,-173 0 31,173 0-31,0 0 0,-25 0 0,1 0 0,24 0 15,0 0-15,-24 0 0,24 25 0,-25-25 0,25 0 16,-24 0-16,24 0 0,0 0 16,-24 0-16,24 25 0,-25-25 0,25 0 15,-24 0-15,24 0 0,-25 0 0,25 0 16,-24 25-16,24-25 0,-49 0 0,24 0 16,25 0-16,-24 0 0,24 0 0,-25 0 15,25 0-15,-24 0 0,24 0 0,0 0 16,-24 0-16,24 0 0,-25 0 0,25 0 0,1 0 15,-26 0-15,25 0 0,-24 24 0,24-24 16,-25 0-16,25 0 0,-24 0 0,24 0 16,-25 0-16,25 0 0,-24 0 15,24 0-15,-25 0 0,26 25 0,-26-25 16,25 0-16,0 0 0,-24 0 0,-26 0 16,26 25-16,24-25 0,0 0 0,0 0 15,-24 0-15,24 0 0,0 0 0,0 25 16,-24-25-16,24 0 0,0 0 0,-24 0 0,24 0 15,-25 0-15,25 0 0,-74 0 16,-75 25 0,150-25-16,-26 0 0,25 0 0,0 0 15,-24 0-15,24 0 0,-25 0 0,26 0 16,-1 0-16,-25 0 0,25 24 0,1-24 16,-26 0-16,25 0 0,-24 0 0,24 0 15,-25 25-15,-24-25 0,24 0 16,1 0-16,24 0 0,-25 0 15,0 0-15,1 0 0,-1 0 0,25 0 0,-24 0 0,-1 0 16,25 0-16,-24 0 0,-1 0 0,25 0 16,-24 0-16,-1 0 0,25-25 0,-24 25 15,-1 0-15,25 0 0,-24 0 0,-1 0 0,1 0 16,24 0-16,-25 0 0,1 0 0,-150 0 0</inkml:trace>
</inkml:ink>
</file>

<file path=ppt/ink/ink5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0:52.377"/>
    </inkml:context>
    <inkml:brush xml:id="br0">
      <inkml:brushProperty name="width" value="0.05292" units="cm"/>
      <inkml:brushProperty name="height" value="0.05292" units="cm"/>
      <inkml:brushProperty name="color" value="#C00000"/>
    </inkml:brush>
  </inkml:definitions>
  <inkml:trace contextRef="#ctx0" brushRef="#br0">8880 7342 0,'0'25'62,"0"0"-30,0 0-17,0-1-15,0 1 16,0 0-16,0 0 16,0 0-16,0-1 0,0 1 15,0 25-15,0-25 0,0-1 0,0 1 0,0 0 16,0 0-16,0 0 0,25-1 0,-25 1 15,0 0-15,0 0 0,0 0 0,0-1 16,0 1-16,25 0 16,-25 0-16,0 0 0</inkml:trace>
  <inkml:trace contextRef="#ctx0" brushRef="#br0" timeOffset="717.99">8731 7193 0,'0'25'16,"0"0"46,-25-25-46,25 25-16,0 0 16,-24-1-16,24 1 0,-25 0 15,25 0-15,-25 0 0,25-1 0,-25 1 16,0 0-16,25 0 0,-24 0 0,-1-1 16,25 1-16,-25 0 0,0-25 15,25 25-15,-25 0 0,25-1 0,-24-24 16,24 25-16,-25-25 0,25 25 0,-25-25 15,25 25 1,-25-25-16,25 25 16,0-50-1,25 25 1,-25 25 31,25-25-47,0 0 15,-1 24 1,1-24-16,0 0 16,0 0-16,0 0 0,-1 0 0,1 0 15,0 0-15,0 25 0,0-25 0,-1 0 16,1 0-16,0 0 0,25 0 0,-26 0 16,1 0-16,0 0 0,0 0 15,0 0-15,49 0 0,-49 0 16,0-25-16,0 25 15,-1 0 1,-24 25 0</inkml:trace>
  <inkml:trace contextRef="#ctx0" brushRef="#br0" timeOffset="1310">9550 7689 0,'0'25'78,"25"-25"-63,-1 0-15,1 0 0,0 0 16,0 0-16,0 0 0,-1 0 16,1 0-16,0 0 0,0 0 0,0 0 15,-1 0-15,1 0 0,0 0 0,0 0 16,0 0-16,-1 0 0,26 0 16,-25 0-16,0 0 0,0 0 15,-1 0-15,1 0 16</inkml:trace>
  <inkml:trace contextRef="#ctx0" brushRef="#br0" timeOffset="1724.99">9575 7987 0,'24'0'47,"1"25"-16,0-25-15,0 0-1,0 0-15,-1 0 0,1 0 16,0 0-16,0 0 0,0 0 16,24 0-16,-24 0 0,0 0 0,74 0 15,-74 0 1,0 0-16,49 0 0,-49 0 0,0 0 0,0 0 15,-1 0-15,1 0 0,0 0 16,0 0-16</inkml:trace>
  <inkml:trace contextRef="#ctx0" brushRef="#br0" timeOffset="2371.99">10964 7243 0,'-25'0'0,"50"0"0,-50-25 16,25 50 46,0 0-30,0 0-17,0-1-15,0 1 16,0 0-16,0 0 0,0 49 16,0-49-16,0 0 0,0 0 0,0 24 15,25-24-15,-25 0 0,0 0 0,0 24 16,0-24-16,0 0 0,24 0 0,-24-1 15,0 1-15,0 0 0,0 0 0,0 0 16,0-1-16,0 1 0,25 0 16,-25 0-16,0 0 15</inkml:trace>
  <inkml:trace contextRef="#ctx0" brushRef="#br0" timeOffset="3127.99">10889 7193 0,'0'25'62,"-25"-25"-62,25 25 16,0 0-1,-24 0-15,-51 123 32,75-123-32,-25 0 0,25 0 15,-24 0-15,24-1 0,-25-24 0,25 25 16,-25 25 0,0-1-16,25-24 0,-25-25 0,25 25 15,-24 0 1,24 0-1,24-25 110,1 0-93,0 0-32,0 0 0,0 0 15,-1 0-15,1 0 0,0 0 16,0 0-16,0 0 0,-1 0 0,1 0 16,0 0-16,0-25 0,0 25 0,24 0 15,-24 0-15,0 0 0,0 0 0,-1 0 16,1 0-16,0 0 0,25 0 15,-25 0-15,-1 0 0,1 0 16,0 0-16,0 0 16</inkml:trace>
  <inkml:trace contextRef="#ctx0" brushRef="#br0" timeOffset="7957">8657 8334 0,'0'0'0,"0"25"78,25-25-78,-25 25 16,0 0-1,0 0-15,0-1 0,0 1 0,0 0 16,0 0-16,0 0 0,0-1 0,0 1 0,0 0 16,0 25-16,0-26 0,0 26 15,0 0-15,0-26 0,0 1 0,0 0 16,0 0-16,0 0 0,0-1 0,0 1 0,0 0 0,0 0 16,0 0-16,24 0 0,-24-1 15,0 1-15,0 0 16</inkml:trace>
  <inkml:trace contextRef="#ctx0" brushRef="#br0" timeOffset="8648.04">8657 8334 0,'-25'0'0,"0"0"47,25 25 0,-25-25-47,25 25 16,-24-25-16,24 25 0,-25 0 15,25-1-15,-25 1 0,25 0 16,-25-25-16,25 25 0,0 0 0,-25-1 15,1 1-15,24 0 0,-25 0 16,0 0-16,0-1 0,25 1 16,-74 50-1,74-51 17,25-24 14,-25-24-46,24 24 32,1 0-17,0 24 1,0-24 0,0 0-16,-1 0 15,1 0-15,0 0 0,0 0 16,0 0-16,24 0 0,1 0 15,-25 0-15,-1 0 0,1 0 0,0 0 16,25 0-16,-26 0 0,1 0 16,0 0-16,0 0 0,0 0 0,-25 25 15,24-25-15,1 0 16,-50 0 0</inkml:trace>
  <inkml:trace contextRef="#ctx0" brushRef="#br0" timeOffset="9146.99">9401 8806 0,'0'0'0,"25"0"31,0 0 0,-1 0-15,1 0-16,0 0 15,0 0-15,0 0 0,-1 0 16,1 0-16,0 0 0,0 0 16,0 0-16,-1 0 0,1 0 15,0 0-15,0 0 0,0 0 0,-1 0 16,1 0-16,0 0 0,0 0 16</inkml:trace>
  <inkml:trace contextRef="#ctx0" brushRef="#br0" timeOffset="9458">9475 9054 0,'0'0'0,"0"-25"47,25 50-32,0-25 1,0 0 0,0 0-16,-1-25 15,1 25-15,0 0 0,0 0 0,0 0 16,-1 0-16,1 0 0,0 0 0,0 0 15,24 0-15,-24 0 0,0 0 16,0 0-16,99 25 0</inkml:trace>
  <inkml:trace contextRef="#ctx0" brushRef="#br0" timeOffset="10095.99">10666 8359 0,'0'0'0,"25"0"78,-25 25-62,0 0-16,0 0 0,0-1 15,0 1-15,0 0 0,0 25 0,0-26 0,0 1 16,0 0-16,0 25 0,25-26 0,-25 1 16,0 0-16,0 25 0,0-26 0,0 1 15,0 0-15,0 0 0,0 0 0,0-1 16,0 1-16,24 0 15,-24 0-15,0 0 0,0 0 32</inkml:trace>
  <inkml:trace contextRef="#ctx0" brushRef="#br0" timeOffset="10920.99">10641 8359 0,'-25'0'31,"25"25"0,0 0-15,0 0-16,-24-25 16,24 24-16,0 1 0,0 0 15,-25-25-15,25 25 0,0 0 0,0-1 0,-25-24 16,25 25-16,0 0 0,-25-25 0,25 25 15,0 0-15,-25-25 0,25 24 16,-24 1-16,24 0 16,-25-25-16,25 25 0,-25 0 15,25-1 17,25-24 77,0 25-78,-1-25-15,-24 25-16,25-25 0,50 0 31,-51 0-31,1 25 16,0-25-16,0 0 0,0 0 0,-1 0 15,1 0-15,0 0 0,0 0 0,0 0 16,-1 0-16,1 0 0,0 0 0,0 0 0,0 25 16,-1-25-16,1 0 15,0 0-15,0 0 16,-25 24-16</inkml:trace>
  <inkml:trace contextRef="#ctx0" brushRef="#br0" timeOffset="17421.99">3497 1612 0,'-24'0'0,"24"-25"31,24 25-31,1 0 32,-25-24-17,25 24-15,0 0 16,-25-25-16,25 25 0,-1 0 16,1-25-16,0 25 0,0 0 15,0 0-15,0 0 16,-1 0-16,1 0 0,0 25 0,0 0 15,-25-1 1,0 1-16,0 0 0,-25 0 16,25 0-16,0 0 0,-25-1 15,25 1-15,-25-25 0,25 25 16,-49 49-16,24-49 16,25 0-16,-25-25 0,25 25 15,0 0 1,25-25 31,-25-25-47,25 25 15,0 0-15,-1 0 16,1 0-16,-25-25 0,25 25 16,0 0-16,0 0 0,-25-25 0,24 25 15,1 0-15,0 0 0,0-25 0,74 25 16</inkml:trace>
  <inkml:trace contextRef="#ctx0" brushRef="#br0" timeOffset="18430.99">8657 1860 0,'0'0'0,"0"-24"47,25 24-32,-25-25-15,49 0 16,-24 25-16,0 0 0,0-25 15,-1 25-15,1 0 16,0 0-16,0 25 0,0 0 16,-25 0-16,0-1 15,0 1-15,0 0 16,-50 49 0,50-49-16,-25 0 0,0 0 15,25 0-15,-24-25 0,24 24 0,-25 1 16,25 0-16,-25-25 15,50 0 1,0 0 15,-25-25-31,24 25 0,1 0 16,0 0-16,-25-25 0,25 25 16,0 0-16,-1-24 0,1 24 15,0 0-15,0 0 0,0-25 0,0 25 16,-1 0-16,1-25 0,74 25 0</inkml:trace>
  <inkml:trace contextRef="#ctx0" brushRef="#br0" timeOffset="19502.99">3746 6524 0,'24'0'47,"-24"-25"-31,25 25-16,0-25 15,0 25-15,0 0 0,-1 0 16,1-25-16,-25 50 0,25-25 0,0 0 15,-25 25-15,25-25 0,-25 25 16,24-25-16,-24 24 0,0 1 0,0 0 16,0 0-16,0 49 15,-24-49-15,24 0 0,0 0 16,-25-1-16,25 1 0,0 0 16,-25-25-16,25 25 0,25-25 46,0 0-30,-1-25 0,1 25-16,0 0 15,-25-25-15,25 25 0,0 0 0,-1-25 16,1 25-16,74-24 0</inkml:trace>
  <inkml:trace contextRef="#ctx0" brushRef="#br0" timeOffset="23503">9351 6325 0,'0'-25'31,"0"1"63,25-1-78,-25 0-1,25 0-15,0 0 0,0 1 16,-1 24-16,1 0 15,0 24 1,-25 1 0,25-25-16,-25 25 15,0 0-15,25 0 16,-25-1-16,0 1 0,0 0 16,-25-25-16,25 25 0,0 0 0,0-1 15,-25 1-15,25 0 0,-25 0 0,25 0 16,-25-25-16,25 24 15,0 1-15,-24-25 16,24 25-16,0-50 78,24 25-78,1 0 16,-25-25-16,25 25 15,-25-24-15,25 24 0,0-25 16,-1 25-16,1-25 0,0 25 16,0 0-16,0-25 0,-1 25 15,1 0-15,0 0 16,0 0-16</inkml:trace>
  <inkml:trace contextRef="#ctx0" brushRef="#br0" timeOffset="26466.99">15007 2108 0,'-25'0'62,"50"-24"-31,0 24-15,-1-25-16,1 25 16,0 0-16,0 0 0,0 0 0,-1 0 15,1 0-15,-25 25 0,25-25 16,-25 24-16,25 1 0,0 0 16,-25 0-16,0 0 0,0-1 15,0 1-15,0 0 0,-25 0 0,25 0 16,0-1-16,0 1 0,-25 0 0,25 0 15,-25 0-15,25-1 0,-25-24 16,25 25-16,0 0 0,-24-25 16,24 25-16,24-25 62,1 0-62,0-25 16,0 25-1,0 0-15,-1 0 16,1 0-16,0 0 0,0 25 16</inkml:trace>
  <inkml:trace contextRef="#ctx0" brushRef="#br0" timeOffset="27350.99">21034 1935 0,'0'-25'32,"25"25"-32,0 0 15,0-25-15,0 25 16,-1 0-16,1 0 0,0 0 16,0 0-16,0 0 0,-1 25 0,1-25 15,-25 25-15,25-25 0,-25 25 16,25-1-16,-25 1 0,0 0 15,0 0-15,0 0 0,-25-1 0,25 1 16,-25 0-16,0 0 16,25 0-16,-24-25 0,24 24 15,-25-24-15,25 25 0,-25-25 0,25 25 16,0 0 0,0-50-1,25 25 1,0 0-16,-1 0 15,1-25-15,0 25 16,0-25-16,0 25 0,-1 0 0,1-24 16,0 24-16,0 0 0,99-25 0</inkml:trace>
  <inkml:trace contextRef="#ctx0" brushRef="#br0" timeOffset="28486.99">14833 6474 0,'0'-25'16,"0"0"15,25 25-31,-25-24 16,25 24-16,-25-25 15,25 25-15,-1 0 16,1 0-16,0 0 0,0 0 16,0 25-1,-25-1-15,24-24 0,-24 25 0,0 0 16,0 0-16,0 0 15,0-1-15,0 1 0,0 0 16,-24 0-16,24 0 0,-25-1 0,25 1 16,-25-25-16,25 25 15,0 0 1,0-50 31,25 25-47,0 0 15,-1 0-15,1 0 16,0-25 0,0 25-16,0 0 0,-1 0 0,1-25 0,0 25 15,0 0-15,0 0 0,124-24 0</inkml:trace>
  <inkml:trace contextRef="#ctx0" brushRef="#br0" timeOffset="29831.99">21481 6251 0,'0'-25'32,"-25"25"-17,25-25 17,25 25-17,-25-25 1,25 25-16,-1-24 0,1-1 0,0 0 15,25 0-15,-26 25 0,1 0 16,0 0-16,-25 25 0,25-25 16,-25 25-16,25-25 0,-25 25 0,0-1 15,0 1-15,0 0 0,0 0 16,0 0-16,-25 24 0,25-24 0,0 0 16,-25 24-16,0-24 15,0 0-15,1 25 0,-1-50 16,25 24-16,0 1 0,-25-25 0,25 25 15,-25-25-15,25 25 16,25-50 31,0 25-31,0 0-16,-1-25 0,1 25 15,0 0-15,0-25 0,0 25 16,0 0-16,-1 0 0,1-24 15,0 24-15,0 0 0,0 0 16,-1 0-16,26 24 0</inkml:trace>
  <inkml:trace contextRef="#ctx0" brushRef="#br0" timeOffset="32281.99">8558 9475 0,'-25'0'16,"25"-24"15,-25 24 16,25 24-47,-25 1 15,0 0-15,25 0 0,-24 0 16,24-1-16,-25 1 0,25 0 16,-25 0-16,25 0 0,-25 49 15,25-49-15,0 0 0,0-1 16,0 1-16,-25 0 0,25 0 0,0 0 15,0-1-15,25-24 16,-25 25-16,0 0 0,0 0 16,25-25-16,-25 25 0,25-25 15,0 25-15,-1-25 32,-24 24-32,25-24 0,25 25 15</inkml:trace>
  <inkml:trace contextRef="#ctx0" brushRef="#br0" timeOffset="32955.99">8781 9674 0,'0'0'0,"-25"-25"31,0 0-15,25 0 0,25 25 46,0 0-46,0 0-16,-1 0 0,1 0 15,0 25-15,0-25 0,24 50 16,-49-25-16,25-1 0,-25 1 0,0 0 16,-25 0-16,25 0 0,0-1 15,0 1-15,-24 0 0,-1 0 16,25 0-16,-25-1 0,0-24 15,25 25-15,-25-25 0,25 25 16,-24-25-16,24 25 16,-25-25-16,50 0 31,-1 0 0,1 0-31,0 0 16,0-25-16,0 25 15,-1 0-15,51 0 16</inkml:trace>
  <inkml:trace contextRef="#ctx0" brushRef="#br0" timeOffset="33252.99">9252 10021 0,'25'25'62,"-25"0"-46,25 0-16,-25-1 15,0 1-15,0 0 16,-25 74-16</inkml:trace>
  <inkml:trace contextRef="#ctx0" brushRef="#br0" timeOffset="33815">9500 9699 0,'0'-25'0,"0"0"31,0 0 0,25 25-15,0 0-16,-25-25 16,25 25-16,-1 0 0,-24 25 15,25-25-15,0 25 16,-25 0-16,25-25 0,-25 25 16,0-1-16,0 26 15,0-25-15,0 24 0,-25-24 0,25 0 16,0 0-16,-25 0 0,25-1 0,-25 1 15,1 0-15,24 0 0,0 0 16,-25-25-16,25 25 0,-25-1 16,50-24 31,0 0-32,-25-24-15,24 24 0,1 0 16,0 0-16,-25-25 15,25 25-15,24 25 0</inkml:trace>
  <inkml:trace contextRef="#ctx0" brushRef="#br0" timeOffset="34084.99">9947 10071 0,'24'0'0,"-24"25"32,0-1-1,25 1-31,-25 0 15,0 0-15,0 0 16,0-1-16,-25 26 0</inkml:trace>
  <inkml:trace contextRef="#ctx0" brushRef="#br0" timeOffset="34596.99">10170 9699 0,'0'0'0,"0"-25"0,0 0 31,0 0 0,25 25-31,0 0 16,-1 0 0,1 0-16,0 0 15,0 0-15,-25 25 16,25 0-16,-25 0 0,0-1 15,24 1-15,-48 0 0,24 25 16,0-26-16,0 1 0,-25 0 16,25 0-16,0 0 0,-25-1 0,25 1 15,-25 0-15,25 0 0,-25 0 16,25 0-16,0-1 0,-24-24 16,48 0 15,1 0-16,0 0-15,0 0 16,0-24-16,-1 24 16,76 0-16</inkml:trace>
  <inkml:trace contextRef="#ctx0" brushRef="#br0" timeOffset="34873">10641 10071 0,'0'0'0,"0"25"46,0-1-30,0 1-16,0 0 16,25-25-16,-25 25 0,0 0 15,0-1-15,-25-24 16,25 75-16</inkml:trace>
  <inkml:trace contextRef="#ctx0" brushRef="#br0" timeOffset="35414.99">10840 9674 0,'0'0'0,"-25"0"0,25-25 15,25 0 1,-1 25 15,-24-25-15,25 25-16,0 0 15,-25 25-15,25-25 16,0 0-16,-25 25 0,24-25 0,1 25 16,0 0-16,-25-1 15,25 1-15,-25 0 0,0 0 16,0 24-16,0-24 0,0 0 16,0 0-16,-25 0 0,25-1 0,-25 1 15,25 0-15,-25-25 0,25 25 0,-24 0 16,24 0-1,-25-25-15,50 0 47,-1 0-15,1 0-17,0 0-15,74 0 16</inkml:trace>
  <inkml:trace contextRef="#ctx0" brushRef="#br0" timeOffset="35814.99">11261 9475 0,'0'0'0,"25"0"46,-25 25-30,25-25-16,-25 25 16,25-25-16,-25 25 0,25 0 0,-1-25 15,-24 24-15,25 1 16,25 74-16,-50-49 0,25-25 16,-25 0-16,24 24 0,-24-24 0,0 0 0,0 24 15,0-24-15,0 0 0,0 0 16,0 25-16,0-26 0,0 1 0,-24 0 0,24 0 15,0 0-15,-75 99 0</inkml:trace>
  <inkml:trace contextRef="#ctx0" brushRef="#br0" timeOffset="36757">11981 9773 0,'24'0'63,"1"0"-48,0 0 1,0 0-16,0 0 0,-1 25 16,1-25-16,0 0 0,0 0 15,0 0-15,0 0 0,24 0 0,-24 0 0,0 0 0,24 0 16,1 0-16,-25 0 0,24 0 0,-24 0 15,25 0-15,-25 0 0,24 0 0,-24 0 16,0 0-16,0 0 0,-1 0 0,1 0 16,0 0-16,0 0 0,0 25 31,-50-25-31</inkml:trace>
  <inkml:trace contextRef="#ctx0" brushRef="#br0" timeOffset="37137.99">12080 10120 0,'25'25'78,"-1"-25"-78,1 0 15,0 0-15,0 25 0,0-25 0,0 0 16,-1 0-16,1 0 0,0 0 0,25 0 16,-26 0-16,1 25 0,25-25 0,-25 0 0,24 0 15,-24 0-15,0 0 0,24 0 0,-24 0 16,0 0-16,0 25 0,0-25 0,99 0 16</inkml:trace>
  <inkml:trace contextRef="#ctx0" brushRef="#br0" timeOffset="37925.99">13494 9426 0,'0'0'0,"-25"0"32,25 25-17,-25-25-15,25 24 0,-25-24 16,25 25-16,0 0 0,-24-25 15,24 25-15,-25 0 0,25-1 0,0 1 16,-25 0-16,25 25 0,0-26 0,0 1 16,-25 25-16,25 49 15,0-74-15,0 0 0,0 24 0,0-24 0,25 0 16,-25 25-16,0-26 0,0 1 0,25 0 16,-25 0-16,25 0 0,-25-1 0,24 1 15,1 0-15,0 0 0,0-25 0,-25 25 16,25-25-16,99 24 0</inkml:trace>
  <inkml:trace contextRef="#ctx0" brushRef="#br0" timeOffset="38472.99">13791 9649 0,'0'0'0,"-24"-25"0,24 0 31,24 25-31,1-24 32,0 24-17,0 0-15,0 0 16,-1 0-16,1 0 0,0 0 16,0 0-16,0 24 0,-1 1 15,-24 0 1,0 0-16,0 0 0,0 24 15,-24-24-15,24 0 0,-25 0 0,25-1 16,-25 1-16,0 0 0,25 0 0,-25 0 16,1 24-16,-1-24 15,25 0-15,-25 0 0,25 0 16,25-25 0,0 0-1,-1-25 1,1 25-1,0 0-15,0 0 0,0 0 16,-1-25-16,1 25 16,0 0-16</inkml:trace>
  <inkml:trace contextRef="#ctx0" brushRef="#br0" timeOffset="38752.99">14337 9996 0,'-25'0'0,"50"0"31,-25 25 0,0 0-15,25 0 0,-25 0-16,0-1 15,0 1-15,0 0 0,-25 74 16</inkml:trace>
  <inkml:trace contextRef="#ctx0" brushRef="#br0" timeOffset="39279.99">14560 9624 0,'0'0'0,"0"-25"15,25 25 17,0 0-1,-25-24-31,25 48 0,0-24 15,-1 0 1,-24 25-16,25-25 0,-25 25 0,25-25 0,-25 25 16,25 0-16,-25-1 0,0 1 15,0 0-15,0 0 0,0 0 0,0-1 0,0 1 16,0 0-16,-25 0 0,25 24 0,-25-24 16,25 0-16,-25 0 0,1 0 15,-1 24-15,25-24 16,-25-25-16,25 25 0,25-50 47,0 25-32,-1-25 1,1 25-16,0 0 0,-25-24 16,25 24-16,0 0 0,49 0 15</inkml:trace>
  <inkml:trace contextRef="#ctx0" brushRef="#br0" timeOffset="39644">15180 10071 0,'0'0'0,"25"0"47,-25 25-47,0-1 16,25 1-1,-25 0-15,0 0 0,0 0 16,0-1-16,0 1 0,0 74 16</inkml:trace>
  <inkml:trace contextRef="#ctx0" brushRef="#br0" timeOffset="40161.99">15528 9624 0,'0'0'0,"0"-25"15,0 1 1,25 24 0,-25-25-1,24 25 1,-24 25-16,25-25 15,0 24 1,0 1-16,0 0 0,-25 0 16,24 0-16,1-1 0,-25 1 0,0 0 15,25 0-15,-25 0 0,0-1 0,0 1 16,0 0-16,0 0 0,0 0 0,0-1 0,-25 1 16,25 0-16,-25-25 0,1 25 0,24 0 15,-25 0-15,0-25 0,25 24 16,-25 1-16,0-25 0,25 25 0,-24-25 15,24 25-15,24-25 32,-24-25-17,25 25-15,0 0 0,0 0 16,0 0-16,-1 0 16,1-25-16,0 25 0,25 0 15,49 0-15</inkml:trace>
  <inkml:trace contextRef="#ctx0" brushRef="#br0" timeOffset="40434.99">16123 10120 0,'0'0'0,"0"25"47,0 0-31,25-25-16,-25 25 0,0 0 15,25-1-15,-25 1 16,0 0-16,0 0 0,0 0 15,-50 49-15</inkml:trace>
  <inkml:trace contextRef="#ctx0" brushRef="#br0" timeOffset="40969">16346 9599 0,'0'0'0,"0"-24"15,25 24 17,0 0-17,0 0 1,0 0 0,-1 24-16,1-24 0,0 50 15,0-25-15,-25 0 16,25-1-16,-25 26 0,0-25 0,0 0 0,0-1 15,0 1-15,0 25 0,-25-25 16,25-1-16,-25 1 0,25 0 0,-25 0 0,25 0 16,-25 0-16,-24 24 15,49-24-15,-25-25 0,25 25 16,25-25 31,0 0-32,-1 0-15,1-25 0,0 25 16,0 0-16,0 0 0,-1 0 16,100 0-16</inkml:trace>
  <inkml:trace contextRef="#ctx0" brushRef="#br0" timeOffset="41367.99">16818 9401 0,'24'25'47,"1"0"-31,0-1 0,0-24-16,-25 25 0,25 0 0,-1 0 15,1 0-15,0-1 0,-25 1 16,25 0-16,0 25 0,-25-26 0,24 1 0,-24 25 15,25-25-15,-25 24 0,0-24 0,25 25 16,-25-26-16,0 1 0,0 25 0,0-25 16,0 0-16,0 49 15,0-24-15,0-1 0,-50 100 0</inkml:trace>
  <inkml:trace contextRef="#ctx0" brushRef="#br0" timeOffset="50514">5333 11361 0,'0'0'0,"-25"0"0,0-25 16,1 25 15,-1 0-15,25 25-1,-25-25-15,0 24 16,0-24-16,25 25 0,-24 0 0,-1 0 16,0 0-16,0-1 0,0 1 0,1 0 15,-1 25-15,0-26 0,0 26 16,-24-25-16,24 24 0,0 1 0,0-25 0,0 24 15,0 1-15,25 0 0,-24-26 0,-1 26 16,0 0-16,0-1 0,0 1 0,1 0 0,24 24 16,-25-24-16,0-1 0,0 1 0,0-1 15,25 1-15,-24 24 0,-1-24 0,25 0 16,-25-1-16,0 1 0,25-1 0,-25-24 0,25 25 16,-24 49-16,-1-49 15,0 49-15,25-49 0,0-26 0,-25 26 16,25 0-16,0 24 0,-25-24 0,25-1 0,0 1 15,0-1-15,0 1 0,-24 0 0,24-1 16,0 1-16,0-1 0,0 1 0,0 0 16,0-26-16,24 26 0,-24 0 0,0-26 0,0 26 15,0 0-15,0-26 0,25 26 0,-25 0 16,0-25-16,25 74 0,-25-74 0,25 74 16,-25-50-16,0-24 0,25 25 15,-25-1-15,24-24 0,-24 25 0,0-25 0,25 24 16,-25-24-16,25 25 0,-25-26 0,25 1 15,0 25-15,-25-25 0,24-1 0,1 1 16,0 25-16,0-25 0,-25-1 0,25 1 16,-1 0-16,1 0 0,0 0 0,49 24 15,-49-24-15,0 0 0,0-25 0,25 25 16,-26 0-16,26-1 0,-25-24 0,24 25 16,-24-25-16,25 25 0,-25-25 0,24 25 15,1-25-15,-1 25 0,1-25 0,0 0 0,-1 0 16,1 24-16,-1-24 0,1 0 0,24 0 15,-24 0-15,0 0 0,-1 0 16,125 0-16,-124 0 0,-1 0 16,1 0-16,-1 0 0,1-24 0,-25 24 15,24 0-15,1 0 0,0-25 0,-1 25 0,-24 0 16,25-25-16,-1 25 0,1 0 0,-1-25 16,-24 0-16,25 25 0,-1-24 0,1 24 15,0-25-15,-1 0 0,-24 0 16,25 25-16,-1-25 0,-24 1 0,25-1 0,-1 0 15,-24 0-15,0 0 0,25 25 0,-26-25 16,1 1-16,25-1 0,-25 0 0,-1 0 0,1 0 16,0 1-16,0-26 0,0 25 0,-1 0 15,1 1-15,-25-1 0,25-25 0,0 25 0,0-24 16,-25 24-16,24-25 0,1 1 0,-25-1 16,25 25-16,0-74 15,-25 50-15,0-1 0,25 0 0,-25 1 0,0-1 16,24 0-16,-24 1 0,0 24 0,0-25 15,0 1-15,0-1 0,0 1 0,0-1 16,0 0-16,0 1 0,0-1 0,-24 1 0,24-1 16,0 0-16,0 1 0,0-1 15,-25 1-15,25-1 0,0 0 0,-25 1 16,25-75-16,-25 74 0,25 0 0,0 1 16,-25 24-16,25-25 0,-24 1 0,24-1 15,-25 25-15,0-24 0,25-1 0,-25 25 16,0-24-16,1 24 0,24-25 0,-25 26 0,0-26 15,0 25-15,25-24 0,-25 24 0,1-25 16,24 25-16,-25 1 0,25-26 0,-25 25 16,25 0-16,-50-49 0,50 49 15,-24 0-15,-1-24 0,25 24 0,-25 0 16,0 0-16,0 0 0,1 1 0,-1-1 0,0 0 16,0 0-16,0 0 0,1 25 0,-1-24 15,0-1-15,-25 0 0,26 0 0,-26 0 16,25 1-16,0-1 0,-24 25 0,24-25 0,-25 0 15,1 25-15,24-25 0,-50 1 16,26 24-16,-1 0 0,1-25 0,24 25 16,-25 0-16,1 0 0,-1 0 0,0 0 15,1 0-15,-1 0 0,1 0 0,-1 0 16,0 0-16,1 25 0,-26-25 0,26 0 0,-299 74 16</inkml:trace>
  <inkml:trace contextRef="#ctx0" brushRef="#br0" timeOffset="52155.99">13990 11658 0,'0'0'0,"-25"-25"0,25 1 16,-25 24-16,25-25 0,-25 0 15,25 0 1,-24 0-16,24 1 0,-25 24 16,0-25-16,0 25 15,0-25-15,1 25 0,-1 25 0,0-25 16,-25 0-16,26 0 0,-1 25 0,-25-25 16,25 24-16,-24 1 0,-1 0 0,25 0 15,-24 0-15,-1-1 0,1 1 0,-1 25 16,25-25-16,-25 24 0,-148 174 15,148-173 1,26 24-16,-1-24 0,0 0 0,-25 24 0,26 1 16,-1-26-16,0 26 0,25-1 0,-25 0 15,0-24-15,1 24 0,-1 1 0,0-26 16,0 26-16,25-26 0,-25 26 0,1-26 0,24 26 16,-25-25-16,0 74 15,25-75-15,-25 75 0,25-49 0,-25-26 16,25 26-16,0-26 0,0 26 0,0-26 0,0 1 15,0 24-15,0-24 0,0-1 0,0 1 16,0 0-16,0-1 0,25 1 0,-25 0 0,25-1 16,-25-24-16,25 25 0,-25-1 0,25-24 15,-25 25-15,24-1 0,1-24 0,-25 25 16,50 24-16,49 100 16,-74-150-16,0 1 15,-1 0-15,1 0 0,25 0 0,-25-1 0,-1 1 16,26 0-16,-25 0 0,24 0 0,-24-1 15,25 1-15,-1-25 0,1 25 0,0 0 16,24 0-16,-24-25 0,-1 25 0,1-25 16,0 24-16,74-24 15,49 25-15,-123-25 0,24 0 0,-24-25 16,24 25-16,-24 0 0,24-24 0,1 24 16,-26-25-16,1 0 0,24 0 0,-24 0 15,0 0-15,-1 1 0,1-1 0,-1 0 0,1 0 16,0 0-16,-26 1 0,26-26 0,0 25 15,-26-24-15,26 24 0,-25-25 16,24 1-16,-24-1 0,0 0 0,25 1 0,-26-1 16,1 1-16,0-26 0,0 26 0,0-1 15,-1-24-15,1 24 0,-25-25 0,25 26 16,-25-26-16,25 1 0,-25 24 0,0-24 0,0 0 16,0-1-16,25 1 0,-25-1 0,0 1 15,0 0-15,0-1 0,0 1 0,-25-1 16,25 1-16,0-1 15,0-73-15,0 98 0,-25-24 0,25-1 16,0 1-16,-25-1 0,0 1 0,25 0 0,-24-1 0,-1 1 16,-25-1-16,25 1 0,1 24 0,-26-24 15,0-1-15,1 26 0,24-26 0,-25 26 16,-24-1-16,24 1 0,1-1 0,-1 25 16,1-24-16,-348-75 0</inkml:trace>
  <inkml:trace contextRef="#ctx0" brushRef="#br0" timeOffset="60462.99">5531 11881 0,'0'0'0,"0"-24"0,0 48 47,0 1 47,0 0-94,-24 0 0,24 0 15,0 24-15,-25-24 0,25 0 0,0 24 16,0-24-16,0 0 0,0 0 0,0 0 16,0 0-16,0-1 0,0 1 15,25 0-15,-25 0 16,24 0 46,1-25-30,25 0-32,-25 0 15,-1 24-15,1-24 0,0 0 0,0 0 16,0-24-16,-1 24 0,1 0 0,0 0 15,0-25 1,0 25 0,-25-25-16,0 0 15,25 25-15,-25-25 0,0 1 16,0-1-16,24 25 0,-24-25 0,0 0 16,0 0-16,0 0 0,0 1 15,0-1-15,0 0 0,0 0 16,-24 0-16,24 1 0,0-1 15,0 0 1,0 0-16,0 0 16</inkml:trace>
  <inkml:trace contextRef="#ctx0" brushRef="#br0" timeOffset="60864">6152 12055 0,'0'0'0,"0"25"47,0 0-32,0-1 1,0 1-16,0 99 15,0-99 1,0 0-16,0 0 0,0 0 16,0 74-1</inkml:trace>
  <inkml:trace contextRef="#ctx0" brushRef="#br0" timeOffset="61705">5581 12750 0,'25'0'47,"-25"24"-31,0 1-1,0 0 1,0 0-16,-25 0 0,25-1 16,0 1-16,0 0 0,0 0 15,0 0-15,0-1 0,-25 1 16,25 0-16,0 0 15,25 0-15,-25-1 0,0 1 16,0 0-16,25 0 16,-25 0-1,25-25-15,-1 0 16,1 0-16,-25 25 0,25-25 16,0 0-16,0-25 15,-1 25-15,1 0 16,0 0-16,-25-25 0,25 25 15,-25-25-15,25 25 16,-25-25-16,25 25 0,-25-25 0,0 1 16,24-1-1,-24 0-15,0 0 16,25 25-16,-25-25 0,0 1 0,0-1 16,-25 0-1,25 0-15,0 0 16,-24 25-16,24-24 0,0-1 15,-25 25-15,0-50 16</inkml:trace>
  <inkml:trace contextRef="#ctx0" brushRef="#br0" timeOffset="62186.99">6127 12998 0,'0'0'0,"25"0"0,-25-25 0,24 25 32,-24-25-17,25 25-15,0 0 16,-25 25-16,25-25 0,0 0 16,-25 25-16,24-1 15,-48 1 1,24 0-16,0 0 15,-25 0-15,25-1 0,-25 1 16,25 0-16,-25-25 0,25 25 16,-25 0-16,25 0 31,25-25-15,0 0-1,0 0 1,0 0-16,24-25 15</inkml:trace>
  <inkml:trace contextRef="#ctx0" brushRef="#br0" timeOffset="62971.99">5631 13618 0,'0'-25'15,"0"50"-15,0 0 32,0-1-17,0 1-15,0 0 16,-25-25-16,25 25 0,0 0 0,0-1 15,0 1-15,0 0 0,-25 0 16,25 0-16,0-1 0,0 1 0,0 0 16,0 0-16,0 0 0,0-1 15,0 1-15,0 0 0,25 0 16,-25 0-16,0-1 16,25-24-16,-25 25 0,24-25 15,-24 25-15,25-25 16,0 25-16,49-25 31,-49 0-31,0-25 16,0 25-16,0 0 0,0 0 15,-25-25-15,24 25 0,1-25 16,0 1-16,-25-1 16,25 0-16,-25 0 0,0 0 15,25 1-15,-25-1 0,0 0 0,0 0 16,0 0-16,0 1 0,0-1 15,-25 0-15,25 0 16,0 0-16,0 1 0,0-1 0,0 0 0,-25 25 16,25-50-16</inkml:trace>
  <inkml:trace contextRef="#ctx0" brushRef="#br0" timeOffset="63587.99">6176 13915 0,'0'0'0,"0"-24"16,-24 24-1,24-25 1,24 25 0,1 0 15,0 0-31,0-25 15,0 25-15,-1 0 16,1 0-16,-25 25 16,25-25-16,-25 25 15,0-1-15,0 1 16,-25 0-16,25 0 16,-25-25-1,25 25-15,25-25 47,0 0-31,0 0-1,0 24 1,-1 1 0,-24 0-16,0 0 15,0 0-15,0-1 0,0 1 16,-24-25-16,24 25 0,0 0 15,-25-25-15,25 25 0,-25-1 0,0-24 16,25 25-16,-25-25 0,-74 0 0</inkml:trace>
  <inkml:trace contextRef="#ctx0" brushRef="#br0" timeOffset="64435">5581 14684 0,'0'0'15,"0"-24"17,25 24-17,-25 24 16,0 1-15,0 0-16,0 0 16,0 0-16,0-1 0,0 1 15,0 0-15,0 0 0,0 0 0,0-1 16,0 1-16,0 0 0,25 0 16,-25 0-16,0-1 15,0 26-15,0-25 0,24 0 16,-24-1-16,0 1 15,25-25-15,-25 25 16,25-25-16,0 0 16,0 25-1,-1-25-15,1 0 16,0 0 0,0 0-16,-25-25 0,25 25 15,0 0 1,-1-25-16,1 0 15,0 25-15,-25-24 16,25-1-16,-25 0 16,25 0-16,-25 0 15,0 1-15,24-1 0,-24 0 0,0 0 0,0 0 16,0 1-16,0-1 0,0 0 0,0 0 16,0 0-16,0 1 0,0-1 0,-24 0 0,24 0 15,0 0-15,0 1 16,-25 24-16,0-25 15</inkml:trace>
  <inkml:trace contextRef="#ctx0" brushRef="#br0" timeOffset="64870">6375 14858 0,'0'0'0,"0"25"47,0 0-31,0-1-1,0 1-15,0 0 16,0 0-16,0 0 0,0-1 15,0 1-15,0 0 0,0 0 0,0 0 16,0-1-16,0 1 0,0 0 16,0 49-1,0-24-15</inkml:trace>
  <inkml:trace contextRef="#ctx0" brushRef="#br0" timeOffset="65355.99">6300 14808 0,'0'25'31,"-24"-25"-15,24 25 0,0 0-16,0 0 15,-25-1 1,25 1-16,0 0 0,0 0 16,-25 0-16,25-1 15,0 1-15,0 0 0,-25 0 16,25 0-16,0-1 0,0 1 31,25-25 16,0 0-31,0 0-1,-25-25-15,24 25 0,1 0 16,0-24-16,0 24 15,0 0-15,-1 0 16,1-25-16,0 25 0,0 0 16,0 0-1,74 0-15</inkml:trace>
  <inkml:trace contextRef="#ctx0" brushRef="#br0" timeOffset="67209">13742 11931 0,'0'-25'16,"25"0"46,-25 50-46,24-25 15,-24 25-31,25 0 16,-25 0-16,25-1 0,-25 1 15,25 0-15,0 25 0,24 49 16,-24-49-16,-25-26 16,25 1-16,-25 0 0,25 0 15,-1-25 32,-24-25-16,25 0-15,-25 0 0,0 1-16,0-1 15,25 0-15,-25 0 0,0 0 16,0 0-16,25 1 0,-25-1 0,0 0 16,0 0-16,25 25 15,-25-25-15,0 1 0,0-1 0,0 0 16,0 0-16,0 0 15,0 1-15,-25 48 16</inkml:trace>
  <inkml:trace contextRef="#ctx0" brushRef="#br0" timeOffset="67562.98">14362 12030 0,'25'25'62,"-50"-25"-62,25 25 16,0 0 0,0-1-16,0 1 15,0 0-15,-25 0 0,25 0 16,0 0-16,0-1 0,0 1 0,25 74 15</inkml:trace>
  <inkml:trace contextRef="#ctx0" brushRef="#br0" timeOffset="68259.98">13717 12675 0,'0'-25'16,"0"1"-16,0-1 31,25 25 16,-25 25-47,25-1 0,-25 1 15,24 0-15,-24 0 0,25 0 16,-25-1-16,25 1 0,-25 0 16,25 0-16,-25 0 0,0-1 0,25 1 15,-25 0-15,0 0 0,0 0 16,24-25-16,-24 24 15,0 1-15,25-25 0,-25 25 32,0-50-1,25 25-15,-25-25-1,0 1-15,0-1 16,0 0-16,25 0 0,-25 0 15,0 1-15,0-1 16,0 0-16,25 0 0,-25 0 16,0 1-16,0-1 15,0 0-15,0 0 0,24 0 16,-24 1-16,25-1 16</inkml:trace>
  <inkml:trace contextRef="#ctx0" brushRef="#br0" timeOffset="68742.98">14163 12874 0,'0'-25'0,"25"25"15,0-25 17,0 25-17,0 0 1,-1 0-16,1 0 15,-25 25-15,25-25 0,0 0 0,-25 25 16,25-25-16,-25 24 0,0 1 16,0 0-16,0 0 15,-25-25-15,25 25 0,0-1 0,-25-24 16,25 25-16,-25 0 0,25 0 16,-25 0-1,50-25 16,0 0-15,0 0-16,0 0 16,0-25-16,-1 25 15,1 0-15,50-25 0</inkml:trace>
  <inkml:trace contextRef="#ctx0" brushRef="#br0" timeOffset="69407.98">13791 13395 0,'0'0'0,"0"-25"16,0 50 15,0-1-15,25-24-16,-25 25 16,0 0-16,0 0 0,25 0 15,-25-1-15,0 1 0,25 0 16,-25 0-16,0 0 0,0-1 0,25 1 0,-25 0 15,0 0-15,0 0 0,24-1 0,-24 1 16,25 0-16,-25 0 0,0 0 16,25-1-16,-25 1 15,25-25-15,-25 25 0,25-25 63,-25-25-48,0 0-15,0 1 16,0-1-16,24 0 16,-24 0-16,0 0 0,0 1 15,25-1-15,-25-25 0,0 25 16,25 25-16,-25-24 0,0-1 0,0 0 0,0 0 16,25 0-16,-25 1 15,0-26-15</inkml:trace>
  <inkml:trace contextRef="#ctx0" brushRef="#br0" timeOffset="69978.98">14287 13767 0,'0'-25'0,"-24"25"0,24-25 32,24 25-17,-24-25 1,25 25-16,0 0 15,0 0 1,0 0-16,0 0 0,-1 0 16,1 0-16,0 25 15,-25 0 1,0 0-16,0-1 16,-25-24-16,25 25 0,-25-25 15,25 25-15,-24-25 0,24 25 16,24-25 31,1 0-32,0 0-15,0 0 16,0 0 0,-25 25-16,24-1 15,-24 1-15,0 0 16,-24 0-16,24 0 0,0-1 15,-25-24-15,25 25 0,-25 0 0,0 0 16,0 0-16,1-25 0,24 24 16,-25-24-16,0 25 0,-74-25 0</inkml:trace>
  <inkml:trace contextRef="#ctx0" brushRef="#br0" timeOffset="70712.98">13841 14412 0,'0'0'0,"0"-25"16,0 0-1,25 25 1,-25 25 31,25 0-31,-25-1-16,0 1 0,24-25 0,-24 25 15,0 0-15,25-25 0,-25 25 0,25-1 16,-25 1-16,25-25 0,-25 25 0,25 0 15,-1 0-15,-24-1 0,25-24 16,-25 25-16,25 50 16,0-75-16,-25 24 15,0 1 1,25-25-16,-25-25 62,0 1-46,0-1 0,0 0-16,24 25 0,-24-25 15,0 0-15,0 1 0,0-1 0,0 0 16,25 25-16,-25-25 0,0 0 0,25 1 16,-25-1-16,25-50 15,0 26-15,-25 24 16,0 0-16,0 50 31</inkml:trace>
  <inkml:trace contextRef="#ctx0" brushRef="#br0" timeOffset="71163.98">14560 14511 0,'0'25'78,"0"-1"-78,0 1 15,0 0-15,0 0 16,0 0-16,0-1 16,0 1-16,0 0 0,0 0 0,0 0 15,0-1-15,0 1 0,0 0 0,25-25 16,-25 25-16,0 0 0,0-1 16,0 1-16,-25 0 15</inkml:trace>
  <inkml:trace contextRef="#ctx0" brushRef="#br0" timeOffset="71648.98">14486 14511 0,'-25'0'47,"25"25"-31,-25-1-1,25 1-15,0 0 16,-24-25-16,24 25 0,0 0 0,0-1 15,-25-24-15,25 25 0,0 0 16,-25 0-16,25 0 16,0-1-16,25-24 78,0 0-63,-1 0 1,1 0 0,0 0-16,0 0 0,0 0 15,-1 0-15,-24-24 0,25 24 0,0 0 16,0 0-16,0 0 0,-1 0 16,51 0-16</inkml:trace>
  <inkml:trace contextRef="#ctx0" brushRef="#br0" timeOffset="77033.98">4167 2381 0,'0'0'0,"0"-25"32,0 1-1,0-1-16,0 0 1,-25 25 0,25-25-16,-24 25 0,24-25 15,-25 25-15,0-24 0,0-1 0,0 0 16,1 25-16,-1 0 0,-25-25 16,25 25-16,1 0 15,-1 0-15,0 0 0,0 0 16,0 0-16,1 0 0,-1 0 15,0 0-15,0 25 0,0-25 16,0 0-16,1 25 16,-1-25-16,0 25 0,0-25 15,0 24-15,1 1 16,-1 0-16,0 0 0,25 0 16,-25-25-16,25 24 0,-25-24 0,25 25 0,-24 0 15,-1 0-15,25 0 0,-25-1 16,25 1-16,0 0 0,0 0 15,-25-25-15,25 25 0,0-1 16,0 1-16,0 0 0,0 0 16,0 0-16,0 0 0,0-1 15,0 1-15,0 0 0,25 0 0,-25 0 16,0-1-16,0 1 16,25 0-16,-25 0 0,0 0 15,25-1-15,-25 1 16,24 0-16,-24 0 15,25-25-15,-25 25 0,25-1 16,0 1-16,-25 0 16,25-25-16,-25 25 0,24 0 15,1-1-15,0 1 16,0 0 0,0-25-1,-25 25-15,24-25 0,-24 25 16,25-25-16,0 0 0,-25 24 15,25-24-15,0 0 16,-25 25-16,25-25 0,-1 0 16,1 0-16,0 0 15,0 0-15,0 0 16,-1 0-16,1 0 16,0 0-16,0 0 0,0 0 15,-1-25-15,1 25 16,0 0-16,-25-24 0,25 24 0,0 0 15,-25-25-15,24 25 0,-24-25 16,25 0-16,25-49 31,-25 49-31,-1 0 0,-24 0 16,25 1-16,-25-1 16,25 0-16,-25 0 15,0 0-15,25 25 0,-25-24 0,0-1 16,0 0-16,0 0 15,0 0-15,0 1 0,0-1 16,0 0-16,0 0 16,-25 25-16,0-99 0,25 49 15,-25 25-15,25 1 0,-24-1 0,24 0 16,-25 0-16,25 0 0,-25 1 0,25-1 0,-25 0 16,0 0-16,25 0 0,-24 1 15,-26-1-15</inkml:trace>
  <inkml:trace contextRef="#ctx0" brushRef="#br0" timeOffset="103676.98">15007 2133 0,'0'-25'125,"-25"25"-110,25-24-15,0-1 0,-25 25 0,0-25 0,25 0 16,-24 0-16,24 1 0,-25 24 0,0-25 16,0 25-16,25-25 0,-25 25 0,1 0 15,24-25-15,-25 25 0,0 0 0,-49-25 31,-1 25-31,50 0 16,1 0-16,-1 25 0,0-25 16,0 0-16,0 25 0,1-25 15,-1 25-15,0 0 0,0-25 0,0 24 16,25 1-16,-25 0 0,1-25 0,-1 25 16,0 0-16,25-1 0,-50 26 15,26-25-15,-26 74 16,50-74-16,-25 0 0,0-1 0,25 26 15,-24 0-15,-1-26 0,25 1 0,0 0 16,-25 0-16,25 0 0,0 24 0,0-24 16,-25 0-16,25 0 0,0 0 15,0-1-15,0 1 0,0 0 0,25 99 32,0-99-32,-25 0 0,25-1 15,-25 1-15,24-25 16,-24 25-16,25 0 0,0 0 0,0-1 15,0 1-15,-1-25 0,-24 25 16,25 0-16,0-25 0,-25 25 0,25-25 16,0 24-16,-1 1 0,1-25 15,-25 25-15,25-25 0,0 25 16,0-25-16,-25 25 0,25-25 0,-1 0 0,1 24 16,0-24-16,0 0 0,0 0 15,-1 25-15,1-25 0,0 0 16,0 0-16,0 0 0,-1 0 0,1 0 0,0-25 15,0 25-15,0 0 0,-1 0 0,1-24 16,25 24-16,-25-25 0,-1 25 16,1-25-16,0 25 0,0-25 0,0 25 15,-25-25-15,24 25 0,1-24 0,0 24 16,-25-25-16,25 0 0,0 25 0,-25-25 0,24 0 16,1 1-16,-25-1 0,25 0 15,-25 0-15,25 0 0,-25 1 0,0-1 16,0 0-16,25 0 0,-25 0 0,0 1 15,-472-869 79</inkml:trace>
  <inkml:trace contextRef="#ctx0" brushRef="#br0" timeOffset="107884.99">15379 6276 0,'25'0'62,"-25"24"-30,0 1-1,25 0-15,-25 0-16,24 0 15,-24-1-15,25-24 0,-25 25 16,25 25-1,0-25-15,0-1 16,-25 1 0,24-25-1,1 0 48,-25-25-32,25 25-31,0-24 16,0 24-16,-1-25 15,1 25-15,0-25 0,0 0 0,0 25 16,-1-25-16,26 1 0,-25-1 0,0 25 16,24-25-16,-24 0 0,0 0 0,0 25 15,-1-24-15,1 24 16,-50 0 31</inkml:trace>
  <inkml:trace contextRef="#ctx0" brushRef="#br0" timeOffset="109865.99">22027 5879 0,'24'0'109,"-24"25"-109,25-1 31,-25 1-31,25 0 0,-25 0 16,25 0-16,-25-1 0,25-24 15,-25 25-15,24 0 0,-24 0 16,25-25-16,-25 25 0,25-1 16,0-24-16,-25 25 0,25 0 15,-1-25 48,-24-25-32,25 25-15,-25-25-16,25 25 0,-25-24 0,25-1 15,0 25-15,-1-25 0,1 0 16,0 0-16,25 25 0,-26-24 0,1-1 0,25 25 16,-25-25-16,49 0 15,-24 0-15,-1 25 0,-24-24 0,25 24 0,-1 0 16,1-25-16,-25 25 0,0 0 15,-1 0-15,1 0 0,-50 0 110,50 0-48</inkml:trace>
  <inkml:trace contextRef="#ctx0" brushRef="#br0" timeOffset="117515.99">6548 12080 0,'0'-25'16,"-24"25"-1,73 0 95,-24 0-110,25 25 0,-1-25 15,50 0-15,-49 0 0,25 0 16,-26 0-16,1 0 0,-25 0 0,-1 0 0,26 0 16,-25 0-16,0 0 0,-1 0 0,1 0 15,0 0-15,0 0 0,0 0 0,-1 0 16,1 0-16,0 0 0,0 0 15,0 0-15,-1 0 0,1 0 16,0 0-16,0 0 0,0 0 16,24 0-16,-24 0 0,0 0 0,0 0 15,-1 0-15,1 25 0,0-25 0,0 0 16,0 0-16,-1 0 0,1 0 0,0 0 0,0 0 16,-25 24-16,25-24 0,-1 0 0,1 0 15,0 0-15,0 0 0,0 0 0,0 0 16,-1-24-16,1 24 0,0 0 0,0 0 15,24 0-15,-24 0 0,0 0 16,0 0-16,0 0 0,-1 0 0,1 0 16,0 0-16,0 0 0,0 0 0,-25-25 15,24 25-15,1 0 0,0 0 0,0 0 16,0 0-16,-1 0 0,1 0 0,25 0 16,-25 0-16,24-25 0,-24 25 0,25 0 15,49 0-15,-50 0 16,-24 0-16,25 0 0,-25 0 0,24 0 0,-24 0 15,0 0-15,25 0 0,-26 0 0,1 0 16,0 0-16,25 25 0,-26-25 0,1 0 0,0 0 16,0 0-16,0 0 0,24 0 15,-24 0-15,0 0 0,0 0 0,-1 0 0,1 0 16,0 0-16,0 0 0,0 0 0,24 0 16,-24 0-16,0 0 0,0 0 0,-1 0 15,26 0-15,-25 0 0,0 0 0,-1 0 16,1 0-16,0 0 0,0 0 0,0 0 0,0 0 15,24 0-15,-24 0 0,0 0 0,0 0 16,-1 0-16,1 0 0,0 0 0,0 0 0,0 0 16,24 0-16,-24 0 0,49 0 15,-24 0-15,-25 0 16,0 0-16,-1 0 0,1 0 16,0 0-16,0 0 0,0 0 15,-1 0-15,1 0 0,0 0 0,0 0 16,0 0-16,-1 0 0,26 0 0,-25 25 15,0-25-15,-1 0 0,1 0 16,25 0-16,-25 0 0,24 0 0,1 0 16,0 0-16,-26 0 15,1 0-15,0 0 0,0 0 0,0 0 0,-1 0 16,1 24-16,0-24 0,0 0 0,0 0 16,-1 0-16,1 0 0,0 0 15,0 0-15,-25 25 0,25-25 0,-1 0 0,1 0 16,0 0-16,0 0 0,0 0 15,-1 0-15,1 0 0,0 0 0,0 0 16,0 0-16,-1 0 0,1 0 0,0 0 0,0 0 16,0 25-16,-1-25 0,1 0 0,0 0 15,0 0-15,0 0 0,-1 0 16,1 0-16,0 25 0,0-25 0,0 0 16,0 0-16,-1 0 0,1 0 0,0 0 15,0 0-15,0 0 0,-1 0 0,1 0 16,0 0-16,0 0 0,0 0 0,-1 0 15,1 0-15,0 0 16,0 0-16,0 0 0,-1 0 16,1 0-16,0 0 0,0 0 15,0 0-15,-1 0 0,1 0 16,0-25 0,0 25-16,24 0 0,-24 0 15,0 0-15,0 0 0,0 0 16,-1 0-16,1 0 0,0-25 15,0 25-15,0 0 16,-1 0-16,1 0 0,0 0 16,0 0-16,0 0 15,0 0-15,-1 0 0,1 0 16,0 0-16,0 0 16,0 0-16,-1 0 15,1 0-15,0 0 16,0 0-16,0 0 15,-1 0 1,1 0-16,0 0 16,0 0-16,0 0 15,-1 0 1,1 0-16,0 25 16</inkml:trace>
  <inkml:trace contextRef="#ctx0" brushRef="#br0" timeOffset="121337">9178 2282 0,'0'0'0,"0"-25"125,0 0-110,-25 25-15,25-24 0,-50-26 31,26 25-31,-1 0 16,0 25-16,0-24 0,0 24 0,0 0 16,1 0-16,-1-25 0,0 25 15,0 0-15,0 0 0,1 0 16,-1 0-16,0 0 0,0 0 16,-99 49 15,99-49-31,1 25 0,-1-25 15,25 25-15,-25-25 0,0 25 16,0-25-16,1 25 0,24-1 16,-25-24-16,25 25 0,-25-25 0,25 25 15,-25 0-15,0 0 0,-24 74 16,24-50 0,25-24-16,-25 0 15,25 0-15,-25 0 0,25-1 0,0 1 16,0 0-16,-24 0 0,24 0 0,0 0 15,0-1-15,0 1 0,0 0 16,0 0-16,0 0 0,0-1 16,24 51-1,-24-50-15,0-1 0,25 1 16,-25 0-16,25 0 0,-25 0 16,25-25-16,-25 24 0,25 1 15,49 50 16,-49-75-31,0 24 16,24 26 0,-24-50-16,0 0 15,0 25-15,-1-25 16,1 0-16,0 0 16,0 0-1,0 0-15,-25 25 0,99-25 31,-74 0-31,-1 0 0,1 0 16,0 0-16,0 0 16,0 0-16,-1 0 0,1 0 15,0 0-15,0 0 0,0-25 0,0 25 16,-1 0-16,1 0 0,-25-25 0,25 25 16,0 0-16,0-25 15,49 0-15,-24 1 16,-26-1-16,1 25 0,0-25 0,0 0 15,0 0-15,-1 1 16,1-1-16,-25 0 16,25 0-16,-25 0 15,0 1-15,0-1 0,25 0 16,-25 0-16,0 0 0,-25 1 0,25-76 16,-25 51-1,25-1-15,0 25 0,-25 0 0,25-24 0,-24 24 16,24 0-16,-25 0 0,0-24 0,25 24 15,-25 0-15,0 0 0,1 1 0,24-1 16,-25 25-16,0-25 0,0 0 0,-99-24 0</inkml:trace>
  <inkml:trace contextRef="#ctx0" brushRef="#br0" timeOffset="128718.99">21233 2257 0,'0'0'0,"0"-25"16,-25 25 0,25-24-16,0-1 15,-25 25-15,25-25 16,-25 0-16,1 0 16,-1 1-1,0 24-15,25-25 16,-25 25-16,0-25 0,1 25 15,-1-25-15,0 25 0,0 0 16,25-25-16,-25 25 0,1 0 0,-1-24 16,0 24-16,0 0 0,0 0 15,1 0-15,-1 0 0,0 0 16,0 0-16,0 0 0,0 0 16,1 0-16,-1 0 0,0 0 15,-25 24-15,26-24 16,-1 25-16,0 0 0,0 0 15,0 0-15,1-1 16,24 1-16,-25 0 16,25 0-16,-25 0 0,25-1 15,0 1-15,-25 0 0,25 0 0,0 0 16,0-1-16,-25 26 16,25-25-16,0 0 0,0-1 0,0 1 0,-24 0 15,24 0-15,0 0 0,0-1 16,0 1-16,0 0 0,0 0 0,0 0 0,0 0 15,0-1-15,0 1 0,24-25 16,-24 25-16,0 0 0,0 0 16,25-1-16,-25 1 15,25 0-15,-25 0 0,25-25 0,-25 25 16,0-1-16,25-24 0,-25 25 0,24 0 16,-24 0-16,25-25 0,-25 25 15,25-25-15,-25 24 0,25-24 0,-25 25 16,25-25-16,-1 25 0,1-25 0,0 25 15,0-25-15,0 25 16,-1-25-16,1 0 16,0 24-16,0-24 0,0 0 0,0 0 15,-1 25-15,1-25 0,0 0 16,0 0-16,0 0 0,-1 0 0,1 0 16,0 0-16,0 0 0,0-25 0,-1 25 15,1 0-15,0 0 0,74-49 31,-74 49-31,-25-25 0,25 25 16,0-25-16,-1 0 0,-24 1 16,25-1-16,-25 0 0,25 0 15,-25 0-15,25 1 0,-25-1 0,0 0 16,25-25-16,-25 26 0,0-1 0,0 0 0,24-25 16,-24 26-16,0-1 0,0-75 15,0 51-15,0 24 16,-24-25-16,24 26 0,0-26 0,-25 25 0,25-24 15,-25 24-15,25 0 0,-25 0 0,25 0 0,-25 1 16,1-1-16,24 0 0,-25 0 0,0 25 16,-49-49-16</inkml:trace>
  <inkml:trace contextRef="#ctx0" brushRef="#br0" timeOffset="137255.99">6623 12973 0,'-25'0'31,"50"0"-15,0 0 15,-1 0-16,1 0-15,0 25 16,0-25 0,0 0-16,-1 0 0,1 0 15,0 0-15,0 0 0,0 0 0,0 24 16,-1-24-16,1 0 0,0 0 0,0 0 16,0 0-16,-1 0 0,1 0 0,0 0 15,0 0-15,0 0 0,-1 0 0,1 0 16,0 0-16,25 0 15,-26 0-15,1 0 0,0 0 0,0 0 16,0 0-16,-1 0 0,1 0 0,0 0 16,0 0-16,0 0 0,24 0 0,-24 0 15,0 0-15,0-24 0,24 24 0,-24 0 0,0 0 16,0 0-16,24 0 0,-24 0 0,0 0 16,0 0-16,24 0 0,-24 0 0,0 0 15,0 0-15,0 0 0,-1 0 0,1 0 16,0-25-16,25 25 0,-26 0 0,1 0 15,0 0-15,0 0 0,0 0 0,-1 0 0,1 0 16,0 0-16,0-25 0,0 25 0,-1 0 16,1 0-16,0 0 0,0 0 0,0 0 15,-1 0-15,1 0 0,25 0 0,-25 0 16,49-25-16,-49 25 16,24 0-16,1 0 0,-25 0 0,24 0 0,-24 0 0,0-25 15,25 25-15,-25 0 0,24 0 0,-24 0 16,0 0-16,0 0 0,24 0 0,-24 0 15,0 0-15,0 0 0,-1 0 0,1 0 0,0 0 16,0 0-16,0 0 0,-1 0 0,1 0 16,0-24-16,25 24 15,-1 0-15,-24 0 0,0 0 16,0 0-16,-1 0 0,1 0 0,0 0 16,0 0-16,0 0 0,24 0 0,-24 0 15,0 0-15,0 0 0,-1 0 0,1 0 16,0-25-16,0 25 0,0 0 0,0 0 15,-1 0-15,1 0 0,0 0 0,49 0 16,-49 0-16,0 0 16,0 0-16,0 0 0,-1 0 0,1 0 0,0 0 15,0 0-15,0 0 0,-1 0 0,1 0 16,0 0-16,0 0 0,0 0 0,-1 0 0,1 0 16,0 0-16,0 0 0,0 0 15,-1 0-15,1 0 0,0 0 16,0 0-16,24 0 15,-24 0-15,0 0 0,0 0 0,0 0 0,-1 0 16,1 0-16,0 0 0,0 0 0,0 0 16,-1 0-16,1 0 0,0 0 0,0 0 15,0 0-15,0 0 0,-25-25 0,24 25 16,1 0-16,0 0 0,0 0 0,0 0 16,-1 0-16,1-25 0,50 25 15,-51 0-15,1 0 16,0 0-16,0-25 0,0 25 0,-1 0 15,1 0-15,0 0 0,0 0 16,0 0-16,-1 0 0,1 0 0,0-24 0,0 24 16,0 0-16,-1 0 0,1 0 15,0 0-15,0 0 0,0 0 16,-1 0-16,1 0 0,50 0 16,-51 0-16,1 0 0,0 0 15,0 0-15,0 24 0,0-24 16,-1 0-16,1 0 0,0 0 15,0 0-15,0 0 0,-1 0 0,1 0 16,0 0-16,0 0 0,0 0 16,-1 0-16,1 0 0,0 0 15,0 0-15,0 0 16,-1 0-16,1 0 16,0 0-16,0 0 15,0 0-15,198 0 94,-198 0-94,-1 0 16,1 0-16,0-24 15,0 24-15,0 0 16,-1 0-16,1 0 15,0 0-15,0 0 16,0 0-16,0 0 16,-1 0-16,1 0 0,0-25 15,0 25-15,0 0 16,-1 0-16,1 25 16,0-25-16,0 0 15,0 0-15,-1 0 16,1 0-16,0 0 15,0 0-15,0 0 16,-1 0-16,1 0 16,0 0-1,0 0-15,0 0 16</inkml:trace>
  <inkml:trace contextRef="#ctx0" brushRef="#br0" timeOffset="139518.99">4167 5234 0,'0'-25'16,"-25"25"-16,25-25 16,0 0-1,0 1 1,-24 24-16,-1 0 15,0-25-15,0 25 16,0 0-16,1 0 16,-1 0-16,-25 25 15,25-25-15,1 0 0,-1 0 16,0 24-16,0-24 0,0 0 16,25 25-16,-24-25 0,-1 25 15,0-25-15,-50 74 31,51-49-31,-26 50 16,25-1 0,0-49-16,1 0 15,24-1-15,-25 1 0,25 0 16,0 0-16,-25-25 0,25 25 16,0-1-16,-25 1 0,25 0 15,0 0-15,0 0 16,-25-25-16,25 24 0,0 1 15,0 0-15,0 0 16,-24-25-16,24 25 0,0 0 16,0-1-16,0 1 15,0 0-15,0 0 16,0 0-16,0-1 0,0 1 0,0 0 16,0 0-1,0 24-15,0-24 0,0 0 16,24 0-16,-24 0 0,0-1 0,0 1 15,25 0-15,-25 0 0,0 0 16,25-25-16,-25 24 0,0 1 0,25-25 16,-25 25-16,25-25 0,-25 25 0,24 0 15,1-1-15,0-24 16,-25 25-16,25-25 0,0 25 16,-1-25-16,1 25 0,0-25 15,0 0-15,-25 25 0,25-25 0,0 0 16,-1 0-16,1 0 0,0 0 15,0 0-15,0 0 0,-1 0 0,1 0 16,0-25-16,0 25 0,0 0 0,-1-25 16,26 25-16,-25-25 15,0 25-15,24-25 0,-24 1 0,49-1 16,1-25-16,-50 50 0,-1-25 16,1 1-16,0-1 0,0 0 0,0 25 15,-1-25-15,1 0 0,-25 1 0,25-26 16,0 25-16,-25 0 0,25-24 0,-25 24 0,0 0 15,24-24-15,-24-1 16,0-49-16,-24 49 0,-1-24 16,25 24-16,-25 25 0,-25-49 15,26 49-15,-1-25 0,0 26 0,0-1 16,0-25-16,1 25 0,-26 1 0,25-1 0,0 25 16,1-25-16,-125-49 0</inkml:trace>
  <inkml:trace contextRef="#ctx0" brushRef="#br0" timeOffset="152459.99">15032 5184 0,'0'0'0,"-25"0"0,25-25 15,-25 1 16,25-1-15,0 0-16,-25 25 16,25-25-16,-25 25 0,1-25 15,-1 25 1,0 0-16,0-24 0,0 24 16,1 0-16,-1 0 0,0 0 15,0 0-15,0 0 0,1 0 0,-1 0 16,-25 0-16,25 24 15,1-24-15,-1 0 0,0 25 0,0-25 0,0 25 16,1-25-16,-1 25 0,0-25 0,0 25 16,0-1-16,25 1 0,-25-25 0,1 25 15,-1 0-15,0 0 0,0-1 0,25 1 16,-25 0-16,1 0 0,-1 0 0,25-1 0,-25 1 16,0 0-16,25 0 0,-25 0 15,1-1-15,24 1 0,-25 0 0,25 0 0,-25 0 16,25-1-16,0 1 0,-25 0 0,25 0 15,0 0-15,0-1 16,0 1-16,25 0 0,-25 0 16,0 0-16,25-25 0,-25 25 0,0-1 15,25 1-15,-1 0 0,-24 0 16,25 0-16,0-1 0,0 26 0,0-25 0,-1 0 0,1-1 16,0 1-16,0 0 0,0 0 0,24 0 15,-24-1-15,25-24 0,-25 25 0,24 0 16,-24-25-16,25 25 0,-1-25 0,-24 25 0,25-25 15,-26 0-15,26 0 0,-25 24 0,24-48 16,-24 24-16,25 0 0,-25 0 0,-1-25 16,1 25-16,0-25 0,25 25 0,-26-25 15,-24 0-15,25 1 0,0 24 0,0-25 16,0 0-16,-1-25 0,-24 26 0,25-1 0,-25 0 16,25-25-16,-25 26 0,0-26 0,0 25 15,0-24-15,0 24 0,0-25 0,-25 25 16,25-24-16,-25 24 0,1-25 0,-1 25 15,0-24-15,25 24 0,-25-25 0,-24 1 16,-51-50-16</inkml:trace>
  <inkml:trace contextRef="#ctx0" brushRef="#br0" timeOffset="156117.99">6697 13915 0,'0'-24'0,"25"24"63,0 0-16,0 0-47,-1 0 15,1 0-15,0 0 0,0 0 16,25 0-16,-26 0 0,1 0 0,0 0 16,74 0-1,-49-25-15,-25 25 0,24 0 0,-24 0 0,25 0 16,-1 0-16,-24 25 0,25-25 0,-26 0 16,26 0-16,0 0 0,-1 0 0,1 0 0,-1 0 15,-24 0-15,25 0 0,-1 0 0,1 0 16,0 0-16,-1 0 0,1 0 0,0 0 0,-1 0 15,-24 0-15,25 0 0,-1 0 16,26 0-16,-51 0 0,26 0 0,0 0 16,-26 0-16,26 0 0,-25 0 0,24 0 15,1 0-15,-25 0 0,24 0 0,1 0 0,0 0 16,-26 0-16,26 0 0,0 0 0,-1 0 16,1 0-16,-25 0 0,24 0 0,1 0 0,0 0 15,-26 0-15,26 0 0,-25 0 16,24 0-16,26 0 0,-50 0 0,-1 0 15,1 0-15,25 0 0,-25 0 0,-1 0 0,1 0 16,25 0-16,-25 0 0,24 0 0,-24 0 16,0 0-16,24 0 0,-24 0 0,25 0 15,-25 0-15,24 0 0,-24 0 0,25 0 0,-25 0 16,24 0-16,-24 0 0,0 0 0,24 0 16,-24 0-16,0 0 0,0 0 15,24 0-15,-24 0 0,0 0 0,0 0 0,0 0 16,-1 0-16,1 0 0,25 0 0,-25 0 0,-1 0 15,1 0 1,0-25-16,0 25 0,24 0 0,-24 0 0,25 0 0,-1 0 0,-24 0 16,0-25-16,0 25 0,24 0 0,-24 0 15,0 0-15,0 0 0,24 0 0,-24 0 16,0 0-16,0 0 0,0 0 0,0 0 16,-1-25-16,1 25 0,0 0 0,0 0 0,0 0 15,-1 0-15,1 0 0,0 0 0,25 0 0,-26 0 16,1 0-16,0 0 0,0 0 0,0 0 15,-1 0-15,1-25 0,0 25 0,0 0 16,0 0-16,-1 0 0,1 0 0,0 0 0,0 0 16,24 0-1,26-24-15,-50 24 0,-1 0 0,26 0 0,-25 0 16,0 0-16,-1 0 0,1 0 0,25 0 0,-25 0 16,0 0-16,-1 0 0,1 0 0,0 0 15,25 0-15,-26 0 0,1 0 0,0 0 16,0 0-16,0 0 0,-1 0 0,1 0 15,0 0-15,0 0 0,0 0 16,-1 0-16,1 0 16,25 0-16,-25-25 0,-1 25 0,1 0 0,0 0 15,0 0-15,0 0 0,-1 0 16,1 0-16,0 0 0,0 0 0,0 0 16,-1 0-16,1 0 0,0 25 0,0-25 0,0 0 15,-1 0-15,1 0 16,0 0-16,50 0 15,-51 0-15,1 0 0,0 0 0,0 0 0,0 0 16,-25 24-16,24-24 0,1 0 0,0 0 16,0 0-16,0 0 15,-1 0-15,1 0 0</inkml:trace>
  <inkml:trace contextRef="#ctx0" brushRef="#br0" timeOffset="158697.99">8954 5259 0,'-24'0'31,"-1"-25"-15,0 25-1,25-25-15,-25 25 16,25-25-16,-25 25 0,25-25 16,-24 25-16,-1-24 15,0 24-15,0 0 0,25-25 0,-25 25 16,1 0-16,-1 0 0,0 0 0,0 0 0,0 0 16,1 25-16,-1-25 0,-25 24 0,25-24 15,1 25-15,-1 0 0,0 0 0,0 0 16,-24-1-16,24 1 0,0 0 0,0 0 0,0 0 15,1-1-15,-1 26 0,0-25 16,0 0-16,0-1 0,25 26 0,-24-25 16,-1 0-16,25 24 0,-25-24 0,25 25 0,0-26 15,-25 26-15,25-25 0,99 322 32,-74-297-32,0-1 0,0-24 15,24 25-15,-24-1 0,25-24 0,-1 25 16,1-25-16,49 24 0,-24-24 15,-26 0-15,26 0 0,-26-1 0,26-24 16,-1 25-16,0-25 0,-24 0 0,25 0 0,-1 0 16,-24-25-16,24 25 0,-24-24 0,-1-1 15,26 0-15,-51 0 0,26-24 0,0 24 16,-26-25-16,1 25 0,0-24 0,0-1 16,0-74-16,-25 50 0,-25-50 15,25 49-15,-25 26 0,0-26 0,0 26 16,-24-26-16,24 26 0,0-1 0,-24 0 15,24 1-15,0-1 0,-25 25 0,-148-99 16</inkml:trace>
  <inkml:trace contextRef="#ctx0" brushRef="#br0" timeOffset="159834">21158 5407 0,'0'0'0,"25"0"16,-25-24-16,-25 24 0,25-25 15,0 0 1,0 0-16,0 0 16,-24 25-16,24-24 0,-25-1 15,25 0-15,-25 0 0,0 0 16,25 1-16,-25 24 0,1-25 16,-1 25-16,0-25 0,0 25 0,0-25 0,1 25 15,-26 0-15,25-25 0,-24 25 16,24 0-16,-25 0 0,0 25 0,1-25 0,24 0 15,-25 25-15,1-25 0,-1 25 0,25 0 16,-24-25-16,24 24 0,-25 1 0,26 0 0,-1 0 16,0 0-16,0 24 0,0-24 0,1 0 15,-1 0-15,0 24 0,0-24 0,25 0 16,-25 0-16,25 24 0,-24-24 0,24 25 16,0-26-16,0 1 0,0 25 15,0-25-15,0-1 0,0 1 0,0 25 0,0-25 16,24 0-16,-24-1 0,25 26 0,-25-25 0,25 0 0,0-1 15,0 26-15,-1-25 0,1 0 16,25-1-16,-25 1 0,24 0 0,-24 0 16,25 0-16,-1-1 0,1 1 0,-1-25 0,1 25 15,0-25-15,24 0 0,-24 0 16,24 0-16,-24 0 0,-1-25 0,1 25 0,0-25 16,-1 1-16,1 24 0,-1-25 0,-24-25 15,0 25-15,0 1 0,0-26 0,-25 0 0,24 1 16,-24-1-16,0 1 0,0-1 0,-24 0 15,24 1-15,-25-26 0,0 26 0,0-1 16,0 0-16,1 26 0,-150-175 0</inkml:trace>
  <inkml:trace contextRef="#ctx0" brushRef="#br0" timeOffset="161818.99">7094 14908 0,'25'0'31,"-25"24"-16,25-24-15,0 0 16,-25 25-16,24-25 0,1 0 0,0 0 16,0 0-16,0 25 0,-1-25 15,1 0-15,25 0 0,-25 0 0,-1 0 0,26 0 16,-25 0-16,0 0 0,24 0 0,-24 0 16,0 0-16,0 0 0,24 0 0,-24 0 0,0 0 15,0 0-15,-1 0 0,1 25 0,25-25 16,-25 0-16,24 0 0,-24 0 0,0 0 15,0 0-15,24 0 0,-24 0 0,0 0 16,25-25-16,-26 25 0,1 0 0,0 0 0,25 0 16,-26 0-16,26 0 0,-25 0 0,0 0 15,24 0-15,-24-25 0,0 25 0,24 0 0,1 0 16,-25 0-16,24 0 0,-24 0 0,25 0 16,-1 0-16,-24 0 0,25 0 15,24-25-15,26 25 0,-76 0 0,26 0 16,-25 0-16,24 0 0,26-24 15,-26 24-15,-24 0 0,25 0 0,-25 0 0,24 0 16,-24 0-16,0 0 0,0 0 0,24 0 16,-24 0-16,0 0 0,0 0 0,24 0 0,-24 0 15,0 0-15,0 0 0,24 24 0,-24-24 32,174 0-32,-175 25 0,1-25 15,0 0-15,0 0 0,0 0 0,-1 0 0,1 0 16,0 0-16,25 0 0,-26 0 0,1 0 15,0 0-15,0 0 0,0 0 0,-1 0 0,26 0 16,-25 0-16,0 0 0,-1 0 0,1 0 16,25 0-16,-25 0 0,-1 0 0,26 0 15,-25 0-15,0 0 0,24 0 0,-24 0 0,25 0 16,-26 0-16,1 0 0,25 0 0,-25 0 0,24 0 16,-24 0-16,0 0 0,0 0 0,24 0 15,-24 0-15,0 0 0,0 0 0,0 0 0,-1 0 16,1 0-16,0 0 0,0 0 0,0 0 15,-1 0-15,1 0 0,0 0 16,25 0-16,-26 0 0,1 0 0,0 0 0,25 0 16,-26 0-16,1 0 0,0 0 0,0 0 15,24 0-15,-24 0 0,0 0 0,25 0 0,-26 0 16,1 0-16,0 0 0,25 0 0,-26 0 16,1 0-16,0 0 0,25 0 0,-25 0 0,-1-25 15,1 25-15,25 0 0,-25 0 16,-1 0-16,1 0 0,25 0 0,-25 0 0,-1 0 0,1 0 15,0-24-15,0 24 0,24 0 0,-24 0 16,0 0-16,0 0 0,0 0 0,-1 0 16,1 0-16,0 0 0,0 0 0,0 0 15,-1 0-15,1 0 0,0 0 16,0 0-16,0 0 0,-1 0 0,1 0 16,0 0-16,0 0 0,99-25 15,-74 25 1,-26 0-16,1 0 0,0 0 0,0 0 15,0 0-15,-1 0 0,1 0 16,0 0-16,0 0 16,0 0-16,-1 0 0,1 0 15,0 0 1,0 0-16,0 0 16,-1 0-1</inkml:trace>
  <inkml:trace contextRef="#ctx0" brushRef="#br0" timeOffset="169700">17711 11733 0,'24'0'16,"-24"24"-16,-24-48 63,-1 24-63,0 0 0,0 0 15,0-25-15,1 25 0,-1 0 0,0 0 0,0-25 16,0 25-16,0 0 0,1 0 0,-1-25 15,0 25-15,-25 0 0,26-25 0,-1 25 16,0-24-16,0 24 0,0-25 0,1 25 16,-1-25-16,0 0 0,0 0 15,25 1-15,0-1 0,-25 0 0,25 0 0,0 0 16,0 1-16,0-1 0,0 0 16,0 0-16,0 0 0,25 1 15,-25-1-15,0 0 0,25 25 0,-25-25 16,0 0-16,25 25 0,-25-25 0,25 25 0,-1-24 15,1-1-15,0 25 16,0-25-16,0 25 0,-1 0 16,1 25-16,0-25 15,0 0-15,-25 25 0,25-25 0,-25 24 16,24-24-16,1 25 0,0-25 0,-25 25 16,25 0-16,0 0 0,-25 0 0,25-1 15,-1 1-15,-24 0 0,25 25 0,0-26 16,-25 1-16,50 149 15,-50-149-15,0-1 0,0 1 16,0 0-16,0 25 0,0-26 0,0 1 16,0 0-16,0 0 0,-25 0 0,25 24 0,0-24 15,-25 0-15,25 0 0,0-1 0,-25 1 16,0 0-16,25 25 0,-24-26 0,-1 1 16,0 0-16,0 25 15,-25 24-15,26-49 0,-1 0 0,0 0 16,0-25-16,0 24 0,1-24 0,24 25 0,-25-25 15,0 0-15,0 0 0,0 0 0,-74-124 16</inkml:trace>
  <inkml:trace contextRef="#ctx0" brushRef="#br0" timeOffset="170462.99">18157 11733 0,'0'0'0,"0"-25"16,0 0 15,-25 25-15,0 0-16,1 0 16,-1 25-1,0-25-15,25 25 16,-25-25-16,25 24 0,0 1 0,-25-25 15,25 25-15,-24 0 0,24 0 16,0-1-16,0 1 0,-25 0 16,50 0-16,-25 0 15,24-1-15,1 1 16,0-25 0,0 0-16,0 0 0,-1 0 15,1 0-15,-25 25 0,25-25 0,0 0 16,0 0-16,-1 0 15,-24 25-15,25-25 0,-25 25 16,25-25-16,-25 24 16,0 1-16,25-25 15,-25 25-15,-25-25 0,25 25 0,0 0 16,0 0-16,-25-25 16,25 24-16,-25-24 0,25 25 0,-24-25 15,-1 25-15,0-25 0,0 0 16,0 0-16,1-25 15,-1 25-15,0-25 0,0 25 16,25-24-16,-25-1 0,-24-75 16</inkml:trace>
  <inkml:trace contextRef="#ctx0" brushRef="#br0" timeOffset="170962.99">18827 11807 0,'0'0'15,"0"-25"-15,0 0 16,-25 1-1,0 24 1,25-25-16,-25 25 16,1 0-16,24 25 15,-25-25-15,0 0 0,0 0 16,0 24-16,1 1 0,-1-25 16,0 25-16,0-25 0,25 25 0,-25 0 0,0-1 15,25 1-15,-24-25 0,24 25 16,0 0-16,-25 0 0,25-1 15,25 1-15,-25 0 0,0 0 16,24-25-16,1 25 0,0-25 16,0 24-16,0-24 0,0 0 0,-1 0 15,1 0-15,0 0 0,0 0 0,0-24 16,-1 24-16,1-25 0,0 25 0,0-25 16,0 25-16,-25-25 0,24 0 0,-24 1 0,0-1 15,0 0-15,0 0 0,-24 0 16,24 1-16,-25 24 0,25-25 0,-25 25 15,0-25-15,0 0 0,1 25 16,-51 25-16</inkml:trace>
  <inkml:trace contextRef="#ctx0" brushRef="#br0" timeOffset="171792">19050 11757 0,'0'-24'15,"25"24"1,0 0 0,-1 0-16,1 0 15,-25 24 1,25-24-16,-25 25 0,25 0 16,-25 0-16,0 0 0,25-25 0,-25 24 15,0 1-15,0 0 0,0 0 0,0 0 16,0-1-16,0 1 0,0 0 15,0 0-15,0 0 0,0-1 16,-25 1-16,25 0 16,-25-25-1,25-25 1,0 0-16,0 1 0,0-1 16,0 0-16,0 0 0,0 0 15,0 1-15,25-1 0,-25 0 0,0 0 0,25 0 16,-25 1-16,0-1 0,24 25 0,-24-25 15,25 0-15,-25 0 0,25 25 16,0-24 0,0 24-16,-1 0 15,-24 24-15,25-24 16,-25 25-16,0 0 0,25-25 16,-25 25-16,0 0 0,0-1 15,25 1-15,-25 0 0,0 0 0,0 0 16,0-1-16,0 1 0,0 0 15,0 0-15,0 0 16,0-1-16,-25-24 0,25 25 16,-25-25-16,25-25 15,-25 25 1,25-24-16,0-1 0,0 0 16,0 0-16,25-74 15,-25 49-15,25 26 0,-25-1 16,25 0-16,-25 0 0,25 25 0,-1-25 15,-24 1-15,25-1 0,0 25 0,-25-25 16,25 25-16,0 0 0,-25-25 0,25 25 16,-1 0-16,1 0 15,-25 25-15,25 0 0,-25 0 16,0-1-16,0 1 0,0 0 0,0 0 16,0 0-16,0-1 0,0 1 0,0 0 15,0 0-15,0 0 0,0-1 0,0 76 16</inkml:trace>
  <inkml:trace contextRef="#ctx0" brushRef="#br0" timeOffset="172220.99">20166 11708 0,'0'0'0,"-25"-25"16,1 25 0,-1-25-1,0 25-15,0 25 16,0-25-16,1 25 16,-1 0-16,25-1 0,-25-24 15,25 25-15,-25 0 0,0 0 16,25 0-16,0-1 0,0 1 15,0 0-15,0 0 0,25 0 16,0-25-16,0 0 16,0 0-16,-1 0 0,1 0 15,0-25-15,0 25 0,0-25 0,-1 0 16,1 0-16,0 1 0,-25-1 16,0 0-16,25 0 0,-25 0 15,-25-24-15,25 24 0,-25 0 16,0 25-1,1 0-15,24 25 16,-25 0-16,25 0 16,-25 74-16</inkml:trace>
  <inkml:trace contextRef="#ctx0" brushRef="#br0" timeOffset="172841">20290 11981 0,'0'0'0,"25"-25"15,-25 0-15,0 0 0,0 0 16,25 1-16,-25-1 0,0 0 16,25 25-16,-25-25 0,24 0 0,-24 1 15,25-1-15,0 0 0,0 0 16,-25 0-16,25 25 0,-1-24 15,1 24-15,0 24 16,-25 1 0,0 0-16,0 0 0,0 0 15,0-1-15,-25 1 0,25 0 0,0 0 0,0 0 16,0-1-16,-25 1 0,25 0 0,0 0 16,0 0-16,25-1 0,-25 1 15,0 0-15,25-25 0,0 25 16,0-25-1,-1 0-15,1 0 0,0 0 0,0 0 0,25 0 16,-26 0-16,1-25 0,0 25 0,0-25 0,0 0 16,-1 1-16,26-1 0,-50 0 0,25 0 15,0-24-15,-1 24 0,-24-25 0,25 1 16,-25-1-16,0 0 0,25 1 0,-25-1 16,0 1-16,0-1 15,0 0-15,0-24 0,-25 49 0,25-24 0,0-1 0,0 25 16,0-25-16,0 26 0,-25-1 0,25 0 15,0 50 1,-24 0-16,24-1 16,0 1-16,0 0 0,0 0 0,0 25 15,-25-26-15,25 26 0,0 0 16,0-1-16,0 1 0,0-1 0,0 1 0,-25 0 16,25-1-16,0 26 0,0-26 0,0 26 15,0-26-15,0 26 0,0-26 0,0 26 0,0-26 16,-25 26-16,25-26 0,0 26 0,0-26 15,-25 26-15,25-26 0,0 1 0,0 0 16,-24-1-16,24 1 0,0-25 0,-25 123 16</inkml:trace>
  <inkml:trace contextRef="#ctx0" brushRef="#br0" timeOffset="173205.99">21059 11633 0,'0'0'0,"0"-24"0,-25 24 0,50 0 0,-25-25 15,25 25 1,0 0-1,0 0-15,-1 0 16,1 0-16,0 25 0,0-25 0,0 24 16,-1-24-16,1 25 0,0 0 0,-25 0 15,25-25-15,0 49 0,-25-24 0,24 0 0,-24 0 16,0 0-16,0-1 0,0 26 0,-24-25 16,24 0-16,-50 24 15,25-24-15,-24 0 0,-1 0 0,25-1 16,0-24-16,-24 25 0,24-25 0,0 0 15,-24 25-15,24-50 0,0 25 0,0-25 16,0-74-16</inkml:trace>
  <inkml:trace contextRef="#ctx0" brushRef="#br0" timeOffset="173856.99">21530 11137 0,'0'0'0,"0"25"47,0 0-47,0 0 16,0 0-16,0-1 0,0 1 0,0 25 15,0-25-15,0 24 0,0-24 0,-49 223 32,49-223-32,0 24 0,0-24 0,-25 0 15,25 25-15,0-26 0,0 1 0,0 0 16,-25 0-16,25 0 0,25-50 31,-25 0-15,25 0-16,0 0 0,-25 1 15,24-1-15,1 0 0,0 0 0,-25 0 0,25 1 16,0 24-16,-1-25 0,1 0 16,0 25-16,0 0 15,-25 25-15,25-25 0,-25 25 16,0-1-16,25 1 0,-25 0 16,0 0-16,0 0 0,24 99 31,1-100-31,-25 1 0,25-25 0,-25 25 15,25-25-15,0 0 0,-1-25 16,1 25-16,-25-25 0,25 25 16,0-24-16,0-1 0,-25 0 0,24 0 15,1 0-15,-25 1 0,25-1 0,-25 0 16,25 0-16,-25 0 0,0 1 0,25 24 0,-25-25 16,0 0-16,0 50 15,-25 0 1,25-1-16,0 1 0,0 0 15,-25-25-15,25 25 0,0 0 0,0-1 16,0 1-16,0 0 0,0 0 0,0 0 16,25-1-16,49 1 15</inkml:trace>
  <inkml:trace contextRef="#ctx0" brushRef="#br0" timeOffset="174013.99">22200 11336 0,'0'-25'0,"0"50"0,-25-50 16,25 0-1,0 0 1,25 50 0</inkml:trace>
  <inkml:trace contextRef="#ctx0" brushRef="#br0" timeOffset="174460.99">22572 11807 0,'0'-25'16,"25"25"31,-25 25-47,0-50 15,25 25-15,0 0 16,-1-25 0,1 1-16,-25-1 15,25 0-15,-25 0 16,0 0-16,0 1 0,0-1 15,-25 25-15,25-25 0,-25 25 16,25-25-16,-24 25 0,-1 25 16,0-25-16,0 25 15,0 0-15,1-1 0,24 1 16,-25 0-16,0 0 0,25 0 0,-25-1 0,0 1 16,25 0-16,-24 0 0,24 0 0,0-1 15,0 26-15,0-25 0,0 0 0,24-1 16,-24 26-16,25-25 0,0 0 0,0-1 0,0 1 15,24 0-15,1 0 0,347-50 16</inkml:trace>
  <inkml:trace contextRef="#ctx0" brushRef="#br0" timeOffset="175509.99">19745 13345 0,'0'0'0,"0"-25"0,0 0 0,0 1 0,0-1 16,0 0-16,-25 0 15,25 0-15,0 0 16,-25 1-16,0-1 0,0 25 0,1-25 0,-1 0 16,0 25-16,0-25 0,-25 25 0,26-24 15,-26 24-15,25 0 0,-24 0 0,-1 0 0,25 0 16,-24 0-16,-1 24 0,25-24 16,-24 25-16,-1-25 0,25 25 0,-24 0 0,-1 24 15,0-24-15,26 0 0,-26 25 0,0-1 16,26 1-16,-26 0 0,25 24 0,0-24 0,1 24 15,-1-24-15,0 24 0,25-24 0,-25 24 16,25 0-16,0-24 0,25 24 0,-25-24 16,25 0-16,0-1 0,24 1 0,-24-1 15,25-24-15,-26 0 0,26 0 0,24 0 0,-24 0 16,0-25-16,24 0 0,-24 0 0,24-25 16,0 0-16,-24 0 0,0 0 15,24-24-15,-24 24 0,-26-25 0,26 25 0,-25-24 0,0 24 16,0-25-16,-25 26 0,0-1 15,0 0-15,-25 0 0,0 0 0,-25 1 16,25 24-16,-24-25 0,-1 25 0,1 25 16,-1-25-16,0 0 0,1 24 0,-1-24 15,25 25-15,-24 0 0,24 0 0,0-25 16,0 25-16,1-25 0,24 24 0,0 1 16,24-25-16,1 0 0,25 25 15,-25-25-15,24-25 0,1 25 0,-1 0 16,1 0-16,0-25 0,24 25 0,0-24 15,-24 24-15,25-25 0,-26 25 0,1-25 16,-1 25-16,1-25 0,0 25 0,-26-25 0,1 25 16,0 0-16,0-24 0,-25-1 15,-25 25 1,25 25-16,-25-25 16,25 24-16,-25-24 15,25 25-15,0 0 16,0 0-16,0 0 0,0-1 15,0 1-15,0 0 16,0 0-16,0 0 0,0-1 0,-24 1 16,24 0-16,0 0 0,0 24 0,-25-24 15,25 25-15,0-25 0,-25 24 0,25 1 0,-25-25 16,25 24-16,0 1 0,-25-25 0,-24 173 16</inkml:trace>
  <inkml:trace contextRef="#ctx0" brushRef="#br0" timeOffset="176641.99">20117 14238 0,'0'0'0,"0"-25"16,0 0-1,24 0-15,-24 1 16,25-1-16,-25 0 0,25 0 0,-25 0 16,25 1-16,0-1 0,-25 0 0,24 0 15,1 0-15,0 1 0,0-1 16,-25 0-16,25 25 0,-25-25 0,24 25 15,-24-25-15,25 50 16,-25 0-16,0 0 16,0 0-16,0-1 0,0 1 15,-25 0-15,25 0 0,0 0 0,0-1 16,0 1-16,0 0 0,0 0 0,0 0 16,0-1-16,0 1 0,0 0 15,25 0-15,0 0 16,0-25-16,-25 24 0,25-24 15,-1 0-15,1 0 0,0 25 16,0-25-16,0 0 0,24 0 0,-24 0 16,0 0-16,0-25 0,0 25 15,-1 0-15,1-24 0,0 24 0,0-25 0,-25 0 16,25 25-16,-1-25 0,-24 0 16,25 1-16,-25-51 15,0 50-15,0 1 0,0-1 16,0 0-16,-25 25 0,25-25 15,-24 25-15,-1 0 0,25 25 16,-25-25-16,0 25 0,0-25 16,25 25-16,-24-1 0,24 1 15,-25 0-15,25 0 0,-25 0 0,25-1 16,0 1-16,0 0 0,25-25 16,-25 25-16,25-25 15,-1 0-15,1 0 0,0 0 16,0 0-16,0-25 0,-1 25 0,1-25 15,0 0-15,0 25 0,0-24 0,-25-1 16,24 0-16,1 0 0,0 0 0,-25 1 16,0-1-16,0 0 15,-25 25-15,0 0 32,25 25-32,0 0 0,-24-1 15,24 1-15,0 0 0,0 0 16,0 0-16,0-1 0,24 1 0,-24 0 15,25-25-15,-25 25 0,25 0 0,0-25 16,0 24-16,-1-24 0,1 0 0,0 25 16,0-25-16,24 0 0,-24-25 0,25 25 15,-25 0-15,24-24 0,-24 24 0,25-25 16,-26 0-16,1 0 0,0-24 0,25 24 0,-26 0 16,1-25-16,-25 1 0,25-1 15,-25 1-15,25-1 0,-25 0 0,0 1 0,0-26 16,0 26-16,-25-1 0,25-24 0,0 24 15,-25 1-15,25 24 0,0-25 0,-25 25 16,25 1-16,-24-1 0,24 0 0,-25 25 16,25 25-1,0 0 1,-25-25-16,25 24 0,0 1 0,0 25 16,0-25-16,0 24 0,-25 1 0,25-1 0,0 1 15,-25 0-15,25-1 0,0 26 0,0-26 16,-24 75-16,24-49 15,-25-1-15,25-24 0,0 24 0,0 0 0,-25-24 16,25 25-16,0-1 0,0 0 0,0 1 0,0-1 16,0-24-16,0 24 0,0 1 0,0-1 15,0-24-15,0 24 0,0-24 0,0-1 16,-25 1-16,25-1 0,0-24 0,0 0 0,0 25 16,-25 49-16</inkml:trace>
  <inkml:trace contextRef="#ctx0" brushRef="#br0" timeOffset="177109.99">21605 13965 0,'0'0'0,"0"-25"0,0 0 16,0 1 0,25 24-1,-25-25-15,24 25 16,1 0-16,0 0 15,0 0-15,0 0 16,0 25-16,-1-25 0,100 49 16,-99-24-16,0 0 0,0-25 0,0 25 15,-1-1-15,1 1 0,0 0 0,0 0 16,-25 49 0,0-49-16,-25 0 15,25 0-15,-25-25 0,0 24 0,1-24 0,-1 25 16,-25 0-16,25 0 0,-24-25 15,24 0-15,0 25 0,0-25 0,-24 0 16,24 0-16,0 0 0,0 0 0,0 0 0,1 0 16,-1 0-16,0-25 0,0-74 15</inkml:trace>
  <inkml:trace contextRef="#ctx0" brushRef="#br0" timeOffset="177710.99">22547 13072 0,'0'0'0,"0"-25"0,0 50 16,0 0 0,0 0-1,0-1-15,0 1 0,0 0 0,0 0 0,0 0 16,0 0-16,-24 24 0,24-24 0,0 25 16,0-1-16,0 1 0,0-1 0,0 1 15,0 0-15,0-1 0,-25 1 0,25-1 16,0 1-16,0 0 0,0-26 0,-25 26 15,25-25-15,0 24 0,0-24 0,-25 0 16,25 0-16,0 0 0,0-1 0,-25-24 16,25 25-16,0-50 31,0 1-31,0-1 16,25 0-16,-25 0 0,0 0 15,0 1-15,25-1 0,-25-25 0,0 25 16,25 1-16,-25-1 0,0-25 0,25 25 15,-25 1-15,24-1 0,-24 0 0,0 0 0,25 0 16,0 1-16,0 24 16,0-25-16,-1 25 0,1 25 15,0-25-15,0 24 0,0 1 0,0 0 16,-1 0-16,-24 0 16,0-1-16,25 1 0,-25 25 0,0-25 15,0-1-15,0 1 0,0 25 0,0-25 0,-25-1 16,25 1-16,-24 0 0,24 25 0,-25-26 15,25 1-15,-25-25 0,25 25 0,-25 0 16,25 0-16,-25-25 0,0 24 0</inkml:trace>
  <inkml:trace contextRef="#ctx0" brushRef="#br0" timeOffset="178042">23564 12973 0,'-24'0'16,"24"25"-1,0 24 1,-25-24-16,25 0 0,0 0 16,0-1-16,0 26 0,0-25 0,-25 25 15,25-26-15,0 26 0,0-25 0,0 24 0,-25 1 16,25 0-16,0-1 0,-25 1 16,25-1-16,0 1 0,-24 0 0,24-1 0,-25 1 15,25-1-15,0 1 0,-25 0 0,0 148 16</inkml:trace>
  <inkml:trace contextRef="#ctx0" brushRef="#br0" timeOffset="178577.99">23391 14610 0,'0'0'0,"0"-25"16,-25 25-1,0 0 1,0 0 0,25 25-16,-24-25 0,-1 25 15,25 0-15,-25-1 0,0 1 16,25 0-16,0 0 0,-25 0 15,25-1 1,0 1-16,0 0 0,25-25 0,-25 25 16,25-25-16,0 0 15,0 0-15,-1-25 0,1 25 0,-25-25 16,25 25-16,0-25 0,-25 1 16,0-1-16,0 0 15,0 0-15,-25 25 0,25-25 16,-25 25-16,0-24 0,1 24 15,-1-25-15,0 50 16,0-1-16</inkml:trace>
  <inkml:trace contextRef="#ctx0" brushRef="#br0" timeOffset="207123">13345 16421 0,'-50'25'16,"50"-1"62,0 1-62,25 0-16,0 0 0,0-25 15,0 0-15,-25-25 16,24 25-16,-24-25 0,25 0 16,-25 1-1,0-1-15,0 0 0,-25 0 16,25 0 0,-24 25-16,-1 0 0,0 0 15,0 0-15,25 25 16,-25-25-16,25 25 0,-24-25 0,24 25 15,-25-25-15,25 25 0,0-1 0,-25 1 16,25 0-16,25 0 16,-25 0-16,25-25 15,-25 24-15,24-24 0,1 0 16,0 0-16,0 0 0,-25-24 16,25 24-16,-1 0 0,-24-25 0,25 25 15,-25-25-15,25 0 0,-25 0 0,0 1 16,0-1-16,0 0 15,-25 25-15,25-25 16,-25 25-16,1 0 0,-1 0 16,25 25-16,-25-25 0,0 0 0,25 25 15,-25-25-15,25 25 0,-24-25 0,24 24 16,-25 1-16,25 0 0,0 0 16,25-25-16,-25 25 15,24-25-15,1 0 16,0 0-16,0 0 0,0 0 15,-1 0-15,-24-25 0,25 25 16,-25-25-16,25 25 0,-25-25 0,0 0 16,0 1-1,-25 24-15,0 0 16,1 0-16,-1 0 16,25 24-16,-25-24 0,0 25 0,0 0 15,1 0-15,24 0 16,0-1-16,-25-24 0,25 25 0,0 0 15,25 0-15,-1-25 16,1 0 0,0-25-16,0 25 15,-25-25-15,25 25 0,-25-25 0,24 1 0,1-1 16,-25 0-16,25 0 16,-25 0-16,0 1 15,-25 24-15,25-25 0,-25 25 16,1 25-16,-1-25 15,0 24-15,0 1 16,25 0-16,-25 0 16,50-25-1,-25 25-15,25-25 16,0-25-16,0 25 16,-1-25-16,-24 0 15,25 25-15,-25-25 0,0 1 16,25 24-16,-25-25 0,0 0 15,0 0-15,-25 25 16,0 0-16,1 0 16,24 25-16,-25-25 15,25 25-15,-25 0 16,25-1-16,0 1 16,0 0-16,0 0 0,25 0 15,0-25 1,-1 0-16,1-25 15,-25 0 1,25 25-16,-25-25 0,0 0 16,0 1-16,0-1 15,0 0-15,-25 25 16,25-25-16,-25 25 0,25 25 16,-24-25-16,-1 0 15,25 25-15,-25 0 0,25-1 16,-25 1-16,25 0 15,25-25 1,0 0 0,0-25-1,-1 0-15,-24 1 16,25 24-16,-25-25 16,0 0-1,-25 25 1,25 25-16,-24-25 15,24 25 1,-25-25 0,25 24-16,0 1 15,25-25 1</inkml:trace>
  <inkml:trace contextRef="#ctx0" brushRef="#br0" timeOffset="208011">13097 16594 0,'0'-24'15,"0"-1"16,25 50 1,-25-1-17,24 1-15,1 0 16,-25 0-16,25-25 0,-25 25 0,25-1 16,-25 1-16,25 0 0,0 0 0,-1 0 15,-24-1-15,0 1 0,25-25 0,-25 25 16,25 0-16,-25 0 0,25-25 15,-25 24-15,25-24 16,-1 0 0,-24-24-1,25 24-15,0-25 0,0 0 16,0 25-16,-25-25 0,24 25 0,1-25 16,0 1-16,0 24 0,0-25 0,-1 0 15,26 0-15,-25 25 0,24-25 0,1-24 0,0 24 16,-1 0-16,26 0 0,-1 1 0,-24-26 15,24 25-15,0-24 0,1 24 0,-1 0 16,1-25-16,-1 25 0,1 1 0,-26-1 16,1-25-16,-1 50 0,1-25 0,0 1 0,-26-1 15,1 25-15,0-25 0,0 25 0,-25-25 0,25 25 16,-25-25-16,-25 25 0,0-24 16</inkml:trace>
  <inkml:trace contextRef="#ctx0" brushRef="#br0" timeOffset="209975.99">17140 10864 0,'-25'-24'0,"25"-1"15,0 0 17,-25 0-32,25 0 15,-24 1 1,24-1-16,-25 25 16,0-25-16,0 25 15,0 0-15,1 0 16,-1 0-16,0 25 15,0-25-15,0 0 0,1 25 0,-1-25 0,0 24 16,0-24-16,0 25 0,1 0 0,-1-25 16,0 25-16,0 0 0,0-1 0,1 1 15,-1 0-15,25 0 0,-50 0 16,50-1-16,-25 1 0,25 0 0,-24 0 16,24 0-16,0-1 0,-25 1 0,25 0 15,0 0-15,0 0 0,0 0 16,0-1-16,0 1 0,25 0 0,-25 0 15,0 0-15,0-1 0,0 1 0,0 0 16,0 0-16,24 0 0,-24-1 0,0 1 0,0 0 16,0 0-16,25 0 0,-25-1 0,0 1 15,25 0-15,-25 0 0,0 0 0,0-1 16,25 1-16,-25 0 0,0 0 0,0 0 16,0-1-16,25 1 0,-25 0 15,0 25-15,0-26 0,0 1 0,0 0 0,0 25 16,24-26-16,-24 1 0,0 0 0,0 0 15,0 0-15,0 24 0,0-24 0,0 0 16,0 0-16,0 0 0,0 24 0,0-24 0,0 0 16,25 0-16,-25-1 0,0 1 0,0 25 15,0-25-15,0-1 0,0 1 0,0 0 16,0 0-16,0 0 0,0-1 0,0 1 16,25 0-16,-25 0 0,0 0 0,0-1 15,0 1-15,0 0 0,0 0 0,0 0 0,0-1 16,0 100 15,0-99-31,0 0 0,0 0 0,0 0 16,0 0-16,0-1 15,0 1-15,0 0 0,0 0 16,0 0-16,0-1 0,0 1 0,0 0 16,0 25-16,0-26 15,0 1-15,0 0 0,0 0 0,0 0 0,0-1 16,0 26-16,0-25 0,0 0 0,0-1 0,0 1 15,0 0-15,0 0 0,0 0 0,0-1 16,0 1-16,0 0 0,0 0 0,25 0 16,-25-1-16,0 1 0,0 0 0,0 0 0,25 0 15,-25-1-15,0 1 0,24 0 16,-24 0-16,0 0 0,25-1 0,-25 1 16,0 0-16,25-25 0,-25 25 0,25 0 15,-25 0-15,25-25 0,-1 24 0,1 1 16,0 0-16,0-25 0,0 25 0,-1-25 15,1 25-15,0-1 0,0-24 16,0 25-16,-1 0 0,1 0 16,0 0-16,0-1 0,124 125 0</inkml:trace>
</inkml:ink>
</file>

<file path=ppt/ink/ink5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4:32.020"/>
    </inkml:context>
    <inkml:brush xml:id="br0">
      <inkml:brushProperty name="width" value="0.05292" units="cm"/>
      <inkml:brushProperty name="height" value="0.05292" units="cm"/>
      <inkml:brushProperty name="color" value="#C00000"/>
    </inkml:brush>
  </inkml:definitions>
  <inkml:trace contextRef="#ctx0" brushRef="#br0">14436 6077 0,'0'-25'32,"25"25"-17,0 0-15,-25-24 16,25 24-16,0 0 0,-1 0 0,1-25 15,0 25-15,0 0 0,0 0 0,24 0 16,-24 0-16,0 0 0,0 0 0,24 0 16,-24 25-16,0-25 0,74 24 15,-49-24 1,-26 25-16,1-25 0,0 0 0,0 0 0,0 0 16,-1 0-16,1 0 0,0 0 0,0 0 15,0 0-15,-1 0 0,1-25 16,0 25-16,0-24 0,0-1 0,0 25 15,-1-25-15,1 0 0,0 25 16,0-25 0,0 25-16,-25-24 0,24 24 0,1 0 15,0 0-15,0 24 0,0-24 16,-25 25-16,24-25 0,1 25 0,0 0 16,0 0-16,0-1 0,-1-24 15,1 25-15,0 0 0,0 0 0,0-25 16,-1 25-16,26-1 15,-25-24-15,0 0 0,-1 0 0,1-24 16,0 24-16,0-25 0,0 25 0,-25-25 16,24 0-16,1 25 0,-25-25 0,25 1 15,0-1-15,24-25 32,-24 25-32,-25 50 15,25-25-15,0 25 16,0 0-16,0-25 0,-25 25 0,24-25 15,1 24-15,0 1 0,0-25 0,0 25 16,-1-25-16,1 25 0,0-25 0,0 0 0,0 25 16,-1-25-16,1 0 0,0 0 0,0-25 15,0 25-15,-1 0 0,1-25 0,0 25 16,0 0-16,0-25 0,49-24 16,-49 49-16,-25-25 0,25 25 15,-25-25-15,24 25 0,1 0 0,-25-25 16,25 25-16,-25 25 15,25-25-15,0 0 0,-1 25 16,1-25-16,0 0 16,0 25-16,0-25 0,-1 0 15,1 24-15,0-24 0,0 0 0,0 0 16,-1 0-16,1-24 0,0 24 16,0 0-16,0-25 0,0 25 0,-1-25 15,1 25-15,0-25 16,0 25-1,0 0-15,-1 0 16,-24 25-16,25-25 0,0 0 16,0 25-16,0-25 15,-1 0-15,1 25 0,0-25 16,0 0-16,0 0 0,-1 0 16,1 0-16,-25-25 0,25 25 0,0 0 15,-25-25-15,25 25 0,-1-25 0,1 0 16,0 25-16,-25-24 15,25 24-15,-25-25 0,25 25 16,-1 0-16,1 0 16,0 0-1,0 0-15,0 0 16,-1 0-16,1 0 0,0 25 16,74-25-16</inkml:trace>
  <inkml:trace contextRef="#ctx0" brushRef="#br0" timeOffset="5456">422 11137 0,'0'0'0,"-25"-25"0,50 25 0,-50 0 0,25-24 32,-25 24-17,25 24 32,0 1-31,0 0-16,0 0 0,0 0 15,0 0-15,0-1 0,0 1 16,0 0-16,0 0 0,0 0 0,25 24 0,-25-24 16,0 0-16,0 0 0,0 49 15,0-49-15,0 0 0,0-1 0,25 1 0,-25 0 16,0 0-16,0 0 0,0-1 0,0 1 16,0 0-16,24 0 0,-24 0 15,0-1-15,0 1 0,0 0 16,0 0-16,0 0 0,0-1 15,0 1-15,0 0 16,0 0-16,0 0 16,0-1-1,0 1 1,0 0 0,0 0-1,0 0 16,0 0-15,25-25 0,0 0 15,-25 24-15,25-24-1,0 0 1,0 0-1,-1 0 1,1 0-16,0 0 0,0 0 16,0 0-16,-1 0 15,1 0-15,0 0 16,0 0-16,0 0 16,-1 0-16,1-24 15,0 24-15,0 0 0,0-25 16,-1 25-16,1 0 15,0 0-15,0 0 16,0 0-16,-1-25 16,1 25-16,0 0 15,0 0-15,0 0 0,-1-25 16,1 25-16,0 0 0,0 0 16,0-25-16,-1 25 0,1 0 15,0 0-15,0 0 16,0 0-16,-1 0 15,1 0-15,0 0 16,-25-25-16,25 25 0,0 0 16,-1 0-16,1 0 15,0 0-15,0 0 16,0 0-16,0 0 16,-1 0-16,1 0 15,0 0 1,0 0-16,0 0 0,-1 0 15,1 0 1,0 0-16,0 0 0,0 0 16,-1 0-1,1 0-15,0 0 16,25 0 15,-26 0-31,1 0 0,0 0 16,0 0-16,0 0 0,-1 0 15,1 0-15,0 0 16,0 0-16,0-24 16,-1 24-16,1 0 15,0 0 1,0 0 0,0 0-1,-1 0 1,1 0-1,0 0-15,0 0 16,0 0 0,-1 0 15,1 0 0,0 0 0,-25 24 188,0 1-172,0 0-31,25-25-16,-25 25 0,0 0 0,0 0 15,25-1-15,-25 1 78,0 0-31,25-25-31,-25 25-16,24-25 0,-24 25 16,25-25-16,0 0 15,-25 24 1,25-24-16,0 0 0,-1 0 15,1 0 1,0 25 0,0-25-1,0 0 1,-1 0 0,1 0-1,-25-25-15,25 25 16,0 0-1,-25 25 1,25-25-16,-1 0 16,1 0-1,0 0 1,0 0 0,-25-25 62,0 1-47,25 24-31,-25-25 0,0 0 16,0 0-16,0 0 15,0 1-15,0-1 16,0 0-16,0 0 0,0 0 15,0 0-15,0 1 0,0-1 16,0 0-16,0 0 16,0 0-16,0 1 0,0-1 15,-25 0-15,25 0 16,0 0-16,0 1 0,0-1 16,-25 25-16,25-25 0,0 0 15,0 0-15,0 1 16,-25-1-16,25 0 15,0 0 1,0 0 0,0 1-16,-25 24 15,25-25-15,0 0 16,0 0 0,0 0-1,0 1 1,-24 24 31,-1 0 0,0 0-32,0 0-15,0 0 16,1 0-16,-1 0 0,0 0 15,0 24-15,0-24 0,1 0 0,-1 0 0,-25 0 16,25 0-16,1 0 0,-1 0 0,-25 0 16,25 0-16,0 0 0,1 0 0,-26 0 0,25 0 15,0 0-15,1 0 0,-1 0 0,0 0 16,-49 0-16,49-24 0,0 24 16,0 0-16,0 0 0,1 0 0,-1 0 15,0 0-15,0 0 0,0 0 0,1 0 0,-1 0 0,0 0 16,0 0-16,0 0 0,1 0 0,-1 0 15,0 0-15,0 0 0,0 0 0,1 0 16,-1 0-16,0 0 0,0 0 16,0 0-16,1 0 0,-1 0 0,0 0 0,0 0 15,0 0-15,0 0 0,1 0 0,-1 0 16,0 0-16,0 0 0,0 0 16,1 0-16,-1 0 0,0 0 15,0 0-15,0 0 0,1 0 16,-1 0-16,0 0 0,0 0 0,0 0 15,1 0-15,-1 0 0,0 0 16,0 0-16,0 0 0,1 0 0,-1 0 16,0 0-16,0 0 0,0 0 0,1 0 15,-1-25-15,0 25 0,0 0 16,0 0-16,1 0 0,-1 0 16,0-25-16,0 25 15,0 0-15,1 0 0,-1 0 16,0-25-16,0 25 0,0 0 15,1 0-15,-1 0 16,0 0-16,0 0 0,25-25 0,-25 25 0,0 0 16,1 0-16</inkml:trace>
  <inkml:trace contextRef="#ctx0" brushRef="#br0" timeOffset="15667">4688 11311 0,'0'0'0,"0"25"0,25 0 16,-25-1-16,0 1 15,0 0-15,25 0 16,-25 0-16,0-1 0,0 1 0,24 0 15,-24 25-15,0-26 16,0 26-16,0-25 16,-24 0-16,24-1 0,0 1 0,0 0 0,0 0 15,0 0-15,0-1 0,0 1 0,0 0 16,0 0-16,0 0 0,0-1 16,0 1-16,0 0 15,0 0-15,24 0 16,-24-1-16,0 1 0,0 0 15,0 0-15,25-25 16,-25 25-16,0 0 16,0-1-1,0 1 17,25-25-17,-25 25 1,0 0-1,0 0 1,25-25 0,0 0 15,-25 24-15,25-24-16,-1 0 15,1 0 1,0 0-1,0 0-15,-25-24 0,25 24 16,-1 0-16,1 0 0,0 0 16,0 0-1,0 0-15,-1 0 16,1 0-16,-25-25 0,25 25 0,0 0 16,0 0-16,-1 0 0,1-25 15,0 25-15,0 0 16,0 0-16,-1 0 0,1-25 15,0 25-15,0 0 0,0 0 16,-1 0-16,1 0 16,0 0-16,0 0 15,0 0-15,-25-25 0,24 25 0,1 0 16,0 0-16,0 0 0,0 0 0,-25-24 16,24 24-16,1 0 0,0 0 15,0 0-15,0 0 16,0 0-16,-1 0 0,1 0 15,0 0 1,0-25-16,0 25 0,-1 0 16,1 0-16,0 0 0,-25-25 15,25 25-15,0 0 0,-1 0 16,1 0-16,0 0 0,0 0 16,0 0-16,74-25 31,-74 25-31,-1 0 15,1 0-15,0 0 16,0 0-16,0 0 0,-1 0 0,1 0 16,0 0-16,0 0 0,0 0 15,-1 0-15,1 0 16,0 0-16,0 0 0,0 25 16,-1-25-16,1 0 15,0 0-15,0 0 16,0 0-16,0 0 15,-1 0 1,1 0 0,-25 25-16,25-25 15,0 0-15,0 0 16,-1 0 0,-24-25-16,25 25 0,0 0 15,0 0 1,0 0-1,-1 0 1,1 0 15,0 0-31,0 0 16,-25-25 0,25 25-16,-1 0 31,1 0 0,-25-25-31,25 25 16,-25-25-1,0 1 17,0-1-17,0 0-15,0 0 16,-25 0-16,25 1 15,0-1-15,-25 25 0,25-25 0,0 0 16,0 0-16,-24 25 0,24-24 0,0-1 0,-25 0 16,25 0-16,0 0 0,-25 25 15,25-24-15,0-1 0,-25 0 16,25 0-16,0 0 0,0 1 16,-25 24-16,25-25 0,0 0 0,0 0 15,-24 25-15,24-25 16,0 1-16,-25 24 62,0 0-30,25-25-32,-25 25 15,0 0-15,1 0 16,-1 0-16,0 0 0,0 0 15,0 0-15,1 0 0,-1 0 16,0 0-16,0 0 0,0 0 0,0 0 16,-24-25-16,24 25 0,0 0 0,-24 0 15,24 0-15,0 0 0,-25 0 0,-24-25 16,49 25-16,0 0 0,-24 0 0,24 0 16,0-25-16,0 25 0,-24 0 0,24 0 15,0 0-15,0 0 0,-24 0 0,24 0 16,0 0-16,0-24 0,1 24 0,-1 0 15,0 0-15,-25 0 0,26 0 0,-1 0 0,0 0 16,0 24-16,0-24 0,0 0 0,1 0 16,-1 0-16,0 0 0,0 0 0,0 0 0,1 0 15,-1 25-15,0-25 0,0 0 0,0 0 16,1 0-16,-1 0 0,0 0 0,0 0 16,-148 25-1,148-25 1,0 0-16,0 0 0,0 0 0,1 0 15,-1 0-15,0 0 0,0 0 16,0 0-16,1 0 16,-1 0-16,0 0 0,0 0 15,0 0-15,-24 0 16,-1 25 0,0-25-16,26 25 15,-1-25-15,0 0 0,0 0 0,-24 0 0,24 24 16,0-24-16,0 0 0,0 0 0,-74 25 15</inkml:trace>
  <inkml:trace contextRef="#ctx0" brushRef="#br0" timeOffset="39172">5383 12998 0,'0'0'0,"-25"0"0,0 0 15,50 0 32,0 0-31,-1 0 15,1 0-31,0 0 16,0 24-16,0-24 0,-1 0 0,26 0 0,0 0 15,-1 0-15,1 0 0,24 0 0,-24 0 16,24 0-16,-24 0 0,24 0 0,1 0 16,-26 0-16,26 0 0,-1 0 0,-24 0 15,-1 0-15,26 0 0,-26 0 16,1 0-16,0 0 0,-1 0 0,1 25 0,-25-25 16,24 0-16,-24 0 0,0 0 0,0 0 0,0 0 15,-1 0-15,1 0 16</inkml:trace>
  <inkml:trace contextRef="#ctx0" brushRef="#br0" timeOffset="39662.99">5060 13915 0,'25'0'47,"0"0"-16,0 0-31,-1 0 0,1 0 16,0 0-16,0 0 0,24 0 0,1 0 15,0 0-15,-1 0 0,1 0 0,24 0 16,-24 0-16,24-24 0,1 24 0,-1 0 0,1 0 16,-1 0-16,0 0 0,-24-25 0,24 25 15,-24 0-15,24 0 0,26 0 16,-51 0-16,26 0 0,-51 0 0,1 0 16,0 0-16,0 0 0,0 0 15,-50 0 1</inkml:trace>
  <inkml:trace contextRef="#ctx0" brushRef="#br0" timeOffset="40312.99">1240 13915 0,'0'0'0,"-25"0"0,25-24 0,-24 24 15,-1 0-15,25-25 16,-25 25-16,0 0 15,50 0 17,0 25-17,0-25-15,-1 0 0,1 0 0,0 0 0,25 0 16,-1-25-16,1 25 0,-1 0 0,1 0 16,0 0-16,24 0 0,-24 0 0,24-25 0,-24 25 15,-1 0-15,26 0 0,-26 0 0,26 0 16,-26-25-16,1 25 0,24 0 0,-24 0 0,0 0 15,-1 0-15,1 25 0,-1-25 0,1 0 16,0 0-16,123 25 0</inkml:trace>
  <inkml:trace contextRef="#ctx0" brushRef="#br0" timeOffset="40668.99">1091 15156 0,'0'0'0,"-24"0"15,48 0 16,1 0-15,0 0-16,0 0 0,0 0 16,-1 0-16,1 0 0,0 0 0,0 0 0,24 0 15,-24-25-15,25 25 0,-25 0 16,24 0-16,-24 0 0,99-25 0,-74 25 16,-1-25-16,1 25 0,49-25 0,-49 25 15,-1-24-15,1 24 0,0 0 0,-1-25 0,1 25 16,-1 0-16,1 0 0,0-25 0,-1 25 0,-24 0 15,173 0-15</inkml:trace>
</inkml:ink>
</file>

<file path=ppt/ink/ink5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5:25.958"/>
    </inkml:context>
    <inkml:brush xml:id="br0">
      <inkml:brushProperty name="width" value="0.05292" units="cm"/>
      <inkml:brushProperty name="height" value="0.05292" units="cm"/>
      <inkml:brushProperty name="color" value="#C00000"/>
    </inkml:brush>
  </inkml:definitions>
  <inkml:trace contextRef="#ctx0" brushRef="#br0">19794 794 0,'-25'0'15,"1"0"63,24 25-78,-25-25 16,25 24-16,-25-24 0,25 25 16,-25-25-16,0 25 0,1 0 15,24 0-15,-25-1 16,25 1-16,0 0 0,0 0 16,0 0-16,0-1 0,25 1 15,-25 0-15,24-25 0,-24 25 16,25-25-16,-25 25 0,25-25 0,-25 24 0,25-24 15,0 25-15,-1 0 0,1-25 16,0 25-16,0-25 16,0 25-16,-1-25 15,1 0-15,-25 24 16,25-24-16,0 0 16,-25 25-1,25-25-15,-25 25 16,24-25-16,-24 25 15,0 0 1,-24-25 0,24 24-1,-25-24-15,0 0 16,25 25-16,-25-25 0,0 0 16,1 0-16,-1 0 15,0 0-15,0 0 0,0 0 16,1 0-16,-1-25 15,0 25-15,0 0 0,0-24 0,1 24 16,-76-50-16</inkml:trace>
  <inkml:trace contextRef="#ctx0" brushRef="#br0" timeOffset="304">19596 719 0,'0'-24'15,"25"24"1,-1 0-1,1 0-15,0 0 16,0 0-16,0 0 0,-1 0 0,1 0 16,0 0-16,0 0 15,24 0-15,-24 0 0,0 0 0,0 0 0,0 0 16,-1 0-16,1 0 0,0 0 0,74 49 0</inkml:trace>
  <inkml:trace contextRef="#ctx0" brushRef="#br0" timeOffset="593.99">20389 1389 0,'0'0'0,"25"0"31,-25 25-15,25-25-16,0 25 16,-25-1-16,49 76 15,-24-76-15,-25 26 16,0-25-16,0 25 0,-25 173 0</inkml:trace>
  <inkml:trace contextRef="#ctx0" brushRef="#br0" timeOffset="2092.99">20985 744 0,'0'-25'16,"0"1"-1,-25 24 48,25 24-63,-25-24 15,25 25-15,-25 0 16,1 0-16,24 24 16,0-24-16,-25 0 0,25 25 0,0-26 15,25 1-15,-25 0 0,0 0 0,24-25 16,-24 25-16,25-25 0,-25 24 0,25-24 0,0 25 15,0-25-15,-1 25 0,1 0 16,0-25-16,25 25 16,-26-25-16,1 0 0,-25 24 15,25-24-15,0 25 0,0-25 16,-25 25-16,24-25 0,1 0 16,-25 25-16,25 0 0,0-1 15,-25 1 1,25-25-1,-25 25-15,0 0 16,-25-25-16,25 25 16,-25-25-1,25 24-15,-25-24 0,0 0 16,25 25-16,-24-25 0,-1 0 16,0 0-16,-25 0 15,26 0-15,-26 0 0,25 0 16,0-25-16,-123-24 0</inkml:trace>
  <inkml:trace contextRef="#ctx0" brushRef="#br0" timeOffset="2382.99">20861 719 0,'25'0'0,"-1"0"47,1 0-47,0 0 15,0 0 1,0-24-16,-1 24 0,1 0 0,0 0 15,0-25-15,0 25 0,-1 0 16,1 0-16,0-25 0,0 25 0,0 0 0,74-25 16</inkml:trace>
  <inkml:trace contextRef="#ctx0" brushRef="#br0" timeOffset="5894.99">19670 1910 0,'0'0'0,"-25"0"15,1 0 1,-1 0 0,0 25-1,0-25-15,25 25 16,0-1 0,0 1-1,0 0-15,25-25 0,-25 25 16,25-25-16,-25 25 0,25-1 15,-1 1-15,1-25 16,-25 25-16,25-25 0,0 0 0,0 0 16,-1 25-16,1-25 0,0 0 15,0 0-15,0 0 0,-25 25 0,24-25 16,1 0-16,0 0 0,-25 24 0,25-24 16,0 0-16,-1 25 0,1-25 15,-25 25 1,25-25-16,-25 25 15,-25 0 17,0-1-17,1-24 1,24 25-16,-25-25 0,0 0 0,25 25 16,-25-25-16,0 0 0,1 0 0,-1 25 15,-273-124 16</inkml:trace>
  <inkml:trace contextRef="#ctx0" brushRef="#br0" timeOffset="6081.01">19596 1836 0,'0'-25'0,"25"25"16,-1 0-1,1 0 17,0 0-32,0 0 0,0 0 15,24 25-15,100-1 0</inkml:trace>
  <inkml:trace contextRef="#ctx0" brushRef="#br0" timeOffset="6353">20513 2282 0,'0'0'0,"25"0"16,-25 25-1,0 0 17,0-1-17,0 1-15,0 0 0,0 0 0,-25 0 16,25-1-16,0 1 0,0 25 0,-74 198 15</inkml:trace>
  <inkml:trace contextRef="#ctx0" brushRef="#br0" timeOffset="9629.99">21233 1836 0,'0'-25'16,"0"0"46,0 50-46,-25-25 31,25 25-47,0-1 31,0 26-15,0-25-16,0 24 15,0-24-15,0 25 0,0-25 0,25-1 16,0 1-16,-1 0 0,-24 0 0,25-25 0,0 0 16,0 0-16,0 0 0,-1 0 15,-24 25-15,25-25 0,0 0 16,0 0-16,-25 24 15,25-24-15,-1 0 16,-24 25-16,25-25 0,-25 25 31,-25-25-15,25 25-16,-24-25 16,24 25-16,-25-25 15,25 24-15,-25-24 0,25 25 0,-25-25 16,0 25-16,1-25 15,-1 0-15,25 25 0,-25-25 0,0 0 0,0 0 16,1 0-16,-51-50 0</inkml:trace>
  <inkml:trace contextRef="#ctx0" brushRef="#br0" timeOffset="9883.99">21233 1712 0,'0'0'0,"25"0"16,-1 0 15,1 0-15,0 0-1,-25-25-15,25 25 16,24 0-16,-24 0 0,0-25 0,0 25 16,124-25-16</inkml:trace>
  <inkml:trace contextRef="#ctx0" brushRef="#br0" timeOffset="24815.99">21580 2480 0,'-25'0'0,"25"-24"78,-25 24-62,1-25 15,-1 25-15,0-25-16,0 25 0,0-25 15,1 25-15,-1 0 0,0 0 16,0 0-16,0 0 16,1 0-1,-1 0-15,25 25 0,-25-25 16,0 0-16,25 25 0,-25 0 16,1-25-16,24 24 15,-25 1-15,25 0 0,-25 0 0,0 0 16,25-1-16,-25 1 0,1 0 15,24 0-15,0 0 0,-25-25 16,25 25-16,0-1 0,-25-24 0,25 25 16,-25 0 31,25 0-47,0 0 15,0 24-15,0-24 0,0 0 0,0 0 16,0-1-16,0 1 0,0 0 0,25 0 15,-25 0-15,0-1 0,25-24 16,-25 25-16,25 0 0,-25 0 16,24-25-16,1 25 0,0-1 15,0-24-15,0 25 16,-1-25-16,1 0 0,0 25 16,0-25-16,0 0 15,-1 0-15,1 0 0,0 0 0,0 0 16,0 0-16,-25-25 0,24 25 15,1 0-15,0 0 0,-25-25 0,25 25 16,0 0-16,-25-24 0,24 24 16,1 0-16,-25-25 0,25 25 15,0-25-15,0 0 16,-25 0-16,24 25 16,-24-24-16,25-1 15,-25 0-15,0 0 0,0 0 16,0 1-16,0-1 0,25 0 0,-25 0 15,0 0-15,0 1 0,0-1 0,-25 0 16,25 0-16,0 0 0,0 1 16,0-1-16,0 0 0,-25 25 0,25-25 15,0 0-15,-24 0 0,-1 1 16,25-1-16,-25 0 0,25 0 16,-25 25-16,25-25 0,-49-49 0</inkml:trace>
  <inkml:trace contextRef="#ctx0" brushRef="#br0" timeOffset="28052.99">21803 6573 0,'-24'-49'0,"-1"49"47,25-25-32,0 0 1,-25 25-16,25-25 15,-25 25 1,25-25-16,-25 25 16,25-24-16,-25 24 0,1 0 15,24-25-15,-25 25 0,0 0 0,0-25 0,0 25 16,25-25-16,-24 25 0,-1 0 16,0 0-1,0 0 1,0 25-16,1-25 15,24 25-15,-25-25 16,25 25-16,-25-25 0,25 24 16,-25 1-16,25 0 15,-25-25-15,25 25 0,0 0 16,-24-1-16,24 1 0,0 0 16,0 0-16,-25 0 15,25-1-15,0 1 16,0 0-16,0 0 0,0 0 15,0-1-15,0 1 16,0 0-16,25 25 31,-25-25-31,24-1 16,-24 1 0,25-25-16,-25 25 0,25-25 15,0 25-15,0-25 16,-1 25-16,1-25 15,0 0-15,-25 24 16,25-24-16,0 0 0,-1-24 16,1 24-16,0 0 15,0 0-15,-25-25 0,25 25 16,-1 0-16,-24-25 0,25 25 0,0-25 16,-25 0-16,25 25 15,-25-24-15,25-1 0,0 0 16,-25 0-16,0 0 15,24 0-15,-24 1 0,0-1 0,25 0 16,-25 0-16,0 0 0,-25 25 16,25-24-16,0-1 0,-24 0 15,24 0-15,-25 25 0,25-25 16,-25 25-16,0-24 0,-74-26 0</inkml:trace>
  <inkml:trace contextRef="#ctx0" brushRef="#br0" timeOffset="29335.99">20613 9401 0,'0'0'0,"-25"-25"15,25 0 1,-25 25 0,25-24-16,-25 24 15,25-25-15,-25 25 16,1 0-16,-1 0 16,25 25-16,-25-25 15,0 24-15,0 1 0,25 0 0,-24 0 16,-1 0-16,0-1 0,0 1 15,25 25-15,-25-25 0,1-1 0,24 1 16,-25 0-16,25 0 0,-25 0 0,25-1 16,-25 1-16,25 0 0,0 25 0,0-26 15,0 1-15,0 0 0,0 0 0,0 0 16,0-1-16,25 1 0,-25 0 0,25 0 16,0 0-16,-1 0 0,1-1 15,0-24-15,0 0 0,0 0 16,24 0-16,-24 0 0,0 0 0,24 0 15,-24-24-15,0 24 0,25-25 0,-26 25 16,1-25-16,25 25 0,-25-25 0,0 0 16,-25 0-16,24 25 0,1-49 15,-25 24-15,0 0 0,0 0 0,0 1 0,0-1 16,0-25-16,0 25 0,-25 1 0,25-1 16,-24 0-16,24 0 0,-25 0 0,0 25 15,25-24-15,-25-1 0,0 25 0,-49-50 16</inkml:trace>
  <inkml:trace contextRef="#ctx0" brushRef="#br0" timeOffset="29985.99">22647 9575 0,'0'0'0,"-25"0"31,0 0-15,0 0-1,0 0-15,1 0 16,-1 24 0,0-24-16,25 25 0,-25 0 0,25 0 15,-25 0-15,25-1 0,-24 1 0,24 0 16,-25 0-16,25 24 0,0-24 0,0 0 15,0 25-15,0-26 0,0 1 0,0 0 16,25 0-16,-1 0 0,-24 0 0,25-1 16,0-24-16,0 25 0,24-25 0,-24 0 15,0 0-15,25 0 0,-1-25 0,-24 25 0,25-24 16,-25-1-16,24 0 0,-24 0 0,0 0 16,0-24-16,-1 24 0,1 0 0,-25-25 0,0 26 15,0-1-15,0 0 0,0 0 0,-25 0 16,25 1-16,-74-51 15,49 75-15,-24 0 0,-125 0 0</inkml:trace>
  <inkml:trace contextRef="#ctx0" brushRef="#br0" timeOffset="33845">22994 3547 0,'0'0'0,"0"-25"15,-25 25-15,25-25 16,0 1-1,-25 24-15,25-25 16,0 0-16,-24 25 0,-1-25 16,0 25-1,0 0-15,0-25 16,1 25-16,-1 0 16,0-24-16,0 24 0,0 0 15,0 0-15,1 0 0,-1 0 16,0 24-16,0-24 15,0 0-15,1 25 0,-1-25 16,25 25-16,-25-25 0,0 25 16,0 0-16,25-1 0,-24 1 15,24 0-15,-25 0 0,25 0 16,-25-1-16,25 1 0,0 0 0,0 0 16,-25 99-1,25-99-15,0 0 16,0-1-16,25-24 0,-25 25 0,0 0 0,0 0 15,0 0-15,25-1 0,-25 1 16,25 0-16,-25 0 0,24 0 16,-24-1-16,25-24 0,-25 25 0,25 0 0,0-25 15,-25 25-15,25-25 0,-1 25 0,1-1 16,0-24-16,0 25 0,0-25 16,-1 0-16,1 25 0,25-25 0,-25 0 0,0 0 15,-1 0-15,26-25 0,-25 25 0,0 0 16,24-25-16,-24 25 0,0-24 0,0-1 0,-1 25 15,1-25-15,0 0 0,0 0 0,0 1 0,-25-1 16,24 0-16,-24 0 0,25-24 16,-50-175-1,25 200 1,0-1-16,-24 0 0,24 0 0,-25 0 0,0 0 16,0 1-16,0-1 0,1 0 15,-1 25-15,25-25 0,-25 25 16,25-25-16,-25 25 0,-24-24 0</inkml:trace>
  <inkml:trace contextRef="#ctx0" brushRef="#br0" timeOffset="50648.99">19621 15056 0,'0'0'0,"0"-24"0,-25 24 15,0 0 1,25-25-16,-25 25 0,25-25 16,-25 25-16,0-25 0,25 0 15,-24 25-15,24-24 16,-25 24-16,25-25 0,-25 25 15,25-25-15,-25 25 0,0 0 16,1 0-16,-1 0 16,0 0-1,0 0-15,0 25 0,1-25 16,24 25-16,-25-25 0,0 24 0,0-24 0,0 25 0,1-25 16,-1 25-16,0 0 0,0 0 15,0-1-15,25 1 0,-24-25 0,24 25 0,-25 0 16,25 0-16,-25-1 0,25 1 15,0 0-15,0 0 0,-25 0 0,25-1 16,0 1-16,0 0 16,0 0-16,0 0 0,25 0 0,-25-1 0,0 1 0,25 0 15,-25 0-15,0 0 0,25-1 0,-1 1 16,1 0-16,-25 0 0,25 0 0,0-1 16,0 1-16,-1-25 0,1 25 0,0 0 15,0-25-15,0 25 0,-1-25 16,1 0-16,0 24 0,25-24 0,-1 0 15,-24 0-15,25-24 16,-26 24-16,1 0 0,0-25 0,25 25 0,-25 0 0,-1-25 16,1 25-16,25-25 0,-25 25 0,-1-25 15,1 25-15,0-24 0,0 24 0,-25-25 0,25 0 16,-1 25-16,-24-25 0,25 0 0,-25 1 16,25-1-16,-25 0 0,25 0 15,-25 0-15,0 1 0,0-26 0,0 25 16,0 0-16,0 0 0,-25 1 0,25-1 0,-25 0 15,25 0-15,-25 0 0,25 1 0,-24-1 16,24 0-16,-25 25 0,0-25 0,0 0 16,0 1-16,-49 24 15</inkml:trace>
  <inkml:trace contextRef="#ctx0" brushRef="#br0" timeOffset="51918.99">23937 16818 0,'0'-25'16,"24"25"-1,-24-25 1,0 0-16,-24 25 16,24-25-16,-25 25 15,25-24-15,-25 24 16,25-25-16,-25 25 0,0-25 15,0 25-15,1-25 16,-1 25-16,0 0 0,0 0 16,0-25-16,1 25 0,-1 0 0,0 0 0,0 0 15,0 0-15,1 25 0,-1-25 0,0 0 16,0 0-16,-74 50 0,49-25 16,26-25-16,-1 24 0,0 1 15,0-25-15,0 25 0,1 0 0,-1 0 16,25-1-16,-25 1 0,25 0 0,-25 0 0,25 0 15,0-1-15,-25 1 0,25 0 0,0 0 16,0 0-16,0-1 0,0 1 0,0 0 0,199 322 47,-174-322-47,24-25 0,26 25 16,-51 0-16,26-25 0,0 0 0,-1 0 15,1 0-15,-25 0 0,24-25 0,1 25 0,-1-25 0,-24 0 16,25 0-16,-25 1 0,24 24 0,-24-25 15,0 0-15,0 0 0,-25-24 0,25 24 16,-50-198 0,0 198-16,0-25 0,0 25 15,1 1-15,-1-26 0,0 25 0,-25 0 0,25 1 16,1 24-16,-125-100 0</inkml:trace>
  <inkml:trace contextRef="#ctx0" brushRef="#br0" timeOffset="52925">19769 16073 0,'0'0'0,"-24"0"31,24-24-31,-25 24 0,25-25 15,-25 25-15,0 0 16,25-25-16,-25 25 0,1-25 16,-1 25-16,25-25 0,-25 25 15,0 0-15,0 0 0,0 0 0,1 0 16,-26 25-16,-24 0 16,74 0-16,-25-25 0,0 25 15,0-1-15,0 1 0,1-25 0,24 50 0,-25-25 16,0-1-16,25 1 0,-25 0 0,25 0 15,0 24-15,-25-24 0,25 0 0,0 25 0,0-25 16,0 24-16,0-24 0,25 0 16,-25 24-16,25-24 0,-25 0 0,25 25 15,0-26-15,-1 26 0,1-25 0,25-25 16,-25 25-16,-1-25 0,26 24 0,-25-24 16,24 0-16,1 0 0,0-24 0,-1 24 0,1-25 15,0 0-15,-1 0 0,1 0 0,-1 1 0,-24-1 16,0 0-16,25 0 0,-26 0 0,-24 1 15,25-26-15,-25 25 0,0 0 16,0 1-16,0-51 0,-49 25 16,24 26-16,0-26 0,0 25 0,0 0 0,1 1 15,-26-1-15,0 0 0,26 0 16,-26 25-16,25-25 0,-74 1 0</inkml:trace>
  <inkml:trace contextRef="#ctx0" brushRef="#br0" timeOffset="54448.99">23738 14188 0,'50'-49'16,"-50"24"31,0 0 0,0 0-16,-25 0 0,25 1 0,-25 24-15,0-25 0,25 0-16,-74 0 15,49 0 1,-49 25-16,49 0 0,0 0 15,0 0-15,25 25 0,-25-25 0,1 0 16,-1 0-16,25 25 0,-25-25 16,0 0-16,25 25 0,-25-25 0,1 25 15,-1-25-15,25 24 16,-25-24-16,0 25 0,25 0 16,-25-25-16,1 25 15,24 0-15,-25-25 0,25 24 0,-25 1 16,25 0-16,0 0 15,0 0-15,-25-1 0,25 1 0,0 0 16,0 0-16,0 0 0,0 0 16,25-25-16,-25 24 0,0 1 15,0 0-15,25 0 0,0 24 0,-1-24 0,-24 0 16,25-25-16,0 50 0,0-50 0,0 24 16,-1 1-16,1 0 0,25 0 0,-25 0 0,24-25 15,-24 24-15,25-24 0,-26 0 0,26 0 0,-25 0 16,24 0-16,1-24 0,-25 24 0,24-25 15,-24 0-15,25 25 0,-25-25 16,0 0-16,24 1 0,-24-1 0,0-25 16,0 25-16,-1-24 0,-24-1 0,0 25 15,0 1-15,0-1 0,0-25 0,0 25 0,-24 0 16,24-24-16,-25 24 0,0 0 0,0 0 0,0 1 16,1-1-16,-1 0 0,0 0 0,0 25 15,-99-49-15</inkml:trace>
  <inkml:trace contextRef="#ctx0" brushRef="#br0" timeOffset="55631.99">19893 16867 0,'0'-25'0,"-24"25"31,24-24-31,0-1 15,-25 25 1,25-25-16,-25 25 0,0 0 16,25-25-16,-25 25 15,-24 0-15,49-25 16,-25 25-16,0 0 0,0 0 16,1 0-16,-1-24 0,0 24 0,0 0 0,0 0 15,0 0-15,1 0 0,-1 0 0,0 0 16,0 0-16,0 24 0,1-24 0,-1 0 15,0 25-15,0-25 0,0 25 16,1 0-16,-1 24 16,0-24-16,0 25 0,25-25 15,-25-1-15,25 1 0,0 25 0,-24-25 0,24-1 0,0 1 16,0 0-16,0 25 0,0-26 0,0 1 16,0 0-16,24 0 0,-24 0 0,0-1 15,25 1-15,-25 0 0,25 0 0,0 0 16,-25-1-16,25 1 0,24 25 0,-24-25 0,0-25 15,0 25-15,24-1 0,1-24 16,-25 25-16,24-25 0,-24 0 0,25 0 16,-25 0-16,24 0 0,1 0 0,-25-25 0,24 25 15,-24-24-15,25-1 0,-26 25 0,1-25 16,25 0-16,-25 0 0,-1 0 0,-24 1 0,25-1 16,-25 0-16,25-25 0,-25 1 15,0-100 1,-25 50-16,25 74 0,-25-25 0,25 26 15,-24-1-15,-1 0 0,25 0 0,-25 0 16,0 1-16,25-1 0,-25 25 0,-49-50 16</inkml:trace>
  <inkml:trace contextRef="#ctx0" brushRef="#br0" timeOffset="56785">23837 15974 0,'0'-25'15,"0"1"16,0-1-15,0 0 0,0 0-16,0 0 15,-25 1 1,25-1-16,-24 25 0,-1 0 16,25-25-16,-25 25 0,0 0 15,0 0-15,1 0 16,-1 25-16,0-25 15,25 25-15,-25-25 0,25 24 16,-25 1-16,25 0 0,-24-25 0,24 25 16,-25 0-16,25 24 0,-25-24 0,25 0 0,-25 0 15,25-1-15,-25 26 0,25-25 0,0 0 0,-24-1 16,24 1-16,0 0 0,0 0 0,0 0 16,0-1-16,0 1 0,0 0 0,0 0 0,570 0 78,-545-50-78,0 0 15,0 25-15,-1-25 0,1 0 0,0 1 0,-25-1 16,0 0-16,25 0 0,-25 0 0,0 1 0,0-1 16,0 0-16,-25 0 0,25 0 0,0 1 0,-25-1 15,25 0-15,-25 0 0,1 0 0,-200-123 31</inkml:trace>
  <inkml:trace contextRef="#ctx0" brushRef="#br0" timeOffset="57835">19918 13395 0,'0'0'0,"0"-25"0,-25 25 16,25-25-16,-24 25 15,24-25-15,-25 25 16,25-25-16,-25 25 0,0-24 16,0 24-16,1 0 15,-26 0-15,25 0 16,-24 0-16,24 0 0,0 0 0,0 0 0,-25 0 15,26 0-15,-1 24 0,0-24 0,0 0 16,0 25-16,-24-25 0,24 25 0,0 0 0,0 0 16,1-1-16,24 1 0,-25 0 0,0 0 15,0 24-15,25-24 0,-25 25 0,1-25 16,24 24-16,0-24 0,0 25 0,0-26 16,0 26-16,0-25 0,0 24 0,24-24 15,1 25-15,-25-25 0,25-1 0,0 26 16,0-25-16,-1 0 0,26-25 0,-25 24 0,24 1 15,1-25-15,0 0 0,-1 0 0,1 0 16,0-25-16,-1 25 0,1-24 0,-1-1 16,1 0-16,74-223 31,-124 198-31,-25 26 0,25-26 0,-25 25 16,1-24-16,-1 24 0,0-25 0,-25 25 15,26 1-15,-1-1 0,-99-74 0</inkml:trace>
  <inkml:trace contextRef="#ctx0" brushRef="#br0" timeOffset="58588.99">23564 13246 0,'0'-25'16,"0"0"-16,0 0 16,0 0 15,-24 25-31,-1 0 15,0 0-15,-25 25 16,-24 0 0,49 0-16,0-25 0,1 25 15,-1-25-15,0 25 0,0-1 0,25 1 0,-25 0 16,1 0-16,24 0 0,-25-1 0,25 1 16,-25 25-16,25-25 0,0 24 0,25-24 15,-25 0-15,0 24 0,25-24 0,-1 0 0,1 25 16,0-26-16,0 1 0,0 0 0,24-25 15,-24 25-15,25-25 0,-26 0 0,26 0 0,-25 0 16,0 0-16,24-25 0,1 0 16,-1 0-16,-24 1 0,-25-26 0,25 25 15,0-24-15,-25 24 0,0-25 0,0 25 0,0-24 16,-25 24-16,25-25 0,-25 26 0,0-26 0,1 25 16,-1-24-16,0 24 0,0 0 15,0 0-15,-148-49 0</inkml:trace>
  <inkml:trace contextRef="#ctx0" brushRef="#br0" timeOffset="59434">19993 14263 0,'0'0'0,"0"-25"0,-25 25 16,25-25-16,-25 25 15,25-25-15,-25 25 0,25-25 16,-25 25-16,1-24 0,-1-1 16,0 25-16,0 0 0,0 0 0,1-25 15,-1 25-15,0 0 0,0 0 16,-24 0-16,24 0 0,-25 25 16,25-25-16,0 0 0,1 25 0,-26-25 0,25 24 15,0-24-15,1 25 0,-1 0 0,0 0 16,25 0-16,-25-1 0,0 1 0,25 0 15,0 0-15,-24 0 0,24 24 0,0-24 16,0 0-16,0 25 0,0-26 0,0 1 0,0 25 16,24-25-16,-24-1 0,25 26 15,25 24-15,24 1 16,-49-50-16,25-25 0,-26 24 0,26-24 16,-25 0-16,25 0 0,-26 0 0,26 0 15,-25-24-15,24 24 0,-24-25 0,25 0 0,-25 0 16,-1 0-16,26-24 0,-25 24 0,0-25 15,-1 26-15,-24-26 0,25 25 0,-25-24 16,-25-150 0,1 174-16,24 0 15,-25 1-15,0-1 0,0 0 0,-24 25 0,24-25 16,0 25-16,0-25 0,0 25 0,-99 0 16</inkml:trace>
  <inkml:trace contextRef="#ctx0" brushRef="#br0" timeOffset="60298.99">23664 15056 0,'0'-24'0,"-25"24"16,25-25-1,-25 0 1,0 0 0,0 25-1,1 0-15,-1 0 16,0 0-16,25 25 0,-25-25 15,0 25-15,1 0 0,-1-1 16,0 1-16,25 0 0,-25 0 0,0 0 16,25-1-16,-24 1 0,24 25 0,0-25 0,-25-1 15,25 26-15,0-25 0,25 0 0,-25 0 16,0 24-16,24-24 0,1 25 16,0-26-16,49 26 0,-49-25 0,0 0 0,25-1 15,-1-24-15,-24 25 0,25-25 0,-1 0 16,-24 0-16,25-25 0,-1 25 0,-24 0 0,25-24 15,-25-1-15,24 0 0,-24 0 0,0 0 16,-25 1-16,25-1 0,-25 0 0,0 0 0,0 0 16,-25-49-16,0 49 0,-25-49 15,26 49-15,-1 0 0,0-25 0,0 26 16,-25-1-16,-123-50 0</inkml:trace>
  <inkml:trace contextRef="#ctx0" brushRef="#br0" timeOffset="61384.99">19670 11336 0,'-25'0'16,"25"25"31,0-1-47,25-24 16,-25 25-16,0 0 0,0 0 15,25 0-15,-25-1 0,0 1 0,25 0 16,-25 0-16,0 0 15,25-1-15,-25 1 0,0 0 16,0 0 0,-25-25 31,0 0-47,0 0 15,0 0-15,1-25 0,-1 25 0,-25 0 0,25-25 16,-24 25-16,-1-25 0,0 25 0,1-24 0,-1 24 15,1-25-15,-26 0 0,26 0 16,-1 25-16,-24-25 0,24 1 0,-24-1 0,24 0 16,0 0-16,-24 25 15,-75-74-15,25 24 16,99 25-16,0 25 0,25-24 16,-24 24-16,-1-25 15,50 25-15,-25 25 16,24-25-1,1 24 1,0-24 0,0 50-16</inkml:trace>
  <inkml:trace contextRef="#ctx0" brushRef="#br0" timeOffset="65150.99">23192 11385 0,'0'0'0,"0"-24"16,0-1 0,0 0-1,-24 25-15,24-25 16,24 50-1,-24 0 1,0 0 0,0-1-16,25-24 15,-25 25-15,0 0 0,50 74 16,-50-74-16,25 0 16,-1 0-16,-24-1 0,25 1 0,0 0 15,-25 0-15,25-25 16,-25 25-16,25-25 0,-25 24 0,24-24 31,-24 25-31,0-50 47,25 1 0,0-1-32,0 25-15,0-25 0,-1 0 16,1 0-16,0 25 0,0-24 0,0-1 16,24 25-16,-24-25 0,25 0 0,-1 0 15,1 1-15,0 24 0,-26-25 0,26 0 0,0 0 16,-1 25-16,1-25 0,-25 1 0,24 24 16,-24-25-16,0 25 0,0 0 0,-1-25 15,1 25 1,-50 25 15,1 0-15,-1-25-1</inkml:trace>
  <inkml:trace contextRef="#ctx0" brushRef="#br0" timeOffset="68195.98">18455 12948 0,'0'0'0,"-25"0"0,25-25 16,0 0-1,-25 25-15,25-24 16,0-1-16,-25 0 15,0 0 1,1 25-16,-1-25 0,0 25 16,0 0-16,0 0 15,1 0-15,-1 0 0,0 0 0,0 0 0,0 25 16,1-25-16,-1 0 0,0 25 0,0-25 16,0 25-16,1 0 0,-1-25 15,0 24-15,0 1 0,-24 0 0,49 0 16,-25 0-16,0-1 0,25 1 0,-25 0 0,25 0 15,0 24-15,-25-24 0,25 0 0,0 0 16,0 0-16,0 0 0,0 24 0,0-24 16,0 0-16,0 24 0,0-24 0,0 0 15,0 25-15,0-26 0,0 26 0,0-25 16,0 24-16,0-24 0,0 25 0,0 24 16,0-49-16,0 25 0,0-26 0,0 1 15,0 25-15,0-25 0,0-1 0,0 26 0,0-25 16,0 0-16,0 24 0,0-24 0,0 0 15,0 24-15,0-24 0,0 0 0,0 0 0,0 25 16,0-26-16,0 1 0,0 25 0,0-25 16,0 24-16,0-24 0,0 0 0,0 24 15,0 1-15,0-25 0,0 24 0,0-24 16,0 74-16,0-74 0,0 25 0,0-25 16,0 24-16,0-24 0,0 0 0,0 24 0,0-24 15,0 0-15,0 25 0,0-26 0,0 1 16,0 0-16,0 0 0,0 25 0,0-26 0,0 1 15,0 0-15,0 0 0,0 0 0,0-1 16,0 51 0,0-26-16,0-24 0,0 0 15,0 0-15,0 0 0,0-1 0,0 1 16,0 0-16,0 0 0,0 0 0,25-1 0,-25 1 16,0 0-16,0 0 0,0 0 0,0-1 15,0 1-15,0 0 0,0 0 0,0 0 16,25-1-16,-25 1 0,25 50 15,-25-26-15,0-24 16,25 0-16,-25 0 0,0 0 0,0-1 0,24 1 16,-24 0-16,0 0 0,0 0 15,25-1-15,-25 1 0,0 0 0,0 0 16,0 0-16,0-1 0,25 1 0,-25 0 0,0 0 16,0 0-16,0-1 0,25 1 15,-25 0-15,0 0 0,0 0 0,25-1 0,-25 1 16,24-25-16,-24 25 15,25 0-15,0 0 16,0-1-16,0 1 16,-1-25-16,1 25 0,0-25 0,0 25 0,0-25 15,-1 25-15,1-25 0,25 0 0,-25 0 16,74 24-16,199-48 16,-75-76-1</inkml:trace>
  <inkml:trace contextRef="#ctx0" brushRef="#br0" timeOffset="71722">4465 13767 0,'0'0'0,"-25"0"0,25-25 16,0 50 15,25-25 16,0 0-47,-25 24 15,24-24-15,1 0 0,25 0 16,-25 0-16,-1 25 0,26-25 0,-25 0 0,24 0 16,1 0-16,0 0 0,24-25 0,-24 25 15,24 0-15,1 0 0,-26 0 0,26-24 0,24 24 16,-25 0-16,1 0 0,24-25 0,-25 25 16,1 0-16,24 0 0,-25 0 0,1 0 15,123 0-15,-123-25 16,-26 25-16,26 0 0,-26 0 0,1 0 15,-1 0-15,1 0 0,0 0 0,-26 0 0,26 0 16,0 0-16,-26 0 0,1 0 0,0 0 0,0-25 16,0 25-16,0 0 0,-1 0 0,1 0 15,0 0-15,0 0 16,-25-25 31</inkml:trace>
  <inkml:trace contextRef="#ctx0" brushRef="#br0" timeOffset="72463.98">1166 13742 0,'0'0'15,"-25"0"-15,25-25 0,-25 25 16,0 0-1,25-25-15,-24 25 16,48 0 15,1 0-15,0 0 0,0 0-16,0 0 0,-1 0 15,1 0-15,0 0 0,25 0 0,-1 0 0,1 0 16,-1 0-16,1 0 0,0 0 0,24 0 15,-24 0-15,24 0 0,1 0 0,-1-25 0,0 25 16,75 0-16,-74 0 16,98 0-16,-98-24 0,-1 24 0,0 0 15,1 0-15,-1 0 0,-24 0 0,24 0 0,-24 0 16,-25 0-16,24 0 0,-24 0 0,25 0 0,-25 0 16,-1 0-16,1 0 0,0 0 15,-50 0 1</inkml:trace>
  <inkml:trace contextRef="#ctx0" brushRef="#br0" timeOffset="72885">1116 14585 0,'0'-25'16,"0"50"-16,25-50 15,0 25 16,0-24-15,-1 24-16,1 0 0,0 0 16,0 0-16,49 0 0,-24 0 15,-25 0-15,74-25 0,-50 25 0,1 0 16,0 0-16,-1 0 0,150-25 16,-125 0-16,1 25 0,24 0 15,-25-25-15,1 25 0,-1 0 0,0-24 0,1 24 0,-26 0 16,26 0-16,-25 0 0,-1 0 0,1 0 0,-25 0 15,24 0-15,-24 0 0,0 24 16,24-24-16,-24 0 0,0 25 0,25 25 16</inkml:trace>
  <inkml:trace contextRef="#ctx0" brushRef="#br0" timeOffset="73695">8756 13717 0,'0'-25'0,"25"25"47,0 0-31,-1 0-16,1 0 16,0 0-16,0 0 15,0 0-15,-1 0 0,1 0 0,25 0 0,-25 0 16,24 0-16,1 0 0,0 25 0,-1-25 15,1 0-15,-1 0 0,26 25 0,-1-25 16,-24 0-16,24 0 0,25 0 0,-24 0 0,-1 0 16,1 25-16,24-25 0,-25 0 0,1 0 15,-1 0-15,1 0 0,-1 0 0,-24 0 16,-1 0-16,1 0 0,24 0 16,-24 0-16,-25 0 0,-1 0 0,26 24 15</inkml:trace>
  <inkml:trace contextRef="#ctx0" brushRef="#br0" timeOffset="74418">13395 13692 0,'0'-25'15,"24"25"17,1 0-17,0 0-15,0 25 0,0-25 16,-1 0-16,26 0 0,-25 0 0,0 0 0,24 0 16,-24 0-16,25 0 0,-1 0 15,1 0-15,-25 0 0,24 0 0,1 0 0,24 0 16,-24 0-16,24 0 0,1 0 0,-26 0 15,26 0-15,24 0 0,-25 0 0,1 0 16,24 0-16,75 0 0,-75 0 0,0 0 16,0 0-16,-24 0 0,24 0 0,-25 0 15,1 25-15,-1-25 0,1 0 0,-26 0 16,150 25-16</inkml:trace>
</inkml:ink>
</file>

<file path=ppt/ink/ink5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6:57.857"/>
    </inkml:context>
    <inkml:brush xml:id="br0">
      <inkml:brushProperty name="width" value="0.05292" units="cm"/>
      <inkml:brushProperty name="height" value="0.05292" units="cm"/>
      <inkml:brushProperty name="color" value="#C00000"/>
    </inkml:brush>
  </inkml:definitions>
  <inkml:trace contextRef="#ctx0" brushRef="#br0">3522 5383 0,'0'24'78,"-25"-24"-78,25 25 16,-24 0-16,24 0 15,-25 0-15,25-1 16,0 1-16,0 0 16,0 0-16,25 0 15,-1-1-15,1-24 16,0 25-16,0-25 15,0 0-15,-1 25 16,1-25-16,0 0 0,0 0 16,0 25-16,0-25 15,-1 0 1,-24 25-16,25-25 16,-25 24-16,-25-24 31,25 25-31,-49 25 31,24-50-31,0 0 0,0 0 16,0 0-16,1 0 0,-100-25 15</inkml:trace>
  <inkml:trace contextRef="#ctx0" brushRef="#br0" timeOffset="197.99">3448 5407 0,'0'0'0,"0"-24"15,25 24-15,-25-25 16,24 25 0,1-25-16,0 25 15,0-25-15,0 25 16,-1 0-16,76 0 0</inkml:trace>
  <inkml:trace contextRef="#ctx0" brushRef="#br0" timeOffset="470">4043 5804 0,'0'-25'15,"0"50"17,0 0 14,25 0-30</inkml:trace>
  <inkml:trace contextRef="#ctx0" brushRef="#br0" timeOffset="978">4366 5234 0,'0'0'0,"-25"0"15,0 0 16,0 25-15,0-1 0,25 1 15,0 0-15,25-25-1,-25 25-15,25 0 16,0-1-16,0 26 31,24-25-15,1 0-1,-25-1-15,24 1 0,1 0 0,-25 0 0,-1 0 16,1-25-16,0 24 0,-25 1 16,0 0-1,-25-25-15,25 25 0,-25-25 16,25 25-16,-74 24 31,49-49-31,-99 25 0</inkml:trace>
  <inkml:trace contextRef="#ctx0" brushRef="#br0" timeOffset="1216">4316 5259 0,'25'0'15,"-25"-25"17,25 25-32,-1 0 15,1 0-15,0-25 0,0 25 16,0 0-16,-1 0 0,1-25 15,0 25-15,99-25 0</inkml:trace>
  <inkml:trace contextRef="#ctx0" brushRef="#br0" timeOffset="16774.99">10269 11460 0,'-25'0'0,"25"-25"62,0 50-30,25-25-17,0 0 1,0 0-1,0 25-15,-1-25 0,1 0 0,0 0 16,0 24-16,24-24 0,-24 0 0,25 0 0,-1 0 16,1 0-16,0 0 0,-1 0 0,26 0 15,-26 0-15,1 0 0,24 0 0,-24 0 16,-1 0-16,26 0 0,-25 0 0,-1 0 0,26 0 16,24 0-16,-50 0 0,51 25 15,-51-25-15,1 0 16,-1 0-16,1 0 0,0 0 0,-1 0 0,1 25 15,-1-25-15,1 0 0,0 0 0,-1 0 16,1 0-16,0 0 0,-1 0 0,1 0 0,49 0 16,-49 0-16,-26-25 0,26 25 15,0 0-15,-26 0 0,26 0 16,0 0-16,-26 0 0,51 0 0,-26 0 16,1 0-16,-25 0 0,24 0 0,1 0 15,-25 0-15,24 0 0,1 0 0,-25 0 0,25 0 16,-1 0-16,1 0 0,-25 0 0,24 0 15,1 0-15,-25 0 0,24 0 0,1 0 16,-25 0-16,24 0 0,-24 0 0,25 0 0,-26 0 16,26 0-16,74 0 15,-74 0-15,-26 0 0,26 0 16,-25 0-16,0 0 0,24 0 0,-24 0 16,0 0-16,0 0 0,24 0 0,-24 0 15,0 0-15,0 0 0,0 0 0,24 0 0,-24 0 16,0 0-16,0 0 0,-1 0 0,26 0 15,-25 0-15,0-25 0,-1 25 16,26 0-16,0 0 0,-26 0 0,1 0 16,0 0-16,0 0 0,24 0 0,-24-24 0,0 24 15,0 0-15,0 0 0,-1 0 0,1 0 16,0 0-16,25 0 0,-26 0 0,1 0 16,25 0-16,-25 0 0,-1 0 0,26 0 15,-25 0-15,0 0 0,24 0 0,-24 0 16,50 0-16,-1 0 15,-49 0-15,24 0 0,1 0 0,-25-25 16,0 25-16,-1 0 0,26 0 0,-25 0 0,0 0 16,-1 0-16,1 0 0,0 0 15,25 0-15,-26-25 0,1 25 0,0 0 0,0 0 16,0 0-16,-1 0 0,1 0 0,0 0 16,0 0-16,0 0 0,-1 0 0,1 0 15,25 0-15,-25 0 0,0 0 0,-1 0 16,1 25-16,0-25 15,0 0-15,0 0 16,-1 0 0,1 0-1,-25 25 1,50-1-16</inkml:trace>
  <inkml:trace contextRef="#ctx0" brushRef="#br0" timeOffset="18995.99">23292 11559 0,'-25'0'16,"25"25"-1,-25-25 17,50 0-1,0 0-16,-25 25 1,24-25-16,1 0 0,0 0 16,0 0-16,0 0 0,-1 0 15,1 24-15,0-24 0,0 0 16,49 0-16,50 0 0,-25 25 16,-49-25-16,0 0 0,-1 0 0,1 0 15,0 0-15,-26 25 0,26-25 0,0 0 16,-1 0-16,1 0 0,-25 0 0,24 25 0,-24-25 15,0 0-15,24 0 0,-24 0 0,0 0 16,0 0-16,0 0 0,-1 0 0,-24 25 16,25-25-16,0 0 15,0 0-15,0 0 0,-25 24 16,24-24-16,1 0 16,-50 0 62,25 25-78</inkml:trace>
  <inkml:trace contextRef="#ctx0" brushRef="#br0" timeOffset="22641.99">10418 12402 0,'0'-24'0,"25"24"47,0 0-16,-1 0-15,1-25-16,0 25 15,0 0-15,0 0 0,-1 0 0,26 0 0,-25 0 16,24 0-16,1 0 0,0 0 0,-1 0 15,1 0-15,-1 0 0,1 25 0,24-25 16,-24 0-16,25 0 0,-26 0 0,1 0 16,24 0-16,-24 0 0,-1 0 0,1 0 0,0 0 15,-1 0-15,1 0 0,-1 0 16,1 0-16,74-25 0,-74 25 16,-1 0-16,1 0 0,-25 0 0,24 0 15,1 0-15,0 0 0,-1 0 0,-24 0 0,25 0 16,-1 0-16,-24 0 0,25 0 0,-1 0 15,-24 25-15,25-50 0,-26 25 0,26 0 16,-25 0-16,24 0 0,-24 0 0,25 0 16,-25 0-16,-1 0 0,26 0 15,49-25-15,-49 25 0,-25 0 0,24 0 16,-24-25-16,0 25 0,25 0 0,-26 0 0,1 0 16,0 0-16,25 0 0,-26 0 15,1 0-15,0 0 0,0 0 0,0 0 0,-1 0 16,1 0-16,0 0 0,0 0 0,0 0 15,-1 0-15,1 0 0,0 0 16,0 0-16,24 0 0,-49-25 0,25 25 16,0 0-16,0 0 0,0 0 15,-50 0 63,50 0-78,-50 0 63</inkml:trace>
  <inkml:trace contextRef="#ctx0" brushRef="#br0" timeOffset="25752">24656 11683 0,'0'-25'16,"0"0"15,0 1-15,-25-1-16,25 0 15,-25 0-15,0 0 16,25 1-16,-24 24 0,24-25 16,-50 0-16,-24-25 15,49 26 1,0 24-16,0-25 0,0 25 0,-24 0 0,24-25 15,-49 25-15,24-25 0,25 25 0,-24 0 0,24 0 16,-25 0-16,25 25 0,-24-25 0,-1 0 16,25 25-16,0-25 0,-24 25 0,24-25 15,0 24-15,-24 1 0,24-25 0,-25 50 16,25-25-16,1-1 0,24 1 0,-25 0 0,0 0 16,25 24-16,-25-24 0,0 0 15,25 25-15,-24-26 0,24 1 0,-25 0 16,25 25-16,0-26 0,0 1 0,0 0 0,0 0 15,0 0-15,0-1 0,0 1 0,0 0 16,0 0-16,0 0 0,0-1 0,25 1 0,-25 0 16,24 25-16,1 24 15,0-49-15,0 25 0,0-26 0,-1 1 16,1 0-16,0 0 0,0 0 0,0-1 16,24 1-16,-24 0 0,0 0 0,24-25 0,-24 25 15,25-1-15,0 1 0,-26-25 0,26 25 16,0-25-16,-1 25 0,-24-25 0,25 0 0,-1 25 15,-24-25-15,25 0 16,-26 0-16,125 24 0,-99-48 16,-1 24-16,51-25 15,-76 0-15,51-25 16,-50 26-16,-25-1 16,24 0-16,1 0 0,-25 0 0,25 1 0,-25-26 15,0 25-15,25-24 0,-25 24 0,0-25 0,25 1 0,-25 24 16,0-99-1,0 74-15,0 25 0,0-24 0,-25 24 0,25-25 16,0 25-16,0 1 0,-25-26 0,25 25 0,-25 0 16,0-24-16,25 24 0,-24 0 0,-1 0 15,25 1-15,-25-1 0,0 0 0,0 0 0,1 0 16,24 1-16,-25-1 0,0 25 0,0-25 0,0 0 16,1 25-16,-1 0 15,0-25-15,-49 25 0,49-24 0,0 24 0,0 0 16,-24 0-16,24 0 0,0 0 0,-25 0 0,26 0 15,-1 0-15,-25 24 0,25-24 0,-24 0 0,24 0 16,0 0-16,-24 25 0,24-25 0,-25 0 16,25 25-16,0-25 0,-24 25 0,24-25 0,0 25 15,0-25-15,1 24 0,-1-24 16,25 25-16,-25-25 0,-25 75 16,26-51-16,-1 1 0,0 0 0,25 0 15,-25 0-15,25-1 0,-25 1 0,25 0 16,0 0-16,-24 0 0,24-1 0,-25 1 0,25 0 15,0 0-15,0 0 0,0-1 0,0 1 16,0 0-16,0 0 0,0 0 0,0 24 0,0-24 16,0 0-16,0 25 15,25-1-15,-25-24 0,24 25 0,-24-26 0,25 1 16,-25 0-16,25 0 0,0 0 0,-25-1 0,25 1 16,-1 0-16,1 0 0,0 0 0,0-25 15,0 24-15,-1 1 0,1 0 0,0-25 0,25 25 16,-26-25-16,1 25 0,25-25 0,-25 24 15,24-24-15,1 25 0,-25-25 16,49 0-16,-24 0 16,-25 0-16,24 25 0,50-50 0,-74 25 0,0 0 15,0 0-15,0 0 0,-1-25 0,1 25 0,0 0 16,0-24-16,0 24 0,-25-25 0,24 25 16,1-25-16,0 0 0,0 25 15,-25-25-15,25 1 0,-1-1 0,-24 0 0,25 0 16,-25 0-16,50-49 0,-50 24 15,25 26-15,-25-1 0,24-25 0,-24 25 16,0-24-16,25 24 0,-25 0 0,0-25 0,0 26 16,0-26-16,0 25 0,0 0 0,0 1 0,0-26 15,0 25-15,-25 0 0,25 1 0,0-26 16,-24 25-16,24 0 0,-25 1 0,25-26 0,-25 25 16,0 0-16,25-24 0,-49-26 15,-1 1-15,25 49 0,0 0 16,1 1-16,-1-1 0,0 25 0,0-25 15,0 0-15,1 0 0,-26 25 0,25-24 0,0 24 16,1 0-16,-1 0 0,-25 0 0,25 0 16,1 0-16,-1 0 0,0 24 0,-25-24 0,-98 100 15</inkml:trace>
  <inkml:trace contextRef="#ctx0" brushRef="#br0" timeOffset="88380.98">1042 16098 0,'0'-25'63,"0"1"-63,0-1 16,25 0-16,-25 0 0,0 0 0,24 1 15,-24-1-15,25 0 0,-25 0 16,0 0-16,25 25 0,-25-24 15,25-1-15,0 25 16,-25-25-16,24 25 16,1 0-1,-25 25-15,25-25 0,0 25 0,0-25 16,-25 24-16,24-24 0,-24 25 0,25-25 0,0 25 16,0 0-16,0-25 0,-25 25 15,24-25-15,1 24 0,0-24 0,0 25 16,0-25-16,-1 25 0,1-25 0,0 0 15,0 0-15,0-25 16,0 25 0,-25-25-16,24 1 15,1-1-15,-25 0 16,25 25-16,0 0 16,-25-25-16,25 25 15,-1 25-15,1-25 16,0 0-16,0 25 0,0-25 0,-1 25 15,1-25-15,0 24 16,0-24-16,0 0 0,-1 25 0,1-25 0,0 0 16,0 0-16,0 0 0,-1 0 15,1 0-15,0 0 0,0 0 16,-25-25-16,25 25 0,-1 0 16,-24-24-1,25 24 1,0-25-1,0 25-15,0 0 16,-1 25-16,1-25 0,0 0 0,0 0 16,0 0-16,-1 24 0,1-24 15,0 0-15,0 0 0,0 0 0,0 0 0,-1 25 16,1-25-16,0 0 16,0-25-16,0 25 0,-1 0 0,1 0 15,-25-24-15,25 24 0,0-25 16,-25 0-1,25 25-15,-1 0 16,1 0 0,0 0-16,0 0 15,0 0-15,-1 0 0,1 25 16,0-25-16,0 0 0,0 0 0,-1 0 16,1 0-16,0 0 0,0 0 0,0 0 15,-1 0-15,1 0 0,0 0 0,0 0 0,-25-25 16,25 25-16,-1 0 0,1-25 15,0 25-15,-25-25 16,25 25-16,-25-24 0,25 24 0,-1-25 16,1 25-1,0 0-15,0 25 0,0-25 16,-25 24-16,25-24 0,-1 25 16,1-25-16,-25 25 0,25-25 0,0 25 15,0 0-15,-1-25 0,1 0 0,0 24 16,0-24-16,0 0 0,-1 0 0,1 25 15,0-25-15,0-25 0,0 25 0,-1 0 16,1 0-16,0-24 0,0 24 16,0-25-16,-1 0 15,1 0 1,0 25-16,0 0 16,-25-25-16,25 25 0,-1 0 15,1 25-15,0-25 0,0 0 0,0 0 16,-1 0-16,1 25 0,0-25 0,0 0 0,24 0 15,-24 25-15,0-25 0,0 0 0,0 0 16,-1 0-16,26 0 0,-25 0 0,0 0 16,0 0-16,-1 0 0,1-25 0,0 25 15,0 0-15,-25-25 0,25 25 16,-1 0-16,-24-25 0,25 25 0,-25-24 16,25 24-16,0 0 0,-25-25 0,25 25 15,-1 0-15,-24 25 16,25-25-16,0 0 0,0 24 0,0-24 15,-1 25-15,1-25 0,0 25 0,0-25 16,0 25-16,24-25 0,-24 0 0,0 25 16,24-25-16,-24 0 0,25 24 15,-25-24-15,123 25 0</inkml:trace>
</inkml:ink>
</file>

<file path=ppt/ink/ink5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7:41.813"/>
    </inkml:context>
    <inkml:brush xml:id="br0">
      <inkml:brushProperty name="width" value="0.05292" units="cm"/>
      <inkml:brushProperty name="height" value="0.05292" units="cm"/>
      <inkml:brushProperty name="color" value="#C00000"/>
    </inkml:brush>
  </inkml:definitions>
  <inkml:trace contextRef="#ctx0" brushRef="#br0">8161 10418 0,'0'-25'0,"0"0"47,-25 25-32,25-24-15,-25 24 16,25-25-16,-25 25 0,25-25 0,-24 25 0,24-25 15,-25 25-15,0 0 0,0-25 16,0 25-16,0 0 16,1 0-16,-1 0 0,0 25 15,0-25-15,0 0 0,1 25 0,-1-25 16,0 25-16,0 0 0,0-1 16,1 1-16,-1 0 15,25 0-15,-25 0 0,0-1 0,25 1 0,-25 0 16,1 0-16,24 0 0,-25-1 0,25 1 0,0 25 15,-25-25-15,25-1 0,0 1 0,0 25 16,-25-25-16,25-1 0,0 1 0,0 0 0,0 25 16,25-26-16,-25 1 0,0 0 15,0 0-15,25 0 0,-25-1 0,25 1 0,-1 25 16,1-25-16,0 0 0,0-1 16,0 1-16,-1-25 0,1 25 0,0-25 15,25 25-15,-26-25 0,1 25 0,0-25 16,25 0-16,-26 0 0,26 0 0,-25 0 0,0 0 15,24 0-15,-24-25 0,25 25 0,-25-25 16,-1 0-16,26 25 0,-25-25 0,0 1 16,-1-1-16,1 0 0,25-50 15,-50 51-15,25-1 0,-25-25 0,24 25 0,-24-24 16,0 24-16,0-25 0,0 1 0,-24 24 16,24-25-16,0 26 0,-25-26 0,0 25 15,25 0-15,-25-24 0,0 24 0,25 0 16,-24 0-16,-1 1 0,0-1 0,0 25 0,-49-50 15</inkml:trace>
  <inkml:trace contextRef="#ctx0" brushRef="#br0" timeOffset="1014.99">12551 10492 0,'0'-24'0,"-25"24"16,25-25-16,0 0 31,-24 25-31,24-25 0,-25 0 0,25 1 16,-25 24-16,25-25 15,-25 25-15,0 0 16,1 0-16,-1 0 15,0 0-15,0 0 0,25 25 16,-25-25-16,1 24 0,-1-24 0,0 25 16,0 0-16,0 0 0,25 0 0,-25-1 15,1 1-15,-1 0 0,0 0 0,0 0 0,0 49 16,1-49-16,24 0 16,-25 24-16,25-24 0,-25 25 0,25-26 0,0 26 15,0-25-15,0 24 0,0-24 0,25 25 16,-25-25-16,0-1 0,25 26 0,-1-25 15,1 0-15,0 0 0,0-1 0,0 1 16,24-25-16,-24 25 0,25-25 0,-1 25 16,1-25-16,0 0 0,-26 0 0,26-25 0,0 25 15,-1-25-15,1 25 0,-1-25 0,-24 1 16,0-1-16,25 0 0,-26 0 0,-24 0 16,25 0-16,-25-24 0,25 24 0,-25 0 15,0 0-15,-25 1 0,25-1 0,0-25 0,-25 25 16,1 1-16,24-1 0,-25-25 0,0 25 15,0 1-15,0-1 0,1-25 16,-76-49-16</inkml:trace>
  <inkml:trace contextRef="#ctx0" brushRef="#br0" timeOffset="13515.99">19472 11559 0,'0'0'0,"-25"0"15,50 0 1,-50 0 31,25-25-16,-25 25-31,25-25 0,-25 1 16,0-26-1,1 50-15,24-25 16,-25 0-16,25 1 15,-25 24-15,25-25 0,-25 25 16,25-25-16,-25 25 0,25-25 0,-24 25 0,24-25 16,-25 25-16,0 0 0,0 0 15,0 0-15,1 0 16,-1 0-16,0 0 0,25 25 0,-25-25 16,0 25-16,1 0 15,-1-25-15,0 25 0,25-1 0,-25-24 0,0 25 16,1 0-16,24 0 0,-25-25 0,0 25 15,25-1-15,-25 1 0,25 0 0,-25 0 16,25 0-16,0-1 0,0 1 0,-24 0 16,24 0-16,24 0 0,-24-1 15,0 1-15,0 0 0,25 0 16,-25 24-16,25-49 0,-25 25 16,25 0-16,0-25 0,-25 25 0,24 0 15,1-25-15,0 24 0,0-24 0,0 0 16,-1 25-16,1-25 0,0 0 0,0 25 15,24-25-15,-24 0 0,25 0 0,-25 0 16,24 0-16,-24 0 0,0 0 0,24 0 0,-24 0 16,25-25-16,-25 25 0,-1 0 0,26 0 15,-25-25-15,0 25 0,0-24 0,-1-1 16,1 0-16,0 0 16,-25 0-16,0 1 0,0-26 0,0 25 0,0 0 15,0-24-15,-25 24 0,25-25 0,-25 26 16,25-26-16,-24 25 0,-1-24 0,0-1 15,0 25-15,0 0 0,0-24 16,-99-100-16</inkml:trace>
  <inkml:trace contextRef="#ctx0" brushRef="#br0" timeOffset="14975.99">1662 11435 0,'0'-25'47,"-25"0"-31,25 1-1,-25 24-15,25-25 0,-25 25 16,25-25-16,-24 25 0,-1-25 15,0 25-15,0-25 0,0 25 16,1-24-16,-1 24 0,0 0 0,0 0 0,0 0 16,1 0-16,-1 0 0,-25 0 0,25 0 15,1 0-15,-1 0 0,0 0 0,0 0 16,0 24-16,1-24 0,-1 0 0,0 25 16,0-25-16,25 25 0,-49 0 15,49 0-15,-50 49 0,50-49 0,-25 0 16,25-1-16,-25 1 0,25 0 0,0 0 0,0 0 15,0-1-15,0 1 0,0 0 0,0 0 0,0 0 16,0-1-16,0 1 0,25 0 0,-25 0 16,25-25-16,-25 25 0,25-1 0,-25 1 0,25 0 15,-1 0-15,-24 0 0,25-25 0,0 24 16,49 1-16,-49 0 0,0 0 0,25-25 16,-26 25-16,26-1 0,-25-24 0,24 25 0,1-25 15,-25 0-15,24 25 0,1-25 0,0 0 16,-26 0-16,26 0 0,-25-25 0,25 25 0,-1-25 15,-24 25-15,0-24 0,24-1 0,-24 25 0,0-25 16,0 0-16,0 0 0,-25 1 0,24-1 16,-24 0-16,25 0 0,-25-24 15,0 24-15,0 0 0,0-25 0,0 26 0,-25-26 0,25 25 16,-24-24-16,-1-1 0,0 25 0,0-24 16,0 24-16,1 0 0,-1-25 0,0 26 0,-25-1 15,26 0-15,-1 0 0,-99-49 0</inkml:trace>
  <inkml:trace contextRef="#ctx0" brushRef="#br0" timeOffset="69739.98">18703 8756 0,'0'25'0,"-25"-25"47,25 25-16,-25-25-15,25 24-16,0 1 16,-25-25-16,25 25 15,0 0-15,0 0 16,-24-25-16,24 24 0,0 1 15,24-25 1,-24 25 0,25-25-1,0-25 1,-25 0 0,25 25-16,-25-24 15,25 24-15,-25-25 0,0 0 16,-25 25 31,25 25-47,-25-25 15,25 25 1,-25-25 0,50 0 15</inkml:trace>
  <inkml:trace contextRef="#ctx0" brushRef="#br0" timeOffset="70194.98">18876 8582 0,'0'25'94,"-24"-25"-78,24 25-1,24-25 32,-24-25-31,25 25-16,-25-25 15,25 1 1,-50 24 0,25-25-1,-25 25 1,1 0-16</inkml:trace>
  <inkml:trace contextRef="#ctx0" brushRef="#br0" timeOffset="70627.98">18827 8334 0,'0'25'125,"0"0"-109,0 0 0,25-25-1,-25-25 1,0 0 0,0 0-1,0 1 1,-25 24-1,0 0-15</inkml:trace>
  <inkml:trace contextRef="#ctx0" brushRef="#br0" timeOffset="71156.98">18380 8210 0,'0'0'0,"0"-24"15,-25 24 48,25 24-47,-24-24-1,24 25 16,0 0-15,0 0 0,24-25-1,-24-25 1,0 0 0,25 25-1,-25-25-15,0 1 16,0-1-16,0 0 15,-25 25-15,1 25 32</inkml:trace>
  <inkml:trace contextRef="#ctx0" brushRef="#br0" timeOffset="71489">18008 8086 0,'0'0'0,"-25"0"15,25-24 16,0 48-31,-24-24 16,48 0 31</inkml:trace>
  <inkml:trace contextRef="#ctx0" brushRef="#br0" timeOffset="72442.98">18107 8756 0,'25'-50'0,"-25"26"47,-25-1-47,25 0 16,-24 25 0,24-25-16,-25 25 15,0 0-15,0-25 16,0 25-16,1 0 15,-1 0 1,25 25-16,-25-25 0,0 0 0,0 0 16,1 25-16,-1 0 15,0-25 1,25 25-16,-25-1 0,25 1 16,-25 0-16,25 0 0,-24 0 15,24-1-15,0 1 16,-25-25-16,25 25 0,0 0 0,0 0 15,0-1-15,-25-24 0,25 25 0,0 0 16,0 0-16,0 0 16,0 0-16,25-25 0,-25 24 15,0 1-15,25 0 16,-25 0-16,24 0 0,1-1 16,0 1-16,0-25 15,-25 25-15,25-25 0,-1 25 16,1-25-16,0 25 15,0-25-15,0 0 16,-1 0-16,1 0 0,0 0 16,0 0-16,0 0 0,-1-25 15,1 25-15,0-25 0,0 0 16,0 0-16,-25 1 16,24 24-16,-24-25 0,0 0 0,25 0 15,-25 0-15,0 1 0,0-1 0,0 0 16,25 0-16,-25 0 0,0 0 0,-25 1 15,25-1-15,0 0 0,0 0 0,0 0 16,0 1-16,-25-1 0,25 0 0,-24 0 16,24 0-16,-25 1 15,25-1-15,-25 25 0,0-25 16,0 0-16,-24 0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02:11.400"/>
    </inkml:context>
    <inkml:brush xml:id="br0">
      <inkml:brushProperty name="width" value="0.05292" units="cm"/>
      <inkml:brushProperty name="height" value="0.05292" units="cm"/>
      <inkml:brushProperty name="color" value="#C00000"/>
    </inkml:brush>
  </inkml:definitions>
  <inkml:trace contextRef="#ctx0" brushRef="#br0">3076 893 0,'0'25'62,"0"0"-30,0 24-17,0-24-15,25 0 0,-25 24 16,0-24-16,0 25 0,0-1 0,0 1 0,0 0 15,0-1-15,0-24 0,0 25 16,0-26-16,0 1 0,0 0 0</inkml:trace>
  <inkml:trace contextRef="#ctx0" brushRef="#br0" timeOffset="702">3324 546 0,'-25'0'0,"25"-25"0,-25 25 15,0 0 1,25-25-16,-24 25 0,-1 0 0,0 0 16,0 0-16,0 0 15,1 25-15,-1-25 0,0 25 16,0-25-16,25 25 0,-25-1 15,1-24-15,24 25 0,-25-25 0,25 25 16,-25 0-16,25 0 0,-25-25 0,0 24 16,25 1-16,-24 0 0,-1 0 0,25 0 0,-25 24 15,-25 26-15,50-51 0,-24 1 0,24 0 16,-25 25-16,25-26 0,0 1 0,0 25 16,-25-25-16,25 24 0,0-24 0,0 25 0,25-26 15,-25 1-15,0 0 0,0 25 0,25-26 16,-25 1-16,0 0 0,24 0 0,1 0 0,0-1 15,-25 1-15,25 0 0,0 0 16,-1-25-16,1 50 0,0-50 16,0 0-16,0 24 0,-1-24 0,1 25 0,0-25 15,0 0-15,0 25 0,-1-25 16,26 0-16,-25 0 0,0 0 0,-1 0 0,1 0 16,25 0-16,-25-25 0,-1 25 0,26 0 0,-25-25 15,0 25-15,-1-24 0,26-1 0,-25 0 16,0 0-16,-1 0 0,26-24 0,-25 24 15,0-25-15,0 25 0,-1 1 0,1-26 16,-25 0-16,25 26 0,-25-26 0,25 0 0,-25 26 16,0-26-16,0 0 0,0 26 0,-25-26 0,25 0 15,-25 26-15,25-26 0,-25 0 0,1 26 0,-1-1 16,0-25-16,0 25 0,0 1 0,0-1 16,1 0-16,-1 0 0,-50-24 0,51 24 15,-26 0-15,25 25 0,0-25 16,-99 0-16</inkml:trace>
  <inkml:trace contextRef="#ctx0" brushRef="#br0" timeOffset="8986">13469 2828 0,'0'-25'46,"25"25"-14,-25-25-32,25 25 15,-1-25-15,1 25 16,0-24-16,0 24 0,0 0 0,-1 0 16,1 0-16,0 0 15,0 0-15,0 0 0,-1 24 0,1-24 0,0 0 16,0 0-16,0 0 0,-1 0 0,1 0 15,0 25-15,0-25 0,0 0 0,-1 0 16,1 0-16,0 0 0,0 0 0,0 0 16,-1 0-16,1 0 0,0-25 0,0 25 15,0 0-15,-1 0 0,1 0 0,-25-24 16,25 24-16,0 0 0,0 0 16,-25-25-16,25 25 0,-1 0 15,1 0-15,0 0 16,0 0-16,0 0 0,-1 0 15,1 25-15,0-25 0,0 0 16,0 24-16,-1-24 0,1 0 16,0 25-16,25-25 0,-26 0 0,1 0 0,0 0 15,0 0-15,0 0 0,-1-25 0,1 25 16,0 0-16,0 0 0,0-24 16,-1 24-16,1 0 0,0-25 0,0 25 15,0-25 32,-1 25-47,1 0 0,25 0 16,-25 0-16,-1 0 0,26 0 0,-25 0 0,25 0 15,-26 0-15,26 0 0,-25 25 0,0-25 16,-1 25-16,1-25 0,0 0 0,0 24 16,0-24-16,-1 0 0,1 0 0,0 0 15,0 25-15,0-25 0,-1 0 16,1-25-16,0 25 0,0 0 0,0 0 15,-1 0-15,-24-24 0,25 24 0,0 0 16,0-25-16,0 25 16,-1 0-16,1 0 0,0 0 15,0 0-15,0 25 16,-1-25-16,1 0 0,0 24 0,0-24 16,0 0-16,-1 25 0,1-25 0,0 0 15,0 25-15,0-25 0,24 0 0,-24 25 16,0-25-16,25 0 0,-26 0 0,1 0 0,0 0 15,25 0-15,-26 0 0,1 0 0,0 0 16,0 0-16,0 0 0,-1 0 16,1 0-16,0 0 0,-25-25 15,25 25-15,0 0 0,-1 0 16,-24-25-16,25 25 0,0 0 16,0 0-16,0 0 15,-1 0-15,1 0 0,0 0 16,0 0-16,0 0 0,-1 25 0,1-25 15,0 0-15,0 0 0,0 0 16,-1 25-16,1-25 0,0 0 0,0 0 0,0 0 16,-1 0-16,1 0 0,0 0 15,0 0-15,0-25 0,0 25 0,-1 0 16,1-25-16,0 25 0,0-25 16,0 25-16,-25-24 0,24 24 15,1 0-15,0 0 16,0 0-1,0 0-15,-25 24 0,24-24 16,1 0-16,-25 25 0,25-25 0,0 25 16,0 0-16,-1-25 0,1 25 0,0-25 15,0 0-15,0 24 0,-1-24 16,1 25-16,0-25 0,0 0 0,0 25 16,-1-25-16,1 0 0,0 0 15,0 0-15,0 0 0,-1 0 0,1 0 16,0 0-16,-25-25 0,25 25 0,0 0 0,-1-25 15,1 25-15,-25-24 16,25 24-16,0 0 0,-25-25 16,25 25-16,0 0 15,-1 0-15,1 25 16,0-25-16,0 0 0,-25 24 16,25-24-16,-1 0 0,1 25 0,0 0 15,0-25-15,0 0 0,-1 25 16,26-25-16,-25 0 0,0 0 0,-1 0 0,1 0 15,0 0-15,0 0 0,0 0 0,-1 0 16,1 0-16,0 0 0,0-25 0,0 25 16,-1 0-16,-24-25 15,25 25-15,0 0 16,0 0 0,0 0-1,-1 25-15,1-25 16,0 0-16,25 25 0,-26-25 0,1 0 15,50 25-15,-26-25 0,-24 0 16,25 0-16,148 0 0</inkml:trace>
  <inkml:trace contextRef="#ctx0" brushRef="#br0" timeOffset="11101.01">5060 2729 0,'0'0'0,"-25"0"16,25-25-1,0 0 1,-24 25 0,24-25-16,-25 25 15,25-25-15,-25 25 16,0-25-16,0 25 15,1 0-15,-1-24 16,0 24-16,0 0 0,0 0 16,0 0-16,1 0 0,-1 0 15,0 0-15,0 0 0,0 0 16,1 24-16,-1-24 0,0 0 0,0 0 16,-24 25-16,24-25 0,0 25 15,0-25-15,0 0 0,1 25 0,-1-25 0,0 25 16,0 0-16,0-25 0,1 24 0,-1 1 0,0 0 15,0 0-15,25 0 0,-25-25 16,25 24-16,-24 1 0,24 0 0,-25 0 16,25 0-16,0-1 0,-25 1 15,25 0-15,0 0 0,0 0 16,0-1-16,-25 1 0,25 0 0,0 0 16,0 0-16,0-1 15,0 1-15,0 0 0,0 0 0,75 74 31,-75-74-31,24-25 0,-24 25 16,25-1-16,0 1 0,-25 0 16,25-25-16,0 25 0,-1 0 0,1-25 15,0 24-15,0-24 0,0 25 0,-1-25 16,1 25-16,0-25 0,0 0 0,0 0 0,24 25 16,-24-25-16,0 0 0,0 0 0,-1 0 15,26 0-15,-25 0 0,0-25 0,-1 25 16,1 0-16,0 0 0,0-25 0,0 25 0,0 0 15,-1-25-15,1 25 0,0-24 16,0-1-16,0 0 0,-1 0 0,-24 0 16,25 1-16,0-1 0,-25 0 0,25 0 15,-25 0-15,0-24 0,25 24 0,-25 0 16,0-24-16,0 24 0,0 0 0,-25-25 0,25 26 16,0-26-16,-25 25 0,0 0 0,25-24 15,-25 24-15,1 0 0,-1 0 0,25 1 16,-75-26-16,75 25 15,-24 0-15,-1 25 0,0-49 0</inkml:trace>
  <inkml:trace contextRef="#ctx0" brushRef="#br0" timeOffset="13645">7466 3597 0,'25'0'62,"-25"-25"-62,25 25 16,0 0 0,-1-25-16,1 0 15,25 0-15,-25 25 0,24-24 0,1-1 16,-25 0-16,24 0 0,26 0 0,-26 1 0,1 24 16,-25-25-16,0 25 0,-1 0 0,26 0 15,-25-25-15,0 25 0,-1 0 0,26 0 16,-25 25-16,0-25 0,-1 0 15,26 25-15,0-1 0,-26-24 0,1 25 16,25-25-16,-25 25 0,-1 0 0,26-25 16,0 25-16,-26-1 0,26-24 0,0 25 0,-1-25 15,1 25-15,-1-25 0,1 0 16,-25 0-16,25 0 0,-1 0 0,1 0 16,-25 0-16,24 0 0,-24 0 0,25 0 15,-26-25-15,1 25 0,0 0 0,0-25 0,0 25 16,-1-24-16,1 24 0,0 0 0,-25-25 15,25 25-15,0 0 0,-25-25 0,24 25 16,1 0-16,0 0 0,0-25 0,0 25 0,-1 0 16,1 0-16,0 0 0,0 0 0,24 0 15,-24 0-15,25 25 0,-25-25 16,24 0-16,1 0 0,-25 25 0,24-25 0,1 0 0,0 25 16,-1-25-16,1 24 0,-1-24 0,-24 25 15,25-25-15,-1 0 0,1 25 0,0-25 16,-26 0-16,26 0 0,-25 0 0,24 0 15,-24 0-15,25 0 0,-25 0 0,-1-25 16,26 25-16,-25-25 0,0 25 0,-1-24 16,1 24-16,25-25 0,-25 0 15,-1 25-15,1 0 0,0-25 16,0 25-16,0 25 0,0-25 16,-1 0-16,1 25 0,0-25 15,0 25-15,0-25 0,-1 24 0,1 1 16,0 0-16,0 0 0,0 0 0,24-1 15,-24-24-15,0 25 0,0 0 16,24 0-16,-24-25 0,25 25 0,-26-25 0,26 25 0,-25-25 16,24 0-16,-24 0 0,25 0 0,-25 0 15,24 0-15,-24-25 0,25 25 0,-26-25 16,1 25-16,0-25 0,25 0 0,-25 0 16,-1 25-16,1-24 0,0-1 0,0 25 0,0-25 15,-1 25-15,-24-25 0,25 25 16,25-25-16,-25 25 0,-1 25 15,1-25-15,0 0 0,0 25 16,0 0-16,-1 0 0,1-25 0,0 24 16,0 1-16,0-25 0,-1 25 0,1-25 15,0 25-15,0 0 0,0-25 0,24 0 16,-24 25-16,0-25 0,0 0 0,24 0 16,-24 0-16,25 0 0,-26 0 0,1 0 15,25-25-15,-25 25 0,0 0 0,24-25 0,-24 25 16,0-25-16,0 25 0,-1-25 0,1 0 15,0 25-15,-25-24 0,25 24 0,0-25 16,-1 25-16,-24-25 0,25 25 0,0 0 16,0 0-16,0 25 15,-1-25 1,1 25-16,0-25 0,0 24 0,0 1 16,-1-25-16,1 25 0,0-25 0,0 25 15,0-25-15,-1 25 0,1-25 0,0 0 16,0 25-16,0-25 0,-1 0 0,1 0 0,0 0 15,25 0-15,-26 0 0,1-25 0,0 25 16,0 0-16,0-25 0,-1 25 0,1-25 16,0 25-16,25-25 0,-25 25 0,-1-25 15,1 1-15,0 24 0,0 0 0,0-25 16,-1 25-16,1 0 0,0 0 16,0 0-16,0 0 0,-1 25 0,1-25 15,0 0-15,-25 24 0,25-24 0,0 25 16,-1-25-16,26 25 0,-25 0 0,0-25 15,-1 25-15,1-25 0,0 25 0,25-25 16,-1 24-16,1-24 0,-25 0 0,-1 0 16,1 0-16,25 0 0,-25 0 0,-1-24 15,1 24-15,0 0 0,0-25 0,0 25 16,0-25-16,-1 25 0,1-25 16,0 25-16,0-25 0,0 25 0,-1-25 15,1 25-15,0 0 16,0 0-16,0 0 0,-1 25 15,1 0-15,0 0 16,0-25-16,0 25 0,-1 0 16,1-1-16,0-24 0,0 25 0,0-25 15,-1 25-15,1-25 0,0 0 0,0 25 16,0-25-16,-1 0 0,26 0 0,-25 0 16,0 0-16,-1 0 0,51-25 15,-50 25-15,-1 0 0,1-25 0,0 25 0,0 0 16,0-25-16,0 25 0,-25-24 0,24 24 15,1 0-15,0-25 0,0 25 16,0 0 0,-1 0-16,1 25 15,0-25-15,0 24 16,0 1-16,-1-25 0,1 25 0,0-25 16,0 25-16,0-25 0,-1 25 0,1-25 0,0 0 15,0 24-15,0-24 0,-1 0 16,1 0-16,0 0 0,0 0 0,24 0 0,-24-24 15,0 24-15,0-25 0,0 25 16,-1-25-16,1 25 0,0-25 0,0 25 16,-25-25-16,25 1 15,-1 24-15,1 0 16,0 0 0,-25 24-16,25-24 0,-25 25 0,25-25 15,-1 25-15,1 0 16,0 0-16,0-25 0,0 24 15,0-24-15,-1 0 16,1 0-16,0 25 0,0-25 0,0 0 0,-1-25 16,1 25-16,0 0 0,25-24 0,-26 24 15,1 0-15,0-25 0,0 25 0,0-25 16,-1 25-16,-24-25 0,25 25 0,0-25 16,0 25-16,-25-24 0,25 24 31,-1 0-16,1 0 1,-25 24-16,25-24 16,0 0-16,-25 25 0,25-25 0,-1 0 15,26 25-15</inkml:trace>
  <inkml:trace contextRef="#ctx0" brushRef="#br0" timeOffset="31403">6251 10616 0,'0'0'0,"0"-24"0,-25 24 31,25-25-15,-25 25-16,25-25 16,-25 25-1,25-25-15,-24 25 16,24-25-16,-25 25 0,25-24 16,-25 24-16,0 0 0,25-25 0,-25 25 0,1 0 15,-1 0-15,0 0 0,0 0 16,-49 25-16,24-25 15,25 24-15,-24 1 0,24-25 0,-25 25 0,1 0 16,24 0-16,-25-1 0,25 1 0,-24 0 0,24 0 16,0 0-16,0-1 0,1 1 0,-1 25 15,25-25-15,-25-1 0,0 1 0,25 25 16,0-25-16,-25 24 0,25-24 0,0 25 16,0-1-16,0 100 15,0-124-15,25 0 0,-25 24 16,25-24-16,-25 0 0,25 0 0,0 0 0,-1-1 15,1 1-15,0 0 0,0 0 0,24 0 16,-24-25-16,25 24 0,-1-24 0,1 25 16,0-25-16,-1 0 0,1 0 0,0 0 0,-1 0 15,1 0-15,-1-25 0,1 25 16,49-24-16,-49-1 0,-25 25 0,24-25 16,-24 25-16,0-25 0,0 0 0,-1 1 15,1 24-15,-25-25 0,25 0 0,-25 0 16,0 0-16,0-24 0,0 24 0,0 0 15,0-24-15,0-1 0,-25 0 0,25 25 16,-25-24-16,1-1 0,-1 1 0,25 24 16,-25-25-16,0 25 0,0-24 0,1 24 0,-1 0 15,0 0-15,0 1 0,-74-1 16</inkml:trace>
  <inkml:trace contextRef="#ctx0" brushRef="#br0" timeOffset="32905">6449 11088 0,'0'0'0,"-25"0"16,1 0 0,48 0 15,1 0-15,0 0-16,0 0 15,0 0-15,-1 0 0,1 0 0,25 0 16,-1 0-16,1 0 0,0 0 0,-1 0 0,1 0 15,24-25-15,1 25 0,-1 0 0,1 0 16,-1-25-16,0 25 0,26 0 0,-26 0 16,25-25-16,-24 25 0,24 0 0,0-25 0,-25 25 15,26 0-15,-26-24 0,1 24 16,73-25-16,-73 25 0,-1 0 0,1 0 16,-1-25-16,-24 25 0,24 0 0,-24 0 15,24 0-15,-24-25 0,24 25 0,-24 0 16,-1 0-16,1-25 0,-25 25 0,24 0 0,1 0 15,-25 0-15,0-24 0,-1 24 16,1 0-16,0 0 0,0 0 0,0 0 31,-50 0-31,25 24 16</inkml:trace>
  <inkml:trace contextRef="#ctx0" brushRef="#br0" timeOffset="33490">10170 10740 0,'-25'-74'15,"0"74"-15,25-25 16,-24 0 0,-1 1-16,25-1 0,-25 0 0,0 0 15,0 0-15,0 1 0,1-1 0,-1 0 16,0 0-16,0 25 0,0 0 0,1 0 0,-1 0 15,0 0-15,0 0 0,0 25 16,-24-25-16,24 25 0,-25-25 0,26 25 0,-26-1 16,0 1-16,1 0 0,24 0 0,-25 0 15,1 24-15,24-24 0,-25 0 0,-49 99 16,74-99 0,1 24-16,-1-24 0,25 25 0,0-26 0,-25 26 0,25 0 15,25-26-15,-25 26 0,25-25 0,-1 25 16,1-26-16,25 1 0,-1 0 0,1 0 15,0 0-15,-1-1 0,1-24 0,24 25 0,1-25 16,-1 0-16,0 0 0,1 0 16,-1 0-16,1-25 0,74-24 0,-100 24 15,1 0-15,24-24 0,-49 24 0,25-25 16,-26 25-16,1-24 0,-25-1 0,25 25 16,-25-24-16,-25-1 0,25 25 0,-25-24 0,1 24 15,-1-25-15,-25 25 0,25-24 0,-24 24 16,-1 0-16,1 0 0,-1 1 0,25-1 15,-25 0-15,1 25 0,24-25 0,-25 25 16,26-25-16,-76 25 0</inkml:trace>
  <inkml:trace contextRef="#ctx0" brushRef="#br0" timeOffset="34289.99">6028 11708 0,'-25'0'15,"25"25"16,0-1-15,0 1 0,0 0-16,0 0 0,0 0 0,0-1 0,25 26 15,-25-25-15,0 24 0,24-24 0,-24 25 16,25-1-16,-25 26 0,25-25 0,-25-1 16,25 26-16,24 98 15,-24-49-15,0-49 0,-25-1 0,25-24 16,-25 24-16,25-24 0,-25 24 0,0-24 15,24 24-15,-24-24 0,0 24 0,25-24 16,-25 24-16,0-24 0,0 24 0,0-24 0,0-1 16,0 1-16,25 0 0,-25-1 0,0 1 15,0-1-15,0-24 0,0 0 0,0 25 16,0-26-16,25-24 0,-25 25 0,25 25 0</inkml:trace>
  <inkml:trace contextRef="#ctx0" brushRef="#br0" timeOffset="34916">6648 13940 0,'0'0'0,"-25"-25"16,25 1-16,-25 24 0,25-25 0,-25 25 15,25-25-15,-25 25 0,1-25 16,-1 0-16,0 25 0,0-24 0,0 24 16,1-25-16,-1 25 0,0 0 0,0 0 15,0 0-15,-24 0 0,24 0 0,0 0 16,-24 25-16,24-1 0,-25-24 0,1 25 16,24 0-16,-124 99 15,74-50-15,51-24 0,-1-25 16,0 24-16,25-24 0,-25 25 0,25-25 0,0 24 15,0-24-15,0 25 0,0-25 0,25 24 16,-25-24-16,25 25 0,0-26 0,-1 26 0,1-25 16,0 0-16,25 24 0,-1-24 0,-24 0 15,25 0-15,-1-1 0,26 1 0,-26-25 16,1 25-16,24-25 0,1 0 0,-1-25 0,1 25 16,-1-25-16,-24 1 0,24-1 0,0 0 15,-24 0-15,0-24 0,-1 24 0,-24-25 16,25 25-16,-25 1 0,-25-26 0,24 25 15,-24-24-15,0 24 0,-24-25 16,24 25-16,-25-24 0,-25 24 0,25-25 0,-99-49 16,75 49-1,-51 1-15,51 24 0,-1 0 0,25 25 16,-24-25-16,24 25 0,0-24 0,-74 48 0</inkml:trace>
  <inkml:trace contextRef="#ctx0" brushRef="#br0" timeOffset="35491">6921 14263 0,'0'-25'47,"24"25"-47,1 0 15,0 0-15,0 0 16,24-25-16,1 25 0,0 0 16,-1-25-16,1 25 0,74-25 0,-50 25 15,1-24-15,-1 24 0,0-25 0,1 25 0,24 0 16,-25 0-16,26-25 0,-26 25 0,25 0 15,-24 0-15,-1 0 0,25 0 0,-24 0 16,-1 0-16,1 0 0,-1 0 0,0 0 16,75-25-16,-74 25 15,-1 0-15,50-25 0,-74 25 0,-1-24 16,1 24-16,0-25 0,-1 25 0,-24 0 0,25-25 16,-26 25-16,26 0 0,-25-25 0,0 25 15,-1 0-15,1 0 0,0 0 0,0-25 16,0 25-16,-1 0 0,1 0 0,0 0 0,0 0 15,0 0-15,-1-24 0,1 24 16,99 0-16</inkml:trace>
  <inkml:trace contextRef="#ctx0" brushRef="#br0" timeOffset="36099">10765 13494 0,'-25'-25'0,"50"50"0,-50-75 16,25 25-16,-24 25 0,24-24 15,-25 24 1,0-50-16,0 25 0,0 25 16,1 0-16,-1 0 0,0 0 15,0 0-15,0 0 0,-24 0 0,24 25 16,0-25-16,0 25 0,-24 0 0,24-1 15,0-24-15,0 25 0,-24 25 0,24-25 16,0-1-16,-173 224 16,198-223-1,-25 25-15,25-25 0,-25 24 0,25-24 16,0 25-16,0-26 0,0 26 0,25-25 0,-25 24 16,25-24-16,-1 25 0,1-25 0,0 24 15,0-24-15,25 0 0,-26 0 0,26 0 0,0-1 16,-1 1-16,1-25 0,-1 25 0,1-25 15,0 0-15,-1 0 0,50 0 16,1-25-16,-51 0 0,1 1 16,-25-1-16,24-25 0,-24 25 0,0-24 15,0 24-15,-1-25 0,-24 1 0,0 24 16,0-25-16,0 1 0,0-1 0,-24 0 16,-1 1-16,0-1 0,0-24 0,0 24 0,1 1 15,-26-1-15,25 25 0,-24-24 16,24 24-16,0-25 0,-25 25 0,26 25 0,-1-24 15,-124-1-15</inkml:trace>
  <inkml:trace contextRef="#ctx0" brushRef="#br0" timeOffset="36806.99">10120 11385 0,'-24'-24'15,"24"-1"1,0 0-1,-25 25 1,25-25-16,-25 25 16,25 25 15,-25-25-31,25 25 0,0 173 31,0-148-31,0-1 0,0 1 16,0 0-16,0-1 0,0 1 0,25-1 0,-25 1 15,0 24-15,25-24 0,0 24 0,-25-24 16,24 25-16,-24-26 0,25 26 0,0-26 16,-25 26-16,25-26 0,0 26 0,-1-26 0,-24 1 15,25-1-15,-25 1 0,50 74 16,-25-74-16,-25-26 0,0 1 16,24 0-16,1 25 0</inkml:trace>
  <inkml:trace contextRef="#ctx0" brushRef="#br0" timeOffset="37890">6251 11534 0,'0'0'0,"-25"0"16,25 25 0,25-25-1,0 0 1,-25 25-16,24-25 0,1 25 15,0-25-15,0 24 0,24 1 16,1 0-16,-25 0 0,24-25 0,1 25 16,0-1-16,-1 1 0,1 0 0,-1 0 15,1 24-15,25-24 0,-26 0 0,1 25 16,-1-26-16,1 1 0,24 25 0,-24-25 0,0 24 16,-1-24-16,1 25 0,24-25 0,-24 24 15,-1-24-15,1 0 0,24 24 16,-24-24-16,0 0 0,24 0 0,-24 0 0,-1-1 15,26 1-15,-26 0 0,1 0 0,0 0 16,-1-1-16,1 1 0,-1 0 0,1 0 0,0 0 16,-26-1-16,26-24 0,0 25 0,-1 0 15,1 0-15,-1 0 0,1-1 0,0-24 16,-26 25-16,26 0 0,0 0 0,-1 0 16,175 99-1,-175-124-15,-24 24 0,25 1 16,-26-25-16,1 25 0,0-25 0,0 25 15,0-25-15,-1 25 0,1-25 0,0 25 16,0-25-16,0 24 0,-1-24 0,1 25 16,0-25-16,-25 25 0,25-25 0,0 25 15,-1 0-15,1-25 0,0 24 0,49 1 16,-24 0-16,-25 0 16,0-25-16,-1 0 0,1 0 0,0 25 15,0-25-15,0 0 0,0 0 0,-1 24 0,1-24 16,25 0-16,-25 0 0,-1 0 0,1 25 15,0-25-15,0 0 0,0 0 0,-1 25 16,26-25-16,-25 0 0,0 25 0,-1-25 16,125 124-1</inkml:trace>
  <inkml:trace contextRef="#ctx0" brushRef="#br0" timeOffset="39311">4093 10368 0,'0'0'0,"0"-24"16,0 48 93,25-24-109,-25 25 16,24 0-16,1 0 16,0 0-16,-25-1 0,25 1 0,0-25 15,-1 25-15,1 0 0,0 0 16,0-25-16,0 24 0,-1 1 0,26-25 0,-25 25 15,0 0-15,-1-25 0,1 25 0,0-25 16,-25 24-16,25-24 0,0 25 0,-1-25 0,-24 25 16,25-25-16,0 0 0,0 0 15,-25 25-15,25-25 16,-25-25 0,0 0-1,0 0 1,0 1-16,0-1 0,0 0 15,0 0-15,0 0 0,0 1 16,-25-1-16,25 0 0,0 0 0,0 0 16,0 1-16,0-1 0,0 0 0,0 0 15,-25 0-15,25 1 0,0-1 16,0 0-16,0 0 16,-25 0-16,25 1 0</inkml:trace>
  <inkml:trace contextRef="#ctx0" brushRef="#br0" timeOffset="39612">4936 10542 0,'0'25'63,"25"-25"-48,-25 25-15,0-1 0,0 1 16,25 0-16,-25 0 15,0 0-15,0-1 0,25-24 0,-25 25 16,0 0-16,24 49 0</inkml:trace>
  <inkml:trace contextRef="#ctx0" brushRef="#br0" timeOffset="40535">10170 9699 0,'0'0'0,"0"24"62,25 1-62,-25 0 16,25 0-16,-25 0 16,24-1-16,1 1 0,-25 0 0,25 0 15,0 0-15,-25-1 0,25 1 0,-1 0 0,-24 0 16,25 0-16,0 0 0,0-1 0,-25 1 15,25-25-15,-1 25 0,1 0 0,0 0 16,0-25-16,-25 24 16,25-24-16,-1 0 0,1 25 15,-25-50 1,25 25 0,-25-24-16,0-1 15,0 0-15,0 0 16,0 0-16,0 1 0,0-1 0,0 0 0,0 0 15,0-25-15,0 26 0,0-1 16,0 0-16,0-25 0,0 26 0,0-1 0,0 0 16,0 0-16,0 0 0,0 1 0,0-1 15,0 0-15,0 0 16,-25 50-16</inkml:trace>
  <inkml:trace contextRef="#ctx0" brushRef="#br0" timeOffset="40981">10988 10170 0,'0'0'0,"-24"0"0,24-25 16,-25 25 0,50 0-16,-25-25 0,0 1 15,24 24 1,1 0-16,0 0 16,0-25-16,0 25 0,-1 0 0,-24 25 15,25-25-15,0 0 0,0 24 16,-25 1-16,0 0 15,25 0-15,-25 0 0,-25-1 0,25 1 0,0 0 16,-25 0-16,25 0 0,-25-1 16,0 1-16,1 0 0,24 0 0,-25-25 15,25 25-15,-25-1 16,50-24 0,0 0-16,-1 0 0,1-24 15,0 24-15,0 0 0,0 0 0,0 0 16,-1-25-16,1 25 0,0 0 15,0 0-15,124 0 16</inkml:trace>
  <inkml:trace contextRef="#ctx0" brushRef="#br0" timeOffset="41893">6251 15230 0,'0'0'16,"0"-25"-16,0 0 16,0 1-1,25 24 16,-25 24-15,24-24-16,-24 25 0,25-25 0,-25 25 16,25-25-16,-25 25 0,25 0 0,0-1 15,-1 1-15,1-25 0,0 25 0,0 0 0,0 0 16,-1 0-16,1-25 0,0 24 0,0 1 16,0-25-16,74 75 15,-74-75-15,-1 24 16,1-24-16,-25 25 0,25-25 15,-25 25 1,25-25 0,-25-25-16,-25 25 15,25-25 1,0 1-16,0-1 16,0 0-16,0 0 0,0 0 15,0 1-15,0-1 16,0 0-16,0 0 0,-25 0 0,25 0 15,0 1-15,0-1 0,0 0 0,0 0 16,0 0-16,-25 1 0,25-1 16,0 0-1</inkml:trace>
  <inkml:trace contextRef="#ctx0" brushRef="#br0" timeOffset="42452">7193 15354 0,'0'-25'0,"0"0"32,0 1-17,0-1-15,0 0 16,25 25-16,0 0 16,-25-25-16,25 25 0,0 0 15,-25 25-15,24-25 0,1 0 16,-25 25-16,25-25 15,-25 25-15,0-1 0,0 1 16,0 0-16,0 0 16,-25 0-16,25 0 15,-25-25-15,25 24 0,25-24 16,-25-24 0,25 24-16,0 0 15,-25-25-15,25 25 16,-1 0-16,1-25 15,0 50-15,0-25 16,-25 25 0,25-25-16,-25 24 0,0 1 0,0 0 15,0 0-15,-25 0 16,25-1-16,-25 1 0,0 0 16,0 0-16,1-25 15,-1 25-15,0-25 0,-99-25 16</inkml:trace>
  <inkml:trace contextRef="#ctx0" brushRef="#br0" timeOffset="43342">11187 14784 0,'0'0'0,"-25"-25"0,25 0 15,-25 25 1,25-25-16,0 50 47,25-25-47,-25 25 16,0 0-16,25-25 0,-25 24 0,25 1 0,-25 0 15,25 0-15,-1 0 0,1-25 16,25 74-16,-25-49 0,-1 0 15,1-1-15,-25 1 0,25 0 0,0-25 0,0 25 16,-1 0-16,1-1 0,0-24 16,0 25-16,0-25 0,-1 25 15,-24-50 1,25 25 0,-25-25-1,0 1-15,0-1 16,0 0-16,0 0 15,25 0-15,-25 1 0,0-1 16,0 0-16,0 0 0,0 0 0,25 1 0,-25-1 16,0 0-16,0 0 0,0 0 0,0-24 0,0 24 15,0 0-15,25 0 0,-25-49 16,0 49-16,0 0 0,0 1 16,0-1-16,0 0 0,-25 25 15,25-25-15,25 25 16,-25 25-1</inkml:trace>
  <inkml:trace contextRef="#ctx0" brushRef="#br0" timeOffset="43719">12278 14858 0,'0'0'0,"0"-25"47,0 50-32,0 0 17,0 0-32,25-1 0,-25 1 15,25 0-15,-25 0 0,0 0 16,0-1-16,25 1 0,-25 0 0,0 0 16,25 0-16,-25-1 0,0 26 0,24-25 15,-24 0-15,0-1 0,0 1 16,25 0-16,-25 0 15</inkml:trace>
  <inkml:trace contextRef="#ctx0" brushRef="#br0" timeOffset="44129">12179 14858 0,'0'-25'16,"-25"50"31,25 0-31,0 0-16,0-1 15,-25 1-15,25 0 0,0 0 16,-24 0-16,24-1 0,0 1 15,0 0-15,-25-25 0,25 50 16,-25-50-16,25 24 0,-25 1 16,25 0 15,25-25-31,0 0 31,0 0-31,-1 0 16,1 0-16,0 0 0,0 0 15,0 0-15,0 0 0,-1-25 16,1 25-16,0 0 0,0 0 0,0 0 0,-1-25 16,1 25-16,99-24 0</inkml:trace>
  <inkml:trace contextRef="#ctx0" brushRef="#br0" timeOffset="48232">5333 9823 0,'0'0'0,"0"-25"0,25 25 31,0 0-15,-1 0 15,-24-25 0,25 25-15,-25-25 0,25 25-1,-25-25 1,25 25-16,-25-24 0,25 24 15,-25-25-15,24 25 0,1 0 16,0 0-16,0 0 0,0 0 16,-1 0-1,-24 25-15,0-1 0,25-24 16,-25 25-16,-25-25 0,25 25 16,0 0-16,0 0 0,-24 24 15,-1-24-15,25 0 16,-25 0-16,25-1 31,0-48-15,25-1 15,0 25 0,-1 0-15,1 0-16,0 0 15,0 0-15,-25 25 16,25-25-16,-1 24 16,-24 1-16,0 0 15,0 0-15,0 0 16,0 0-16,0-1 16,-24-24-16,-1 50 15,0-50-15,25 25 0,-25-25 16,0 0-16,1 0 0,-1 0 15,0 0-15,0 0 0,0 0 0,-74-50 16</inkml:trace>
  <inkml:trace contextRef="#ctx0" brushRef="#br0" timeOffset="48808">5631 9525 0,'0'0'0,"-25"-25"0,0 0 31,0 1-15,0 24-16,25-25 16,-24 25-16,-1 0 0,0 0 15,0 0-15,0 0 16,1 0-16,-1 25 0,0-25 16,0 24-16,0 1 0,1-25 15,-1 25-15,0 25 16,0-1-16,0-24 0,25 0 0,-24 0 15,24-1-15,-25 26 0,25-25 0,0 0 16,0 24-16,0-24 0,0 0 0,0 24 0,0-24 16,0 0-16,25 25 0,-25-25 15,24-1-15,1 1 0,-25 0 0,25 0 0,0 0 16,24-1-16,-24 1 0,0 0 0,25 0 16,-1-25-16,100 25 0,-99-25 15,-1 0-15,75-25 0,-74 25 16,0-25-16,-1 0 0,1 0 0,-1 1 15,-24-1-15,25 0 0,-25 0 0,-1-24 16,-24 24-16,25-25 0,-25 25 0,0-24 0,0 24 16,0-25-16,-25 1 0,1 24 0,-1-25 15,0 1-15,0 24 0,-24-50 16,24 51-16,0-26 0,-25 25 16,26 0-16,-1 1 0,0 24 0,-50-50 0</inkml:trace>
  <inkml:trace contextRef="#ctx0" brushRef="#br0" timeOffset="49969">9426 9575 0,'25'-25'46,"-1"25"-30,1-25 0,0 25-16,0 0 15,0 0-15,24 25 16,-24 0 0,0-1-16,-25 1 15,0 0-15,0 0 0,0 0 16,-25-1-16,25 1 0,0 0 0,-25 0 0,25 0 15,0-1-15,-25-24 0,25 25 0,0 0 16,-24-25-16,24 25 0,0 0 16,0-50 15,24 25-31,26-50 16,-25 50-16,-25-25 15,49 25-15,-49-24 0,25 24 16,-25-25-16,25 25 0,0-25 15</inkml:trace>
  <inkml:trace contextRef="#ctx0" brushRef="#br0" timeOffset="50398">9575 9252 0,'0'0'0,"-25"-25"16,0 25-16,0 0 15,0 25 1,1-25-16,-1 0 0,0 25 16,0-25-16,-24 50 0,-1-26 15,50 1-15,-25 0 0,0 25 16,1-26-16,-1 1 0,25 0 0,-25 25 0,25-26 15,-25 1-15,25 25 0,0-25 0,0 24 16,0-24-16,0 25 0,0-26 0,0 26 0,25-25 16,-25 0-16,25 24 0,0-24 0,-1 0 15,1 0-15,0 0 0,49-1 16,-49-24-16,25 25 0,-1-25 0,1 0 16,0-25-16,-1 25 0,1-24 0,-1-1 0,1 0 15,0 0-15,-1 0 0,1-24 0,-25 24 16,-1-25-16,26 1 0,-50-1 0,25 25 15,-25-24-15,0-1 0,-25 0 0,25 26 16,-25-26-16,0 0 0,-24 26 16,-50-76-16,49 76 0,25 24 0,-24-25 15,-26 0-15,-74 50 0</inkml:trace>
  <inkml:trace contextRef="#ctx0" brushRef="#br0" timeOffset="52684">5085 14635 0,'-25'0'32,"50"-25"46,0 25-63,-25-25-15,74 0 16,-24 25-16,-50-24 0,25 48 0,-25 1 16,24 0-16,-24 0 15,0 0-15,0-1 0,0 1 0,0 0 16,-24 0-16,24 0 0,0-1 0,0 1 16,-25 0-16,25 0 0,0 0 0,0-1 15,-25-24-15,25 25 0,0 0 16,25-25 15,0-25-31,-1 25 16,1-25-16,0 1 15,0 24-15,0-25 0,-1 25 16,1-25-16,0 25 16</inkml:trace>
  <inkml:trace contextRef="#ctx0" brushRef="#br0" timeOffset="53230">5085 14163 0,'-25'0'0,"25"-24"0,-25 24 0,1 0 16,-1 0 0,0 24-16,0-24 15,25 25-15,-25-25 0,1 25 16,24 0-16,-25 0 0,0-1 0,0 1 15,0 25-15,-49 74 16,74-74-16,-25-26 0,25 26 16,0-25-16,-25 24 0,25-24 0,0 25 15,0-25-15,25 24 0,-25-24 0,0 0 16,25 24-16,-25-24 0,25 0 0,-25 0 16,24 0-16,1-1 0,0 1 0,0-25 0,0 25 15,0 0-15,49 0 0,0-25 16,-49 0-16,25 0 0,-25 0 15,24 0-15,-24 0 0,25 0 0,-1 0 16,-24-25-16,25 25 0,-26-25 0,26 25 0,-25-25 16,0 0-16,24 1 0,-24-1 0,0 0 15,-25 0-15,25 0 0,-1-24 0,-24 24 16,0 0-16,0-24 0,0 24 0,0-25 16,-74-148-1,49 148-15,0 25 0,-24-24 0,24 24 16,-25 0-16,26 0 0,-26 0 0,25 1 15,0-1-15,-24 25 0,24-25 0,-99 50 16</inkml:trace>
  <inkml:trace contextRef="#ctx0" brushRef="#br0" timeOffset="54589.01">11509 13345 0,'0'0'0,"-24"-25"0,24 0 31,-25 25-31,25-24 15,25-1 1,-1 0 0,-24 0-1,25 25-15,0-25 0,0 25 16,0-25-16,-1 25 0,1 0 16,0 0-16,0 0 0,-25 25 15,25-25-15,-25 25 0,0 0 16,0 0-16,0 0 0,0-1 0,-25-24 15,25 25-15,0 0 0,0 0 0,-25 0 16,25-1-16,-25 1 0,25 0 16,-25 0-16,50-50 31,0 0-15,0 0-1,0 1 1,-1 24-16,1 0 0,0 0 15,0 0-15,-25 24 16,25-24-16,-25 25 0,0 0 16,24-25-16,-24 25 0,0 0 15,-24-1-15,24 1 0,0 0 16,-25-25-16,25 25 0,-25-25 0,25 25 16,-25-25-16,0 24 0,1 1 0,-1-25 15,0 0-15,0 25 0,-24-25 16,-75-50-16</inkml:trace>
  <inkml:trace contextRef="#ctx0" brushRef="#br0" timeOffset="55104">11708 12799 0,'-25'0'0,"50"0"0,-50-25 16,0 25-16,0 0 15,1 0 1,-1 0-16,0 25 0,0-25 15,0 25-15,1-25 0,24 25 0,-25 0 16,0-25-16,0 24 0,0 1 16,1 0-16,-26 49 0,25-49 15,-24 25-15,49-1 0,-25-24 0,0 25 0,25-25 16,0 24-16,-25-24 0,25 25 0,0-1 16,0-24-16,0 25 0,25-25 0,-25 24 15,0 1-15,25-25 0,0 24 0,-1-24 0,-24 0 16,25 0-16,25 24 0,-25-24 0,-1 0 15,26-25-15,-25 25 0,74-1 16,-49 1-16,-1-25 0,1 0 0,-1 0 0,26 0 16,-26-25-16,1 25 0,24-24 0,-24-1 15,24 0-15,-24 0 0,0 0 0,-1-24 16,-24 24-16,0-25 0,0 26 0,0-26 16,-1 25-16,-24-24 0,0-1 0,-24 0 15,24 26-15,-25-26 0,0 25 0,-49-74 16,49 74-16,0 0 0,-25-24 0,25 24 15,-24 0-15,24 0 0,-124-74 0</inkml:trace>
  <inkml:trace contextRef="#ctx0" brushRef="#br0" timeOffset="60092">12551 10914 0,'0'-25'16,"0"50"31,0 0-32,0 0-15,0-1 0,25 1 0,-25 25 0,0-25 16,25 24-16,-25-24 0,25 25 0,-25-1 16,24-24-16,-24 25 0,25-25 0,-25-1 15,0 26-15,25-25 0,-25 0 16,0-1-16,0 1 0,25 0 0,-25 0 0,0 0 15,0 24-15</inkml:trace>
  <inkml:trace contextRef="#ctx0" brushRef="#br0" timeOffset="60479.01">12477 10815 0,'0'0'0,"0"-25"16,25 25 0,-25-25-1,24 25 1,1 0-16,0 0 0,-25-25 0,25 25 16,0 0-16,-1 0 0,26 0 0,-25 0 15,0 0-15,-1 0 0,26 0 0,-25 25 16,24-25-16,-24 25 0,0-25 0,25 25 15,-26 0-15,1-1 0,25 1 0,-25 0 0,-1 0 16,1 0-16,-25 24 0,25-24 16,-25 25-16,25-26 0,-25 26 0,0 0 0,0-25 15,-25 24-15,25 1 0,-25-25 0,0 24 16,1 1-16,-1-25 0,0 24 0,0-24 16,0 0-16,-24 0 0,24-1 0,0 1 0,0 0 15,-24 0-15,24-25 0,0 0 0,0 25 16,1-25-16,-26 0 0,25-25 0,0 25 15,1 0-15,-1-25 0,-99-49 16</inkml:trace>
  <inkml:trace contextRef="#ctx0" brushRef="#br0" timeOffset="61457">13395 11361 0,'0'-25'15,"-25"25"16,25 25 1,25-25-32,-25 24 15,24-24 1,1 0-16,0 0 0,0-24 16,0 24-16,-25-25 15,24 0-15,1 25 0,-25-25 0,25 0 0,-25 1 16,0-1-16,25 0 0,-25 0 15,0 0-15,0 0 0,0 1 0,0-1 16,-25 25-16,25-25 0,-25 0 16,0 25-16,1 0 0,-1 0 15,25 25-15,-25-25 0,0 0 0,25 25 16,-25-25-16,1 25 0,24-1 0,-25-24 0,25 25 16,-25 0-16,25 0 0,0 0 0,0 0 15,0-1-15,0 1 16,0 0-16,25 0 0,0 0 15,-1-1-15,1-24 0,0 25 16,0-25-16,0 0 0,-1 0 0,26 0 0,-25 0 16,0-25-16,24 25 0,-24-24 0,0 24 15,24-25-15,-24 0 0,0 0 0,0 0 16,0 1-16,-25-1 0,24 0 0,1 0 0,-25 0 16,0 0-16,0 1 0,0-1 15,-25 0-15,1 25 16,-1 0-16,0 0 0,25 25 15,-25-25-15,0 25 0,25-1 0,-24 1 0,24 0 16,0 0-16,-25 0 0,25 0 0,0-1 16,25 1-16,-25 0 0,0 0 15,24-25-15,-24 25 0,25-25 0,0 0 16,0 0-16,0 0 0,-1 0 0,1 0 0,0-25 16,0 25-16,0-25 0,24 0 0,-24 0 15,0 1-15,0-1 0,24 0 0,-24 0 16,0 0-16,-25 0 0,25 1 0,-1-1 15,-24 0-15,0 0 16,-24 0-16,24 50 16,-25-25-16,25 25 15,0 0-15,-25-25 16,25 25-16,0-1 0,0 1 0,0 0 0,-25 0 16,25 25-16,25-26 0,-25 26 0,0-25 15,0 0-15,0 24 0,25-24 0,-25 25 16,25-26-16,-25 26 0,0-25 0,24 0 0,-24-1 15,25 26-15,-25-25 0,0 0 16,0-1-16,25 1 0,-25 0 16,0 0-16,-25 0 0,0-1 15,1-24-15,-1 0 16,0 0-16,0-24 16,0 24-16,1 0 0,-1-25 0,0 25 15,0-25-15,0 0 0,1 0 16,-1 1-16,-25-76 0</inkml:trace>
  <inkml:trace contextRef="#ctx0" brushRef="#br0" timeOffset="61852">14461 10964 0,'0'0'0,"0"24"63,25-24-63,-25 25 0,0 0 15,25 0-15,-25 0 0,0-1 16,25 1-16,-25 0 0,24 0 0,-24 0 15,0 0-15,25-1 0,-25 1 0,25 0 16,-25 0-16,0 0 16,25-25-16,-50 0 15,25-25 1,0 0-16,-25 0 0,25 0 16,-25 1-16,25-1 0,0 0 15,-24 0-15,24 0 0,0 0 0,0 1 0,-25-1 16,25 0-16,0 0 0,25 0 15,-25 1-15,0-1 0,74-74 0</inkml:trace>
  <inkml:trace contextRef="#ctx0" brushRef="#br0" timeOffset="62354">14833 11038 0,'0'0'0,"25"0"46,0 0-30,0 0 0,-1-25-1,1 25-15,-25-25 16,25 25-16,-25-24 0,25-1 16,-25 0-16,0 0 15,0 0-15,0 1 0,0-1 16,-25 25-16,0 0 15,0 0 1,1 25-16,24-1 16,-25-24-16,25 25 0,-25-25 0,25 25 15,0 0-15,0 0 0,-25-25 16,25 24-16,0 1 0,0 0 0,0 0 0,0 0 16,25-1-16,-25 1 0,25-25 15,-25 25-15,25-25 0,-1 25 16,1-25-16,0 0 0,0 0 0,0 0 15,-1-25-15,1 25 0,25 0 0,123-99 16</inkml:trace>
  <inkml:trace contextRef="#ctx0" brushRef="#br0" timeOffset="62815">15379 10988 0,'0'-24'31,"25"24"-15,0 0 15,-1-25-31,1 25 15,-25-25-15,25 25 0,0 0 0,0-25 16,-1 0-16,1 1 0,-25-1 16,25 25-16,-25-25 0,0 0 15,25 25-15,-50 0 32,0 0-32,0 0 15,1 0-15,-1 0 0,0 0 0,0 0 16,0 25-16,1-25 0,-1 0 0,0 25 15,0-25-15,25 25 0,-25-1 0,25 1 16,-25 0-16,25 0 0,0 0 16,0-1-16,0 1 0,0 0 0,0 0 0,25 0 15,0-1-15,-25 1 16,25 0-16,0-25 0,0 25 0,-1-25 0,26 0 16,-25 25-16,0-25 0,24-25 0,-24 25 15,25 0-15,148-75 0</inkml:trace>
  <inkml:trace contextRef="#ctx0" brushRef="#br0" timeOffset="63220">16173 10815 0,'0'0'0,"-25"0"16,50 0 46,-25-25-62,24 25 0,1 0 16,0 0-16,0-25 0,0 25 0,-1 0 16,1-25-16,0 25 0,25 0 15,-1-24-15,1 24 0,-25 0 0,0-25 16,24 25-16,-24 0 0,0 0 0,0 0 15,49 0-15</inkml:trace>
  <inkml:trace contextRef="#ctx0" brushRef="#br0" timeOffset="63421">16321 11013 0,'0'0'0,"25"0"47,0 0-32,-25-25-15,25 25 0,0 0 0,0-24 16,-1 24-16,1-25 0,0 25 0,25 0 16,123-50-16</inkml:trace>
  <inkml:trace contextRef="#ctx0" brushRef="#br0" timeOffset="63788">17214 10145 0,'0'0'0,"0"-25"16,-24 25 0,24 25 15,0 0-31,0 0 15,0 0-15,24-1 16,-24 1-16,0 25 0,0-25 0,0-1 0,0 26 16,25-25-16,-25 0 0,0 24 0,0-24 15,25 25-15,-25-26 0,0 1 16,25 50-16,-25-51 0,49 125 0</inkml:trace>
  <inkml:trace contextRef="#ctx0" brushRef="#br0" timeOffset="64257">18008 10120 0,'0'0'16,"0"-24"-16,-25 24 16,25-25-1,-24 25-15,-1 0 16,0 0-16,0 25 16,0-25-16,1 24 0,-1-24 0,25 25 15,-25 0-15,0 0 0,0 0 16,25-1-16,-24 1 0,-1 0 0,25 0 15,-25 0-15,25-1 0,0 26 0,-25-25 0,25 0 16,0-1-16,0 26 0,0-25 0,25 0 16,-25-1-16,25 1 0,-25 0 0,25 0 15,-1 0-15,1-1 0,0 1 0,25 0 16,-26-25-16,26 0 0,0 25 0,-26-25 16,26 0-16,0 0 0,24-25 0,-24 25 15,-1 0-15,1-25 0,-25 0 0,24 25 0,-24-24 16,25-1-16,-50 0 0,24 0 0,-24 0 15,0 1-15,0-1 0,-24 0 0,-1 0 16,0 0-16,-25 1 0,26-1 0,-1 0 16,-25 0-16,25-24 0,-148-75 0</inkml:trace>
  <inkml:trace contextRef="#ctx0" brushRef="#br0" timeOffset="71251">7813 10641 0,'0'25'16,"-24"-25"15,24 25-15</inkml:trace>
  <inkml:trace contextRef="#ctx0" brushRef="#br0" timeOffset="72048">7838 10840 0,'25'0'0,"-25"-25"15,-25 25 32,0 0-16,1 0-15,24 25 0,-25-25-16,25 24 15,-25-24-15,25 25 0,-25 0 16,25 0 0,0 0-16,25-1 15,0-24 1,-25-24-16,25 24 15,-1 0-15,-24-25 0,25 25 16,-25-25-16,0 0 16,25 25-16,-25-25 0,0 1 15,-25 24-15,25-25 16,-25 25-16,1 0 31,-1 0-15,0 0-1,25 25-15,0-1 16,0 1 0,0 0-16,25-25 15,0 0 1,-1 0-16,1-25 16,0 25-1,-25-25-15,25-24 16,-75-1 15,25 50-31,25-25 16,-24 25-16,-1 0 0,0 0 15,25 25-15,-25-25 32,50 25-32</inkml:trace>
  <inkml:trace contextRef="#ctx0" brushRef="#br0" timeOffset="73152">10195 11956 0,'0'0'0,"-25"0"15,0 0 17,25 25-1,-25-25-31,25 24 16,0 1-1,0 0 1,0 0-1,25-25-15,0 0 16,0 0 0,0 0-16,-25-25 0,24 25 0,1 0 15,-25-25-15,25 25 0,-25-25 0,25 25 16,-25-24-16,25 24 0,-25-25 0,0 0 16,0 0-1,-25 25-15,0 0 0,0 0 16,-24 50 15,24-25-31,25-1 16,0 1-16,0 0 31,25-25-31,-1 0 0,1 0 16,0-25-16,0 25 15,0 0-15,-1-25 0,1 1 16,-25-1-1,-25 25-15,25-25 16,-24 25-16,-1 0 16,0 0-16,0 0 0,0 0 15,25 25-15,-49 0 16</inkml:trace>
  <inkml:trace contextRef="#ctx0" brushRef="#br0" timeOffset="73955">8508 14436 0,'0'0'0,"0"-24"16,-25-1-16,0 25 31,1 0 0,24 25-31,-25-25 16,25 24-16,-25 1 0,25 0 15,0 0-15,-25-25 16,25 25-16,25-25 0,-25 24 0,0 1 16,25-25-16,0-25 15,-1 25 1,1-24-16,0 24 0,0-25 15,0 0-15,-25 0 16,24 25-16,-24-25 0,0 1 16,-24-1-16,24 0 15,-25 25-15,0-25 0,0 25 16,0 0-16,1 0 16,-1 25-16,0-25 0,0 0 15,25 25-15,-25 0 16</inkml:trace>
  <inkml:trace contextRef="#ctx0" brushRef="#br0" timeOffset="74709">6176 12898 0,'-24'-24'16,"24"-1"-1,-25 25-15,25-25 16,-25 25-16,0 25 47,25 0-32,0-1-15,0 1 0,0 0 16,0 0-16,0 0 0,0-1 16,25-24-16,-25 25 0,25-25 15,0 0-15,24-74 31,-49 49-31,0 0 16,0 0-16,0 1 0,0-1 0,-25 25 16,25-25-16,-24 25 0,-1 0 15,0 0-15,0 0 16,25 25-16,-25-25 16,25 25-16,-24-25 15,24 24-15,24 1 16</inkml:trace>
  <inkml:trace contextRef="#ctx0" brushRef="#br0" timeOffset="75380">8136 12204 0,'-25'-25'0,"50"50"0,-75-50 32,26 50-17,24 0-15,-25 0 16,25-1 0,0 1-16,0 0 0,0 0 15,0 0-15,0-1 0,0 1 0,0 0 16,0 0-16,25 0 0,-1-25 15,1 0-15,0 0 16,0 0-16,-25-25 0,25 25 16,-1-25-16,1 0 0,-25 0 0,25 25 15,-25-24-15,0-1 16,0 0-16,0 0 0,0 0 0,-25 25 16,25-24-16,-25 24 0,1-25 15,-1 25-15,0 0 0,0 0 16,0 0-16,1 0 15,-1 0-15,25 25 0,-25-25 16,25 24-16,25 26 16</inkml:trace>
  <inkml:trace contextRef="#ctx0" brushRef="#br0" timeOffset="76442">19149 10368 0,'25'0'62,"0"0"-46,0 25-16,-1-25 0,1 0 15,0 0-15,25 0 0,-26 0 0,26 0 16,-25 0-16,0 0 0,24 0 0,-24 0 0,0 0 16,25 0-16,-26 0 0,1 0 0,0 0 15,0 0-15,74-25 0</inkml:trace>
  <inkml:trace contextRef="#ctx0" brushRef="#br0" timeOffset="76677">19298 10592 0,'0'24'93,"25"-24"-93,0 0 0,-1 0 16,1 0-16,25-24 0,-25 24 0,24 0 0,1 0 16,173-25-16</inkml:trace>
  <inkml:trace contextRef="#ctx0" brushRef="#br0" timeOffset="77607">20340 9575 0,'0'-25'0,"-25"25"47,25 25-32,25-1 17,-25 1-32,0 0 15,0 25-15,0-1 16,0-24-16,0 25 0,25-1 0,-25 1 0,0-1 0,0-24 15,0 0-15,0 0 0,0 0 0,24 24 16</inkml:trace>
  <inkml:trace contextRef="#ctx0" brushRef="#br0" timeOffset="78018">20439 9847 0,'25'0'32,"0"0"-1,-1 0-31,1 0 16,0 0-16,0 0 0,0 0 0,-1 0 15,26 0-15,-25 0 0,25 25 16,-26-25-16,26 0 0,-25 0 0,24 25 15,-24-25-15,0 25 0,25-25 0,-26 25 16,1-1-16,0-24 0,0 25 0,-25 0 16,25 0-16,-1 0 0,-24 0 0,0-1 0,0 1 15,0 0-15,0 0 0,0 0 0,0-1 16,0 1-16,-24 0 0,24 0 0,0 0 16,-25-1-16,25 1 0,-25-25 0,25 25 15,-25 0-15,0 0 0,1-1 16,-1-24-16,-149 50 31,149-50-15,1-25-16,-1 25 0,0 0 0,0-25 0,0 25 15,-148-99-15</inkml:trace>
  <inkml:trace contextRef="#ctx0" brushRef="#br0" timeOffset="78407">20414 9451 0,'0'0'0,"0"-25"31,0 50-31,25-25 16,0 0 15,0-25-15,-1 25-16,1 0 0,0-25 15,0 25-15,24-25 0,-24 25 0,0 0 16,25-25-16,-25 25 0,24 0 0,26-24 16,-51 24-16,26 0 0,-25 0 15,0 0-15,-1 0 0,1 0 0,0 0 16,0 0-16</inkml:trace>
  <inkml:trace contextRef="#ctx0" brushRef="#br0" timeOffset="78877">21828 9897 0,'0'-25'32,"0"0"-1,-25 25-31,1 25 47,24 0-47,-25 0 0,0 0 0,25 24 0,-25-24 15,0 25-15,0-25 0,1 24 0,-1 1 16,25-25-16,-25-1 0,25 1 0,-25 0 16,-24 74-16</inkml:trace>
  <inkml:trace contextRef="#ctx0" brushRef="#br0" timeOffset="79158">21530 9773 0,'-24'0'0,"24"25"32,-25 0-17,25-1-15,0 1 16,25-25-16,-25 25 0,0 0 0,0 0 15,24-1-15,-24 1 0,0 0 0,25 0 0,0 0 16,-25 0-16,25-1 0,-25 1 0,25 0 16,-1 0-16,1 0 0,0-1 15,0 1-15,0 0 0,0 0 16,-1-25-16,26 49 0</inkml:trace>
  <inkml:trace contextRef="#ctx0" brushRef="#br0" timeOffset="79395">21431 10145 0,'0'0'0,"-25"0"0,25-25 46,25 25-30,0 0-16,0-24 16,0 24-16,-1 0 0,1-25 0,0 25 15,0 0-15,223-75 0</inkml:trace>
  <inkml:trace contextRef="#ctx0" brushRef="#br0" timeOffset="79981">22225 9475 0,'0'0'0,"-25"-24"0,0 24 0,25-25 15,0 0 1,-24 25-16,24-25 16,0 0-1,0 1-15,24 24 0,1-25 16,0 0-16,0 25 0,0-25 15,-1 25-15,1 0 0,0 0 16,0 0-16,0 0 0,-1 0 16,1 0-16,0 25 0,-25 0 0,25-25 0,-25 25 15,25-1-15,-25 1 16,0 50-16,24-51 0,-24 26 0,-24-25 0,24 24 16,0-24-16,0 25 0,-25-1 0,25 1 15,-25-25-15,25 24 0,-25 1 0,0-25 16,1 24-16,24-24 0,-25 25 0,0-25 0,25 0 15,-25-1-15,25 1 0,-25 0 0,25 0 16,-24-25-16,24 25 0,24-25 31,1 0-15,0 0-16,0 0 16,0 0-16,-1-25 0,1 25 0,0 0 15,0-25-15,0 25 0,-1 0 0,1 0 0,0-25 16,0 25-16,0 0 0,-1 0 0,1-25 15,50 25-15,-1 0 16</inkml:trace>
  <inkml:trace contextRef="#ctx0" brushRef="#br0" timeOffset="81030">17983 11757 0,'0'25'62,"0"0"-46,0 0-16,0 0 0,0-1 15,25 150 1,-25-124-16,0-1 16,0 1-16,0-25 0,0 24 0,0 1 15,0 0-15,0-1 0,0 1 0,25-25 16,-25 148-16</inkml:trace>
  <inkml:trace contextRef="#ctx0" brushRef="#br0" timeOffset="81551">18876 11931 0,'0'0'0,"0"-25"15,-24 25-15,24-25 0,0 1 16,-25 24-16,0-25 16,0 25-1,0 0-15,1 0 16,-1 0 0,0 0-16,0 0 0,0 0 0,25 25 15,-24-25-15,-1 24 0,0 1 16,0-25-16,0 25 0,25 0 0,-25 0 15,1-1-15,-1 26 0,25-25 0,-25 0 16,25 24-16,-25-24 0,25 25 0,0-25 16,0 24-16,0 1 0,0-25 0,25 24 15,-25 1-15,25-25 0,0-1 0,-25 26 0,49-25 16,-24 0-16,0-1 0,25 1 0,-26-25 16,26 25-16,0-25 0,-1 0 0,1 0 15,-1 0-15,1-25 0,0 0 0,-1 1 16,1-1-16,-1 0 0,-24-25 0,0 26 15,25-26-15,-50 0 0,24 26 0,1-26 16,-25-49-16,0 74 0,-25-25 0,1 25 16,24-24-16,-50 24 0,25 0 0,0-24 15,-24 24-15,24 0 0,-25 25 0,26-25 16,-26 0-16,0 25 0,26-24 0,-1 24 16,0 0-16,-99 0 0</inkml:trace>
  <inkml:trace contextRef="#ctx0" brushRef="#br0" timeOffset="81919.98">20017 12055 0,'0'-25'31,"25"25"-15,0 0-16,0 0 16,0-25-16,24 25 0,-24 0 15,25 0-15,-26-24 0,1 24 0,25 0 0,-25 0 16,-1 0-16,1 0 0,25 0 0,99 0 16</inkml:trace>
  <inkml:trace contextRef="#ctx0" brushRef="#br0" timeOffset="82138">20166 12378 0,'0'0'0,"0"24"0,-25-24 0,50 0 31,0 0-16,0 0 1,0 0-16,-1 0 0,26 0 16,-25 0-16,0-24 0,24 24 0,-24-25 15,223-25-15</inkml:trace>
  <inkml:trace contextRef="#ctx0" brushRef="#br0" timeOffset="82418">21158 11534 0,'0'0'0,"-24"0"0,24 25 31,-25-25-31,25 25 15,0 0-15,0-1 0,0 1 16,0 0-16,0 0 0,0 0 0,0-1 16,0 26-16,0-25 0,0 24 15,0-24-15,25 25 0,-25-25 0,24 24 0,-24 1 16,0-25-16,25 24 0,0 175 0</inkml:trace>
  <inkml:trace contextRef="#ctx0" brushRef="#br0" timeOffset="82888">21952 11683 0,'0'0'0,"-25"-25"0,1 25 16,-1-25 0,0 25-16,0 0 0,0 0 15,1 0-15,-1 0 0,0 0 16,0 0-16,0 25 0,0-25 0,1 0 16,-1 50-16,0-50 0,0 25 15,0-1-15,1 1 0,24 0 0,-25 25 16,0-26-16,25 26 0,-25-25 0,25 24 15,-25-24-15,25 25 0,0-1 0,0-24 16,0 25-16,25 0 0,-25-26 0,25 1 16,-25 25-16,25-25 0,0-25 0,24 24 0,-24-24 15,25 25-15,-1-25 16,75-25-16,-74 1 0,24-1 0,-24 0 0,24-25 16,1 26-16,-26-26 0,26 25 0,-26-25 0,1 26 15,-25-26-15,24 0 0,-24 26 0,-25-1 16,25-25-16,-25 25 0,-25-24 0,0 24 15,1 0-15,-1-24 0,-25 24 0,1 0 16,-1 0-16,0 0 0,-24 1 0,24-1 16,-173 0-1,0 25-15</inkml:trace>
  <inkml:trace contextRef="#ctx0" brushRef="#br0" timeOffset="83540">17537 11485 0,'0'0'0,"-25"0"0,0 0 16,0-25 0,1 25-1,24 25-15,0-1 16,0 1-16,0 0 0,0 0 16,0 24-16,0-24 0,0 25 0,0-1 15,0 1-15,0 24 0,24-24 0,-24 24 16,0-24-16,25 24 0,-25 1 0,100 322 31,-76-323-31,-24 1 0,25-1 0,0-24 16,0 24-16,0-24 0,-25-1 0,24 1 0,1-1 15,-25-24-15,25 0 0,-25 25 0,0-25 16,25-1-16,-50 26 0</inkml:trace>
  <inkml:trace contextRef="#ctx0" brushRef="#br0" timeOffset="85046">17487 11385 0,'-25'0'0,"50"0"0,-50-24 15,25-1 17,0 0-17,25 25-15,-25-25 16,25 25-16,0-25 0,0 25 15,0-24-15,-1 24 0,1 0 0,0 0 16,25 0-16,-26 0 0,26 0 0,0 0 16,49 0-16,-50 0 0,1 0 0,24 24 15,1-24-15,-1 0 0,1 0 0,-1 0 16,0 0-16,26 0 0,-26 0 0,1 0 16,24 0-16,-25 0 0,25 0 0,-24 0 0,-1-24 15,25 24-15,-24 0 0,-1 0 0,1 0 16,-1-25-16,1 25 0,-1 0 0,25 0 15,-24-25-15,-1 25 16,0 0-16,447-50 16,-446 50-16,24-25 0,-25 25 0,1 0 0,-1-24 15,25 24-15,-24 0 0,-26-25 16,26 25-16,-26 0 0,26 0 0,-26-25 0,1 25 16,0 0-16,-1 0 0,1-25 0,-1 25 15,1 0-15,0 0 0,-1-25 16,1 25-16,0 0 0,-1 0 0,-24-24 0,25 24 0,-1 0 15,1-25-15,-1 25 0,1 0 0,0 0 16,-26 0-16,26-25 0,-25 25 0,0 0 16,24 0-16,-24 0 0,0 0 0,0 0 15,-1 0-15,-24 25 157,0 0-157,0 24 15,25-24-15,-25 25 0,0-1 0,0 1 16,25 0-16,-25 24 0,0-24 0,25-1 0,-25 1 15,25-1-15,-25 1 0,24 0 0,-24-1 16,25 1-16,-25-25 0,25 24 0,0 1 16,25 74-16,-50-75 0,24 1 15,1 0-15,-25-26 0,25 26 0,0 0 16,-25-25-16,25 24 0,-25 1 0,0-25 16,24 24-16,-24 1 0,0-25 0,25-1 0,-25 26 15,0-25-15,0 0 0,0-1 0,25-24 16,-25 25-16,0 0 0,0 0 0,0 0 15,0-1-15,-25 1 16,25 0-16,0 0 0,0 0 16,-25-1-16,25 1 15,0 0-15,0 0 16,-24-25-16,24 25 16,-25-25-1,0 0 1,25 24-16,-25-24 0,0 0 0,1 0 15,-1 0-15,0 0 0,0 0 0,0 0 16,0 0-16,1 0 0,-1 0 0,0 0 0,0 0 16,0 0-16,-24-24 0,24 24 0,-25 0 15,26 0-15,-26 0 0,25 0 0,-24 0 16,-1 0-16,0 0 0,1 0 0,-1 0 16,1 0-16,-1 0 0,0 0 0,1 24 15,-26-24-15,26 0 0,-1 0 0,-24 0 0,24 0 16,0 25-16,1-25 0,-26 0 0,26 0 15,-1 0-15,-24 0 0,24 0 0,1 25 16,-26-25-16,26 0 0,-26 0 0,1 0 16,24 0-16,-24 0 0,24 25 0,-24-25 15,24 0-15,-24 0 16,24 0-16,-49 0 0,24 25 0,26-25 0,-1 0 16,1 0-16,-1 24 0,-24-24 0,24 0 0,0 25 15,1-25-15,-26 0 0,26 25 0,-1-25 16,1 25-16,-1-25 0,0 0 0,1 25 15,24-25-15,-25 0 0,25 25 0,-24-25 16,24 0-16,0 0 0,-24 24 0,24-24 16,0 0-16,0 0 0,-24 0 15,24 25-15,0-25 0,0 0 0,-24 25 0,24-25 16,-25 0-16,25 25 0,-24-25 0,24 0 0,-25 25 16,1-25-16,24 0 0,-25 0 0,1 0 15,-1 24-15,25-24 0,-24 0 0,-1 0 16,0 0-16,26 25 0,-26-25 0,0 0 15,1 0-15,-26 25 0,26 0 16,-1-25-16,-148 49 16,148-49-16,25 25 0,-24-25 15,-1 25-15,25-25 0,-24 0 0,24 25 16,0-25-16,0 0 0,0 0 0,1 0 0,-76 25 16</inkml:trace>
  <inkml:trace contextRef="#ctx0" brushRef="#br0" timeOffset="94191">12750 5011 0,'24'0'15,"-48"0"32,24-25-47,0 0 31,0 0-15,24 0 15,1 25-31,-25-24 0,25 24 16,0 0-16,-25-25 0,25 25 0,-1 0 16,1 0-16,-25-25 0,25 25 0,0 0 0,0 0 15,-1 0-15,1 0 0,0 0 0,0 0 16,0 0-16,-1 0 15,-24 25-15,25-25 0,0 0 0,-25 25 16,50-25-16,-50 24 0,25-24 0,-1 25 16,1-25-16,0 25 0,0 0 0,0 0 15,24-1-15,-24-24 0,0 25 0,0-25 16,-1 0-16,1 25 0,0-25 16,0 0-16,0 0 0,-1 0 0,1 0 15,-25-25-15,25 25 0,0 0 0,-25-25 16,25 25-16,-1-24 0,1-1 15,0 0-15,0 0 0,0 25 16,-25-25-16,24 25 16,1 0-16,-25 25 15,25-25-15,0 25 16,0 0-16,-1-25 0,1 25 0,0-25 16,0 24-16,0-24 0,-25 25 0,24-25 15,26 0-15,-25 0 0,0 0 16,-1 0-16,1 0 0,0-25 15,0 1 1,0 24-16,-25-25 0,0 0 16,25 25-1,-25 25-15,24-25 16,1 0-16,-25 25 0,25-25 0,-25 24 16,25 1-16,0 0 0,-1 0 0,1 0 15,0-1-15,0 1 0,0-25 0,-1 25 16,-24 0-16,25-25 0,0 25 0,0-25 0,0 0 15,-1 0-15,1 0 0,0 0 0,0 0 16,0 0-16,-1 0 0,-24-25 16,25 25-16,-25-25 0,25 25 0,-25-25 0,50-24 15,-50 24-15,24 25 0,-24-25 16,0 0-16,25 25 0,-25-25 0,25 25 0,0-24 16,0 24-1,-1 0-15,1 0 16,0 0-16,0 24 15,74-24 1,-99 25-16,25-25 0,0 0 16,-25-25-16,25 25 0,-1 0 0,1 0 15,0-24-15,0 24 0,0 0 16,-25-25-16,24 25 0,1-25 16,0 25-16,-25-25 15,25 25-15,0 0 0,-1 0 16,1 0-1,0 0-15,0 0 0,0 0 16,-1 25-16,1-25 16,0 0-16,0 0 0,0 0 15,-1 0-15,1 0 16,0-25-16,0 25 0,0-25 16,-1 25-16,-24-24 0,25 24 15,0-50-15</inkml:trace>
  <inkml:trace contextRef="#ctx0" brushRef="#br0" timeOffset="98217">17934 5060 0,'0'0'0,"0"-25"0,0 1 16,0-1 0,25 25-16,-25-25 0,24 25 15,1-25-15,0 25 16,0 0-16,0 0 0,-1 0 0,1 0 16,0 0-16,0 25 0,49-25 0,-24 25 15,-25-25-15,24 25 0,1-25 0,-1 24 16,1-24-16,0 0 0,-1 25 0,1-25 0,0 25 15,-1-25-15,1 25 0,-1-25 0,1 0 0,0 25 16,-26-25-16,26 0 0,-25 0 0,24 0 16,-24 24-16,0-24 0,0 0 0,0 0 0,-1 0 15,1-24-15,25 24 0,-25 0 16,24-25-16,-24 25 0,0 0 0,0 0 0,-1-25 16,1 25-16,0 0 0,0-25 0,0 25 15,0 0-15,-1 0 0,1 0 0,0 0 0,0 0 16,0 0-16,-1 0 0,1 0 0,0 0 0,25 25 15,-26-25-15,1 25 0,0-25 0,0 25 16,0-25-16,49 24 0,149 51 16,-173-75-1,-25 25-15,24-25 0,-24 0 0,25 0 16,-1 0-16,-24 0 0,25 0 0,-1-25 0,-24 25 16,25 0-16,-1 0 0,-24-25 0,25 25 0,-25 0 15,-1-25-15,1 25 0,0 0 0,0-25 16,0 25-16,-1 0 0,1-24 0,0 24 15,0-25-15,0 25 16,24 0-16,-24 0 16,0 0-16,-25 25 0,25-25 0,-1 0 15,1 24-15,0 1 0,0 0 0,0-25 16,-25 25-16,24-25 0,1 25 0,0-25 0,0 24 16,0-24-16,-25 25 0,24-25 0,1 0 0,0 0 15,0 25-15,0-25 0,-1 0 16,1 0-16,25-25 15,-25 25-15,0-25 0,-1 25 0,1-24 16,0 24-16,-25-25 0,25 25 0,0-25 16,-1 25-16,1-25 15,0 25-15,0 0 16,0 0 0,-1 25-16,1-25 0,0 0 15,0 25-15,0-25 0,-1 0 0,1 25 16,0-25-16,0 0 0,-25 24 15,99-24-15</inkml:trace>
  <inkml:trace contextRef="#ctx0" brushRef="#br0" timeOffset="99137">24656 4217 0,'-25'0'0,"25"-25"0,0 0 31,-25 25-31,25-25 0,-25 1 16,25-1-16,-24 25 16,-1-25-16,0 0 15,0 25-15,25-25 0,-25 25 0,1 0 16,-1 0-16,25-24 0,-25 24 15,0 0-15,0 0 0,1 0 0,-1 0 0,0 0 16,0 24-16,-24-24 0,24 0 0,0 0 16,-25 25-16,26-25 0,-51 25 0,50 0 15,-49 0-15,49-1 0,0 1 0,-24-25 16,24 25-16,0 0 0,0 0 0,25-1 16,-25 1-16,1 0 0,24 0 0,-25-25 0,25 25 15,0-1-15,-25 1 0,25 25 0,0-25 16,0-1-16,0 1 0,25 0 0,-25 0 0,0 0 15,0 24-15,25-24 0,-1 25 16,1-1-16,74 75 16,-49-99-16,-25 0 0,25 25 0,-1-26 0,1-24 15,-25 25-15,24 0 0,1 0 0,-1-25 16,1 0-16,0 25 0,-1-25 0,1 0 0,-1 0 16,1 0-16,-25-25 0,0 25 0,24-25 15,-24 25-15,0-25 0,-25 0 0,25 1 0,-25-1 0,24 0 16,-24-25-16,0 26 0,0-26 15,0 0-15,0 1 0,0-1 0,-24 0 0,24 26 16,-25-26-16,25 0 0,-25 1 0,0 24 0,25-25 16,-25 26-16,1-26 0,-1 25 0,-74-74 15</inkml:trace>
  <inkml:trace contextRef="#ctx0" brushRef="#br0" timeOffset="110326">1414 5953 0,'0'-25'0,"0"50"0,-25-50 15,25 1-15,0-1 16,0 50 31,0-1-32,0 1-15,0 0 0,0 0 16,25 0-16,-25-1 0,0 26 0,0 0 0,0-26 16,0 26-16,25 0 0,-25-1 0,0 1 15,0-1-15,24 1 0,-24 0 0,0-26 0,25 26 16,-25 0-16,0-1 0,0 1 0,25-25 16,-25 24-16,0 1 0,0 0 0,0 74 15,25-75-15,-25 50 16,0-49-16,0 0 0,0-1 0,0 1 0,0 49 15,0-49-15,0-26 0,0 26 0,0-25 16,0 24-16,0-24 0,0 0 0,0 0 16,0 0-16,0-1 0,0 1 0,0 0 0,0 0 15,25 0-15,-25-1 16,0 1-16,0 0 16,0-50 15</inkml:trace>
  <inkml:trace contextRef="#ctx0" brushRef="#br0" timeOffset="112490">1265 5879 0,'0'0'0,"25"0"46,0 0-30,-1 0-16,1 0 16,0 0-16,0 0 0,0 0 0,-1 0 15,26 0-15,-25 0 0,0 25 0,24-25 0,-24 0 16,25 0-16,-25 24 0,24-24 0,1 0 16,-25 25-16,24-25 0,1 0 0,-1 25 0,26-25 15,-26 0-15,1 25 0,24-25 0,-24 0 16,24 25-16,1-25 0,-1 0 0,-24 0 15,24 24-15,125-24 16,148 0 0,-297 0-16,24 0 0,-24 0 0,24 0 15,-24 0-15,24 0 0,-24 0 0,24 0 0,-24 0 16,-1 0-16,1 0 0,0 0 0,-26-24 16,26 24-16,0 0 0,-26 0 0,26 0 15,0 0-15,-26 0 0,26 0 0,-25 0 0,24 24 16,1-24-16,0 0 0,-1 0 0,1 0 15,-1 0-15,1 0 0,0 0 16,-1 0-16,1 0 0,-1 0 0,1 0 0,0 0 16,-25 0-16,24 0 0,1 0 0,-1 0 15,1 0-15,0 0 0,-26 0 0,26 0 0,0 0 16,-26 0-16,26 0 0,0 0 16,-1 0-16,-24 0 0,25 0 0,-1 0 0,1 0 15,-1 0-15,-24 0 0,25 0 0,-1 0 16,1 0-16,-25 0 0,25 0 0,-1 0 0,-24 0 15,25 0-15,-26 25 0,1-25 0,0 0 16,25 0-16,-26 0 0,1 0 16,0 0-16,0 25 0,0-25 15,-1 0-15,-24 25 188,0 0-173,0-1 1,0 1-16,25-25 0,-25 25 16,0 0-16,0 0 0,0-1 0,0 1 15,0 0-15,0 0 0,0 0 0,0-1 16,0 1-16,0 25 0,25-25 0,-25-1 0,0 1 16,0 0-16,0 25 0,0-26 0,25 1 15,-25 0-15,0 0 0,0 0 0,0-1 16,25 1-16,-1 50 15,-24-50-15,0-1 0,0 1 16,25 0-16,-25 0 0,0 0 16,0-1-16,0 1 15,0 0-15,0 0 0,0 0 16,0-1-16,0 1 16,-25 50-1,25-51-15,0 1 16,0 0-16,0 0 0,0 0 15,0-1-15,0 1 16,0 0-16,0 0 0,-24-25 0,24 25 16,0-1-16,0 1 0,0 0 15,0 0-15,0 0 16,0-1-16,0 1 16,0 0-16,0 0 15,0 0 1,0-1-1,0 1 1,0 0 15,-25-25 1,0 0-17,0 0 1,0 0-16,1 0 0,-1 0 15,0 0-15,0 0 0,-24 0 16,24 0-16,-25 25 0,-24-25 0,-125 0 16,125 0-16,24 0 15,1 0-15,-26 0 0,26 0 0,-1 0 16,0 0-16,1 0 0,-1 0 0,1 0 0,-1 0 16,0 0-16,1 0 0,-1 0 0,1 0 0,-1 0 15,0 0-15,26 0 16,-26 0-16,0 0 0,1 0 0,-26 0 15,26 0-15,-1 0 0,0 0 0,1 0 0,24 0 16,-25 0-16,1-25 0,24 25 0,-25 0 16,26 0-16,-26 0 0,25 0 0,0 0 15,1 0-15,-26 0 0,25 0 0,0 0 0,1 0 16,-1 0-16,-25 0 0,25 0 0,1 25 16,-1-25-16,0 0 0,-25 0 0,26 0 0,-1 0 15,-25 0-15,25 0 0,0 0 0,-24 0 16,24 0-16,0 0 0,-24 0 0,24 0 15,-25 0-15,25 0 0,-24 0 0,24 0 16,0 0-16,-24 0 0,24 25 0,-25-25 0,25 0 16,1 0-16,-1 0 0,0 0 0,-25 0 0,26 0 15,-1 0-15,0 0 0,-25 0 0,1 0 16,24 0-16,-25 0 0,26 0 16,-1 0-16,-25 0 0,25 0 0,-24 0 0,24 0 15,0 0-15,-25 0 0,26 0 0,-26 0 0,25 0 16,-24 0-16,24 0 0,-25 0 0,25 0 15,-24 0-15,24 0 0,0 0 0,-24 0 16,24 0-16,0 0 0,0 0 0,-24 0 16,24 0-16,-25 0 0,25 0 15,-49 0-15,49 0 0,0 0 0,1 0 0,-1 0 16,-25 0-16,25 0 0,0 0 0,1 0 0,-1-25 16,0 25-16,0 0 0,0 0 0,1 0 15,-1 0-15,0 0 0,0 25 0,0-25 0,1 0 16,-1 0-16,0 0 0,0 0 15,0 0-15,1 0 0,24 24 16</inkml:trace>
  <inkml:trace contextRef="#ctx0" brushRef="#br0" timeOffset="139857">2580 6251 0,'0'-25'0,"-25"25"63,25-25-63,-25 25 15,0-25 1,0 25-16,1-24 16,-1 24-1,0 0-15,25-25 0,-25 25 0,0 0 16,1 0-16,-1-25 0,0 25 15,0 0-15,0 0 0,1 0 0,-1 0 16,0 0-16,0 0 0,0 0 16,1 0-16,-1 0 0,0 0 15,0 0-15,25 25 16,-25-25-16,1 25 0,24-1 16,-25-24-16,25 25 0,-25-25 0,25 25 0,-25 0 15,0-25-15,25 25 0,0-1 0,-24-24 16,24 25-16,-25 0 0,25 0 0,-25-25 0,25 25 15,-25-1-15,25 1 0,0 0 0,-25-25 16,25 25-16,-24 0 0,24-1 0,0 1 16,-25 25-16,25-25 0,0-1 15,0 1-15,0 0 0,-25 0 0,25 0 0,0-1 16,0 1-16,0 0 0,0 0 16,0 0-16,0 0 0,25-1 0,-25 1 15,0 0-15,0 0 0,25 0 16,-25-1-16,24 1 0,-24 0 15,25-25-15,-25 25 16,25-25-16,-25 25 0,25-25 0,-25 24 16,25 1-16,-25 0 0,24-25 0,-24 25 15,25-25-15,0 25 0,0-1 16,-25 1-16,25-25 0,-25 25 0,24-25 0,-24 25 16,25-25-16,0 25 0,0-1 15,0 1-15,-1-25 0,1 0 16,-25 25-16,50-25 0,-25 25 0,-1-25 15,1 0-15,0 0 0,0 0 16,0 0-16,-1 0 0,1 0 0,0 0 0,0-25 16,0 25-16,-1 0 0,1-25 0,0 25 15,0 0-15,0-25 0,-1 25 0,1 0 16,0-24-16,0 24 0,0-25 0,-25 0 16,25 25-16,24-50 0,-24 50 15,-25-24-15,25-1 0,0 0 0,-25 0 0,24 0 16,1 1-16,-25-1 0,25 0 0,-25 0 0,25 0 15,-25 1-15,25-1 0,-25 0 0,0 0 16,24 0-16,-24 1 0,0-1 0,0 0 16,0-25-16,0 25 0,0 1 0,0-1 0,0 0 15,0 0-15,-24-49 16,24 49-16,-25-25 0,0 26 0,25-1 16,-25 0-16,0 0 0,25 0 0,-24 1 0,-1-1 15,0 0-15,0 0 0,0 0 0,-24 1 16,24 24-16,0-25 0,0 0 0,0 25 15,-24-25-15,24 0 0,0 25 0,0 0 0,-123-49 16</inkml:trace>
  <inkml:trace contextRef="#ctx0" brushRef="#br0" timeOffset="141410">2803 6474 0,'0'0'0,"-25"0"0,25-25 15,-25 25 1,25-25 0,0 1-16,0-1 15,0 0 1,0 0-16,25 25 16,-25-25-16,25 1 0,-25-1 0,25 0 0,-25 0 15,25 0-15,-1 1 0,1-1 16,174-174-1,-150 150-15,26 24 0,-26-25 0,26 1 0,-1 24 16,0-25-16,1 1 0,24 24 0,-24-25 16,24 1-16,-25 24 0,25-25 0,1 1 15,-1 24-15,-25 0 0,25-25 0,1 26 16,-1-1-16,0-25 0,-25 25 0,26 1 0,-1-1 16,75 0-16,-1-25 15,-74 50-15,-24-24 0,24 24 0,0 0 16,-24 0-16,24-25 0,0 25 0,-24 0 0,24 0 15,-25 25-15,25-25 0,-24 0 0,-1 24 16,25-24-16,-24 25 0,-1-25 0,25 25 16,-24 0-16,-1-25 0,1 25 0,-1-1 15,1 1-15,-1 0 0,50 0 16,0 24-16,-74-49 0,24 25 0,-24 0 16,-1-25-16,1 25 0,-1 0 0,1-25 15,-25 24-15,24 1 0,-24-25 0,25 25 16,-25 0-16,0-25 0,-25 25 0,24-25 15,1 24-15,-25 1 0,25-25 0,-25 25 0,25-25 16,-25 25-16,25 0 16,-25-1-1</inkml:trace>
  <inkml:trace contextRef="#ctx0" brushRef="#br0" timeOffset="142434">9327 6722 0,'0'0'0,"0"-25"0,-25 25 15,0 0 1,25-25-16,-25 25 15,0-24-15,25-1 32,0 0-32,25 0 15,0 0-15,0 1 16,0 24-16,-1-25 0,1 0 16,0 25-16,0-25 0,24 25 0,1-25 15,0 25-15,-26 0 0,1 0 0,0 0 16,0 25-16,0-25 0,-1 25 0,1 0 15,-25 0-15,25-1 0,-25 1 0,25 0 0,-25 0 16,0 0-16,0 24 0,-25-24 0,25 0 16,-25 24-16,25-24 0,-25 0 0,1 0 15,24 25-15,-25-26 0,0 1 0,0 0 16,0 25-16,1-26 0,-1 1 16,25 0-16,-25-25 0,25 25 15,-25-25-15,25 25 0,-25-25 16,50 0-1,0-25 17,0 25-17,0-25 1,-1 25-16,1 0 0,0 0 16,0-25-16,24 25 0,-24 0 0,174-49 15</inkml:trace>
  <inkml:trace contextRef="#ctx0" brushRef="#br0" timeOffset="142929">10393 7045 0,'0'0'0,"-25"-25"0,1 25 15,24-25 1,-25 25-16,0 0 16,25 25-16,-25-25 0,25 25 15,-25-25-15,25 24 16,0 1-16,0 0 16,25-25-1,0 0 1,0 0-16,0 0 0,-25-25 15,24 25-15,-24-25 16,25 25-16,-25-24 0,0-1 16,0 0-16,-25 25 0,25-25 15,-24 25-15,-1 0 16,0 0-16,0 0 16,-24 50-16</inkml:trace>
  <inkml:trace contextRef="#ctx0" brushRef="#br0" timeOffset="143981">10790 6598 0,'0'-25'0,"0"0"47,25 25-47,0 25 31,-1-25-31,1 0 16,0 25-16,0-25 16,0 25-16,24 0 0,-49-1 15,25 1-15,0-25 0,-25 25 0,25 0 16,-25 0-16,24-1 0,-24 1 16,0 0-16,25 0 0,-50 0 15,25 0-15,0-1 16,0 1-16,-24-25 0,24 25 0,-25 0 15,0-25 1,25-25 0,0 0-16,0 0 15,0 1-15,0-1 16,0 0-16,0 0 0,0 0 0,25 0 0,-25 1 16,0-1-16,25 0 0,-25 0 0,0 0 15,24 1-15,-24-1 0,25 0 16,0 0-16,-25 0 0,25 1 15,0 24-15,0 0 16,-1 24 0,1 1-1,0 0-15,-25 0 0,25 0 16,-25-1-16,0 1 0,25-25 16,-25 50-16,24-25 15,-24-1-15,0 1 0,0 0 16,25 0-16,-25 0 0,0 0 15,-25-25-15,25 24 0,-24 1 16,-1-25 0,0 0-1,25-25-15,-25 25 16,25-24-16,0-1 0,-25 0 0,25 0 16,0 0-16,0 0 0,0 1 15,0-1-15,25 0 0,-25 0 16,0 0-16,25 25 0,-25-24 0,0-1 0,25 0 15,0 0-15,-25 0 0,24 25 16,-24-24-16,25-1 0,0 0 16,0 25-16,0 0 15,-1 25 1,-24 0-16,25-1 16,-25 1-16,0 0 0,0 0 15,25 0-15,-25-1 0,0 1 16,0 0-16,0 0 0,25-25 0,-25 25 15,0-1-15,0 101 0</inkml:trace>
  <inkml:trace contextRef="#ctx0" brushRef="#br0" timeOffset="145539">11733 6449 0,'24'-25'16,"-24"1"0,25-1-1,0 0-15,-25 0 16,25 0-16,0 1 0,-1-1 0,1 0 16,0 0-16,0-24 0,0 24 0,-1 0 0,1 0 15,0 0-15,25-24 0,-26 24 0,1 0 16,0 0-16,0 1 0,0-1 0,0 25 15,-1-25-15,1 0 0,0 0 16,0 0-16,-25 1 0,25 24 16,-25-25-16,-25 25 15,25 25 1</inkml:trace>
  <inkml:trace contextRef="#ctx0" brushRef="#br0" timeOffset="145983">11708 6449 0,'25'0'47,"-25"25"-47,24-25 16,1 0-1,0 0-15,0 0 0,0 0 16,-1 0-16,1 25 0,0-25 0,173 49 31,-148-49-31,-25 25 0,25-25 16,-26 25-16,26-25 0,-25 25 0,24-25 0,-24 25 16,25-25-16,-25 24 0,24-24 0,-24 25 15,0-25-15,0 25 0,24-25 0,-24 0 16,-25 25-16,25-25 0,0 0 0,-1 0 0,-24 25 15,25-25-15,0 0 0,25 0 16</inkml:trace>
  <inkml:trace contextRef="#ctx0" brushRef="#br0" timeOffset="146450">11683 6424 0,'25'25'32,"-25"0"-17,25-25 1,-25 25-16,24 0 16,1-1-16,-25 1 0,25-25 0,0 25 0,0 0 15,-1 0-15,26-1 0,-25 1 0,24 0 16,-24 0-16,25 24 0,-1-24 0,-24 0 15,25 25-15,0-25 0,-1 24 0,1-24 16,-25 25-16,24-26 0,1 26 0,-1-25 16,1 24-16,74 75 15,-99-74-15,24-25 0,-24 24 0,0-24 16,0 0-16,0 25 0,-1-26 0,1 1 0,0 0 16,0 0-16,0 0 0,-1-1 15,1-24-15,-25 25 0,25-25 0,49 0 16</inkml:trace>
  <inkml:trace contextRef="#ctx0" brushRef="#br0" timeOffset="146938">12898 5457 0,'0'25'62,"0"0"-46,25-1-16,-25 1 16,0 0-16,0 0 0,25 0 15,-25-1-15,0 1 0,25 0 0,-25 0 16,0 0-16,0-1 0,25 1 0,-25 0 0,24 0 16,-24 0-16,0 0 0,25-1 0,-25 1 15,50 99-15</inkml:trace>
  <inkml:trace contextRef="#ctx0" brushRef="#br0" timeOffset="147544">13320 6325 0,'0'0'0,"-25"0"15,25-25 1,25 25-1,0 0 1,0 0 0,-25-24-16,25 24 0,-1 0 15,1 0-15,0 0 0,0 0 16,-25 24-16,25-24 16,-25 25-16,0 0 0,0 0 0,-25 0 15,25-1-15,-25 1 0,0 0 16,0 0-16,1 0 0,-1-1 15,0-24-15,25 25 0,-25-25 16,50 0 0,0 0-1,0 0 1,-25-25-16,24 25 0,1 0 16,0 0-16,0 0 15,0 0-15,-1 25 16,-24 0-1,0 0-15,0 0 16,-24-1-16,24 1 16,-25 0-16,0 0 0,0-25 0,25 25 15,-25-25-15,25 24 0,-24-24 0,-1 0 16,0 0-16,-49-49 16</inkml:trace>
  <inkml:trace contextRef="#ctx0" brushRef="#br0" timeOffset="148041">13742 7119 0,'0'0'0,"-25"0"15,0-25 1,0 25 0,25 25-16,-24-25 0,-1 0 0,25 25 15,-25-25-15,25 25 16,-25-25-16,25 24 0,0 1 0,0 0 0,-25 0 15,25 0-15,0-1 0,0 1 16,25 0-16,-25 0 0,25 0 16,-25-1-16,25-24 0,0 25 15,-1 0-15,1-25 16,0 25-16,0-25 0,-25 25 0,25-25 16,-1 0-16,1 24 15,0-24-15,-25 25 16,25-25-16,-25 25 0,25-25 15,-25 25-15,-25-25 16,25 25-16,0-1 0,-25-24 16,25 25-16,-25-25 0,25 25 15,-25-25-15,1 25 0,-1-25 0,0 25 16,0-25-16,0 0 0,1 0 0,-125-25 0</inkml:trace>
  <inkml:trace contextRef="#ctx0" brushRef="#br0" timeOffset="148229">13593 6970 0,'0'0'0,"25"0"0,0 0 31,-1 0-15,1 0-16,0 0 15,0 0-15,0 0 0,148 25 16</inkml:trace>
  <inkml:trace contextRef="#ctx0" brushRef="#br0" timeOffset="148776">12998 7640 0,'0'25'31,"0"-1"-16,0 1-15,0 0 16,0 0-16,0 0 0,24-1 16,-24 1-16,0 0 0,25 0 0,-25 24 0,25-24 15,-25 0-15,25 0 0,0 0 0,-1 24 16,-24-24-16,25 0 0,0 0 0,0 0 16,0-1-16,0 1 0,-1 25 15,1-25-15,0-25 0,0 24 0,0-24 16,-25 25-16,24 0 0,1-25 0,0 0 0,-25 25 15,25-25-15,0 25 0,-1-25 0,1 0 16,0 24-16,0-24 0,0 0 16,-1 0-16,1 0 0,0-24 0,0 24 15,0 0-15,-1 0 0,76-50 0</inkml:trace>
  <inkml:trace contextRef="#ctx0" brushRef="#br0" timeOffset="149221">14114 8235 0,'-50'-124'15,"50"99"1,25 25 15,0 0-15,0 0-16,-1 0 0,1 0 16,25 0-16,-25 0 0,-1 25 15,1-25-15,25 0 0,-50 25 0,25-25 0,-25 25 16,25 0-16,-50-1 15,25 1-15,0 0 0,-25 0 0,0 0 16,0-1-16,0 1 0,1-25 16,24 25-16,-25 0 0,0 0 0,0-1 15,25 1 1,25-25-16,0 0 16,0 0-1,-1 0-15,1 0 0,0-25 16,0 25-16,0 0 0,0 0 0,-1-24 15,76-1-15</inkml:trace>
  <inkml:trace contextRef="#ctx0" brushRef="#br0" timeOffset="149782">13370 8285 0,'0'-25'15,"25"25"1,-25 25 0,0 0-1,24-1-15,-24 1 16,0 0-16,25 0 0,-25 0 0,25-1 16,-25 1-16,25 0 0,0 25 0,-25-26 0,24 26 15,1-25-15,25 24 0,-25-24 16,-1 0-16,1 0 0,25 24 0,-25-24 15,24 0-15,1 0 0,-1 0 0,1-25 0,-25 24 16,24 1-16,26-25 0,-26 25 0,1-25 16,0 25-16,-1-25 0,1 0 0,0 0 0,-1 0 15,1 25-15,-1-25 0,-24 0 0,25 0 16,-1-25-16,-24 25 0,25 0 16,-25 0-16,-1 0 0,26-25 0,-25 25 0,0 0 15,-1 0-15,1-25 0,25 0 0,-25 25 16,-1 0-16,1-24 0,0 24 0,0-25 15,0 25-15,-1 0 0,1-25 0,0 0 16,0 25-16,-25-25 16,25 25-16,-25-24 15,0-1 1</inkml:trace>
  <inkml:trace contextRef="#ctx0" brushRef="#br0" timeOffset="150184">15677 8186 0,'0'-25'16,"0"50"-16,0-1 46,0 1-46,0 0 16,0 0-16,24-25 0,-24 25 16,0-1-16,0 1 0,0 0 0,0 0 15,25 0-15,-25-1 0,0 1 0,0 0 16,25 0-16,-25 0 0,0-1 0,0 1 16,0 0-16,25 0 0,0 74 15</inkml:trace>
  <inkml:trace contextRef="#ctx0" brushRef="#br0" timeOffset="150523">15602 8086 0,'0'0'0,"0"-24"16,-25 24-1,25 24 1,-24 1 0,24 0-16,-25 0 0,25 0 15,-25-1-15,0 1 0,25 0 16,-25 0-16,25 0 0,-24-1 0,24 1 16,-25 0-16,25 0 0,0 0 0,-25-25 0,25 24 15,0 1-15,0 0 0,0 0 16,25-25-16,-25 25 0,25-25 15,-1 24-15,1-24 16,0 0-16,0 0 0,0 0 0,-1 0 0,1-24 16,0 24-16,25 0 0,-26 0 0,1 0 15,0 0-15,0-25 0,99 0 0</inkml:trace>
  <inkml:trace contextRef="#ctx0" brushRef="#br0" timeOffset="164163">13841 15404 0,'0'25'15,"0"-50"-15,-25 25 0,25 25 63,0-1-48,0 1 1,0 0-16,0 0 0,0 0 0,0-1 0,0 26 16,0-25-16,25 24 0,-25-24 0,0 25 15,0-1-15,0-24 0,0 25 0,0-1 16,0 1-16,25 0 0,-25 123 16,25-123-16,-25-1 0,0-24 15,0 25-15,0-25 0,0 24 16,0-24-16,0 25 0,0-1 0,0-24 0,0 25 15,0-25-15,0-1 0,0 1 0,0 0 16,0 0-16,0 0 0,0-1 16,0 1-16,0 0 15,24 0 1,1-25 15,-25 25-31,25-25 0,0 0 16,0 0-16,-1 24 15,1-24-15,0 0 16,0 0-16,0 0 0,-1 0 0,1 0 0,0 0 16,0 0-16,0 0 0,24 0 0,-24 0 15,0 0-15,0 0 0,0 0 0,74 0 16,-50 0-16,-24 0 16,0 0-16,0 0 0,24 0 0,-24 0 0,25 0 0,-25 0 15,-1 0-15,26 0 0,-25 0 0,24 0 16,-24 0-16,25 0 0,-25 0 0,24-24 0,-24 24 15,25 0-15,-1 0 0,-24 0 0,25 0 16,-1 0-16,-24 0 0,25 24 16,-25-24-16,24 0 0,50 0 0,-74 0 15,0 0-15,0 0 0,24 0 0,-24 0 16,0 0-16,25 0 0,-26 0 0,1 0 0,25 0 16,-25 0-16,-1 0 0,26 0 0,-25 0 0,0 0 15,-1 0-15,1 0 0,25 0 0,-25 0 16,-1 0-16,1 0 0,0 0 0,0 0 15,0 0-15,24 25 0,1-25 16,0 0-16,-26 0 0,1 0 0,0 0 16,0 0-16,0 0 0,-1 0 0,26 0 0,-25 0 15,0 0-15,24 0 0,-24 0 0,0 0 16,24 0-16,-24-25 0,0 25 0,25 0 0,-26 0 16,1 0-16,0 0 0,0 0 0,0 0 15,-1 25-15,1-25 0,0 0 0,0 0 16,49 0-16,-24 0 15,-25 0-15,-1 0 0,1 0 0,0 0 0,25 0 16,-26 0-16,1 0 0,25 0 0,-25 0 16,24-25-16,-24 25 0,0 0 0,25 0 0,-26 25 15,1-25-15,0 0 0,0 0 0,0 0 16,-1 0-16,26 0 0,-25 0 0,0 0 16,-1 0-16,1 0 0,0 0 0,0 0 15,0 0-15,-1 0 0,1 0 0,0 0 0,0 0 16,0 0-16,-1 0 0,1 0 0,0 0 0,0 0 15,24 0-15,-24-25 0,0 25 0,0 0 0,24 0 16,-24 0-16,0 0 0,25 0 0,-25 0 16,-1 0-16,1 0 0,25 0 0,-25 0 15,-1 0-15,51 0 0,-50 0 16,-1-24-16,26 24 0,-25 0 0,0 0 0,24 0 16,-24 0-16,0 0 0,24 0 0,-24-25 0,0 25 15,25 0-15,-26 0 0,1 0 0,0 0 16,0 0-16,24 0 0,-24 0 0,0 0 15,0 0-15,0 0 0,24 0 0,-24 0 16,0 25-16,0-25 0,0 0 0,-1 0 16,1 0-16,25 0 0,-25 0 15,24 24-15,-24-24 0,0 0 0,0 0 0,-1 0 0,1 0 16,0 0-16,25 0 0,-26 0 0,1 0 16,0 0-16,0 0 0,24 0 0,-24 0 0,0 0 15,0 0-15,0 0 0,-1 0 0,1 0 16,0 0-16,0 0 0,0 0 0,-1 0 0,1 25 15,25-25-15,-25 0 16,-1 0-16,1 0 0,0 0 0,25 0 0,-26 0 16,1 0-16,0 0 0,25 0 0,-25 0 0,24 0 15,-24-25-15,0 25 0,0 0 0,24 0 16,-24 0-16,25 0 0,-26 0 0,1 0 16,0 0-16,0 0 0,0 0 0,24 0 15,-24 0-15,0 0 0,0 0 16,-1 0-16,51 0 0,-50 0 15,-1-24-15,1 24 0,0 0 0,0 0 0,0 0 16,-1 0-16,1-25 0,0 25 16,0 0-16,0 0 0,-1 0 15,1 0-15,0 0 16,-25-25-16,25 25 0,0 0 16,0 0-16,24-25 15,-24 0-15,0 25 16,0 0-16,-1-24 15,1 24-15,0 0 0,0 0 16,0 0-16,-25-25 16,0 0-1,0 0 1,0 0-16,0 1 16,0-1-16,0 0 0,24 0 0,-24 0 15,0 1-15,0-1 0,0 0 0,0 0 16,0 0-16,0 1 0,0-1 0,25-25 0,-25 25 15,0 0-15,0-24 0,0 24 0,0-25 16,0 26-16,-25-26 0,25 0 0,0 26 0,0-26 16,0 0-16,-24-24 0,24 49 15,0 0-15,0-24 0,-25 24 0,25 0 16,0 0-16,0-24 0,0 24 0,0 0 0,-25 0 16,25 1-16,0-1 0,0 0 15,0 0-15,-25 25 0,25-25 0,0 1 16,-25-1-16,1 25 15,24-25 1,-25 25-16,0 0 16,0 0-1,0 0-15,1 0 0,24 25 16,-25-25-16,0 0 0,0 0 16,0 0-16,0 0 0,1 0 15,-26 0-15,25 0 0,0-25 16,-123 25-1,123 0-15,-25 0 0,1 0 0,-1-25 0,0 25 0,1 0 16,-1 0-16,1 0 0,-1-25 0,0 25 16,1 0-16,-1 0 0,1 0 0,-1 0 15,0-25-15,1 25 0,-1 0 0,0 0 16,1 0-16,-1 0 0,1 0 0,-26-24 16,-24 24-16,49 0 0,1 0 15,-1 0-15,1 0 0,-26 0 0,26-25 0,-1 25 16,0 0-16,1 0 0,-1 0 0,1 0 0,-1 0 15,0 0-15,1 0 0,24-25 0,-25 25 16,1 0-16,-1 0 0,0 0 0,1 0 16,-1 0-16,1 0 0,-1 0 0,0 0 0,1 0 15,-1 0-15,1 0 0,-1 0 0,0 0 16,-49 0-16,50 0 0,-1 0 0,0 0 16,25 0-16,-24 0 0,-1 0 0,25 0 0,-24 0 15,24 0-15,-25 0 0,26 0 0,-26 0 16,25 0-16,-24 0 0,-1 0 0,25 25 15,-24-25-15,-1 0 0,25 0 0,-24 0 0,-1 0 16,0 0-16,1 25 0,-1-25 16,-74 0-16,74 0 0,1 0 0,-1 24 15,1-24-15,24 0 0,-25 0 0,1 0 16,24 0-16,-25 0 0,25 0 0,-24 0 16,24 0-16,-25 0 0,26 0 0,-26 25 0,25-25 15,-24 0-15,-1 0 0,25 0 0,-24 0 16,-1 0-16,25 0 0,-24 25 0,-1-25 15,25 0-15,-49 0 0,-26 0 16,76 0-16,-1 0 0,-25 0 0,25 0 16,-24 0-16,24 0 0,-25 0 0,26 0 15,-1 0-15,-25 0 0,25 25 0,-24-25 16,-1 0-16,25 25 0,-24-25 0,-1 0 16,1 25-16,24-25 0,-74 24 0,74-24 15,-25 0-15,1 25 16,24-25-16,-25 0 0,0 25 0,1-25 0,24 0 15,0 25-15,-24-25 0,24 0 0,0 0 16,-25 25-16,26-25 0,-1 0 0,-25 0 0,25 0 16,1 0-16,-1 0 0,-25 0 0,25 0 15,1 0-15,-1 0 0,-25 0 0,25 0 16,1 0-16,-1 0 0,-99 24 0</inkml:trace>
  <inkml:trace contextRef="#ctx0" brushRef="#br0" timeOffset="-29056.92">14858 12204 0,'0'-75'125</inkml:trace>
</inkml:ink>
</file>

<file path=ppt/ink/ink6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19:12.544"/>
    </inkml:context>
    <inkml:brush xml:id="br0">
      <inkml:brushProperty name="width" value="0.05292" units="cm"/>
      <inkml:brushProperty name="height" value="0.05292" units="cm"/>
      <inkml:brushProperty name="color" value="#C00000"/>
    </inkml:brush>
  </inkml:definitions>
  <inkml:trace contextRef="#ctx0" brushRef="#br0">18281 12799 0,'25'0'16,"0"0"15,-1 0-15,1 0-16,0 0 15,0 0-15,0 0 0,-1 0 16,1 0-16,0 0 0,0 0 0,25 0 0,-26 0 16,1-25-16,25 25 0,-25 0 0,24 0 15,-24 0-15,25 0 0,-1 0 0,1 0 16,-25 0-16,24 0 0,1 0 0,-1 0 15,1 0-15,24 0 0,-24 0 16,0 0-16,123 0 0,-123 0 16,24 0-16,-24 0 0,24 0 0,-24 0 0,24 0 15,1 0-15,-26 0 0,26 0 0,-26-24 16,26 24-16,-26 0 0,26 0 0,-1 0 16,-24 0-16,24-25 0,1 25 0,-26 0 15,26 0-15,-26 0 0,26 0 16,-26 0-16,75 0 0,-74 0 0,0 0 15,-1 0-15,1 0 0,-1 0 0,1 0 16,-25 0-16,24 0 0,-24 0 0,0 0 0,25 0 16,-26 0-16,1 0 0,0 0 0,0 0 15,0 0-15,-1 25 0,1-25 0,0 0 16,0 0-16,0 0 16,0 0-16,-25 24 15</inkml:trace>
  <inkml:trace contextRef="#ctx0" brushRef="#br0" timeOffset="2831">11658 13519 0,'0'-25'16,"25"25"46,0 0-46,24 0 0,-24 25-16,0-25 15,0 0-15,0 0 16,-1 0-16,26 0 0,24 24 0,-49-24 16,25 0-16,-1 0 0,-24 0 0,25 0 0,0 0 15,-1 0-15,26 0 0,-26 0 0,1 0 16,-1 0-16,1 0 0,0 0 0,-1 25 0,26-25 15,-26 0-15,1 0 0,-1 0 0,1 0 16,0 0-16,-1 0 0,26 25 0,-26-25 16,1 0-16,49 0 0,0 25 15,-49-25-15,49 0 0,-49 0 16,-1 0-16,1 25 0,-25-25 0,24 0 0,1 0 16,-25 0-16,24 0 0,1 24 0,-25-24 15,24 0-15,1 0 0,-25 0 0,24 0 16,1 0-16,-25 25 0,24-25 0,-24 0 0,25 0 15,0 0-15,-26 0 0,1 0 16,50 0-16,-51 0 0,26 0 0,-25 0 16,0 0-16,-1 0 0,1 0 0,0 0 15,0 0-15,0 0 0,-1 0 0,1 0 0,50 0 16</inkml:trace>
  <inkml:trace contextRef="#ctx0" brushRef="#br0" timeOffset="4001.99">17115 13667 0,'0'25'15,"25"-25"1,0 0 0,-25 25-1,25-25-15,-1 0 0,1 0 16,0 0-16,0 0 0,0 0 15,-1 0-15,1-25 0,0 25 0,25 0 16,-26 0-16,1 0 0,25 0 0,-25 0 0,24 0 16,-24 0-16,25 0 0,-1 0 0,-24-25 15,25 25-15,-25 0 0,24 0 0,1 0 0,-25 0 16,24 0-16,-24 0 0,25 0 0,-26 0 16,26 0-16,0 0 0,-26 0 0,26 0 15,-25 25-15,24-25 0,-24 0 0,25 0 16,-1 0-16,51 0 15,-51 25-15,-24-25 0,0 0 16,0 0-16,0 25 0,-1-25 16,1 0-1,0 0 1,-25 25-16,-25-25 47</inkml:trace>
  <inkml:trace contextRef="#ctx0" brushRef="#br0" timeOffset="9624.99">9103 13667 0,'0'0'0,"-24"0"0,24-24 16,-25 24-1,25-25-15,0 0 16,-25 25-16,25-25 16,-25 25-16,25-25 15,-25 25-15,25-24 0,-25 24 0,1 0 16,24-25-16,-25 25 0,0 0 15,0-25-15,0 25 0,1 0 16,-1 0-16,0 0 0,0 0 0,-24 0 0,24 0 16,0 0-16,0 25 0,-24-25 0,24 0 0,0 25 15,0-25-15,0 24 0,1-24 0,-26 25 16,25 0-16,0-25 0,1 25 0,-1 0 16,0-1-16,0 1 0,0 0 0,1 0 15,-1 0-15,0-1 0,25 26 0,-25-25 0,0 0 16,1 24-1,24 1-15,0-25 0,-25-1 0,25 26 0,0-25 16,0 24-16,0-24 0,0 25 0,25-25 0,-25 24 16,0-24-16,0 25 0,24-25 0,-24-1 15,25 1-15,-25 0 0,25 0 0,0 0 0,-25-1 16,25 1-16,-1-25 0,1 25 0,0 0 16,0-25-16,0 25 0,24-25 0,-24 24 15,25-24-15,24 25 0,-24-25 16,-1 0-16,26 0 0,-26 0 0,1-25 0,-1 25 15,1-24-15,0 24 0,-1-25 0,1 0 16,0 0-16,-26 0 0,26 1 0,-25-1 0,0 0 16,-1 0-16,1 0 0,-25-24 0,25 24 15,-25-25-15,0 25 0,0-24 0,-25 24 0,25-25 16,-25 26-16,25-26 0,-24 0 0,-1 26 16,0-1-16,0-25 0,0 25 0,1 1 15,-1-1-15,-25 25 0,25-25 0,0 0 0,-99 0 16</inkml:trace>
  <inkml:trace contextRef="#ctx0" brushRef="#br0" timeOffset="11938.99">21481 14387 0,'-25'0'32,"50"0"15,0 0 31,-1 0-63</inkml:trace>
  <inkml:trace contextRef="#ctx0" brushRef="#br0" timeOffset="19920.99">3994 16545 0,'0'25'47,"0"-50"-1,24 25-46,-24-25 16,25 25-16,0-25 0,-25 0 16,25 25-16,-25-24 0,25-1 0,-1 25 15,1-25-15,0 0 0,0 0 0,0 25 0,-1-25 16,1 1-16,0 24 0,0-25 0,0 25 16,-1-25-16,1 25 0,0 0 0,0 0 0,0 0 15,-1 0-15,1 0 0,0 0 0,0 25 16,0-25-16,-1 25 0,1-25 0,0 24 15,0-24-15,0 25 0,-1 0 16,1-25-16,0 25 0,0-25 0,0 25 0,0-25 16,24 25-16,-24-25 0,0 24 0,24-24 15,-24 0-15,0 0 0,0 0 0,24 0 0,-24 0 16,0 0-16,0 0 0,0 0 0,-1-24 16,1 24-16,0 0 0,0-25 15,24 0-15,-24 25 0,0-25 0,0 0 16,0 0-1,-1 25-15,-24-24 0,25 24 16,0 0-16,0 0 16,0 0-16,-1 0 0,1 0 15,0 0-15,0 0 0,0 0 0,-1 24 16,51-24-16,-25 25 0,-1-25 16,-24 0-16,25 0 0,-26 0 0,26 0 15,-25 25-15,24-25 0,-24-25 0,0 25 0,0 0 16,24 0-16,-24 0 0,0-25 0,0 25 15,0-24-15,-1 24 0,1-25 0,0 0 16,0 25-16,-25-25 0,25 25 16,-1-25-16,1-24 15,0 49-15,0-25 0,0 25 0,-1 0 16,1 0-16,0 0 0,0 0 16,0 25-16,-1-25 0,1 0 15,0 25-15,0-25 0,0 24 0,24-24 0,-24 25 16,0-25-16,0 25 0,0-25 0,-1 0 15,1 25-15,25-25 0,-25 0 16,24 0-16,-24 0 0,0 0 0,0 0 16,-1 0-16,-24-25 0,25 25 0,0 0 0,0-25 15,0 0-15,-1 25 16,1-24-16,0-1 0,0 0 16,0 25-16,-1-25 15,1 25-15,0 0 0,0 0 16,0 25-16,-1-25 0,1 0 0,0 0 15,0 25-15,0-25 0,24 0 0,-24 25 16,0-25-16,24 24 0,-24-24 0,199 25 0</inkml:trace>
  <inkml:trace contextRef="#ctx0" brushRef="#br0" timeOffset="39090.99">8533 6772 0,'0'-25'15,"0"0"32,0 0 0,-25 0 0,0 25-47,25-24 0,-25 24 0,1-25 15,-1 25-15,0 0 0,25-25 16,-25 25-16,0 0 0,1 0 16,24 25-1,-25-25-15,0 0 16,25 25 0,-25-1-16,0-24 0,25 25 0,-24 0 15,24 0-15,-25-25 16,25 25-16,-25-1 0,25 1 15,-25-25-15,25 25 0,-25 0 16,25 0 0,0 0-16,-24-25 15,24 24-15,0 1 0,0 0 16,0 0-16,0 0 16,0-1-16,0 1 15,24 0 1,-24 0-16,25 0 15,-25-1 1,25-24-16,-25 25 16,25-25-16,-25 25 15,25-25-15,-1 0 0,-24 25 16,25-25-16,0 0 0,-25 25 16,25-25-16,0 0 15,-1 0-15,1 0 16,0 0-16,0 0 0,0 0 15,-1 0-15,1 0 16,-25-25-16,25 25 0,0 0 16,0 0-16,-25-25 15,24 25-15,1-25 0,0 25 16,-25-25-16,25 1 0,-25-1 16,25 25-16,-25-25 15,24 0-15,-24 0 0,0 1 16,0-1-16,0 0 0,0 0 0,0 0 15,0 1-15,0-1 0,0 0 0,-24 0 16,24 0-16,0 0 0,-25 1 0,0-1 16,0 0-16,0 0 15,1 25-15,-1-25 16,0 25-16,0-24 0</inkml:trace>
  <inkml:trace contextRef="#ctx0" brushRef="#br0" timeOffset="43962.99">7813 6127 0,'0'-25'0,"-24"25"16,24-25 15,-25 25-16,25-25 17,25 25-32,-25-24 31,24-1-31,-24 0 16,25 25-16,-25-25 15,25 25-15,-25-25 0,25 1 0,0 24 16,-1-25-16,76 0 31,-75 25-31,-1 0 0,-24 25 16,25-25-16,0 25 15,-25-1-15,0 1 16,0 0-16,25-25 0,-25 25 0,0 0 0,0-1 16,0 1-16,0 0 15,0 0-15,0 0 0,0-1 16,-25 1-16,25 0 15,-25 0 1,25 0-16,-25-25 0,25 24 0,-24-24 16,24 25-16,-25-25 15,25 25 1,0-50 0,25 25-1,-1 0 16,-24-25-15,25 25-16,0 0 0,0 0 16,-25-24-16,25 24 0,-1 0 15,-24-25-15,25 25 0,0 0 0,0 0 16,-25-25-16,74 25 0</inkml:trace>
  <inkml:trace contextRef="#ctx0" brushRef="#br0" timeOffset="45203.99">12973 6003 0,'-25'0'0,"50"0"47,0-25-16,-1 25-15,1 0-16,-25-25 0,50 25 15,-25 0-15,-1 0 16,1 0-16,0 0 15,-25 25-15,25-25 0,-25 25 16,25-25-16,-25 25 0,0-1 16,0 1-16,0 0 0,-25 0 15,25 0-15,0-1 0,-25-24 16,-25 124 0,26-99-1,48-25 1,1 0-1,0 0 1,0 0 0,0 0-16,0-25 15,-1 25-15,1 0 0,50-24 0</inkml:trace>
  <inkml:trace contextRef="#ctx0" brushRef="#br0" timeOffset="46400.99">10864 9475 0,'0'0'0,"-24"0"16,-1 0 15,25-24-31,-25 24 15,25-25 1,-25 25-16,0 0 0,1 0 16,-1 0-1,0 25-15,0-25 16,25 24-16,-25-24 16,25 25-16,-24-25 0,24 25 0,-25-25 15,25 25-15,-25-25 0,25 25 0,-25-25 16,25 24-16,-25 1 0,25 0 15,-24 0-15,24 0 0,0-1 16,0 1-16,-25-25 0,25 25 0,0 0 16,0 0-16,0-1 15,25 51-15,-1-50 16,-24-1-16,25 1 16,-25 0-16,25-25 0,-25 25 0,25-25 15,0 25-15,-1-25 0,1 0 16,0 0-16,0 0 0,0 0 15,-1-25-15,1 25 16,25-25-16,-25 25 0,-1-25 0,1 25 16,0-25-16,0 1 0,0-1 0,-1 0 15,-24 0-15,25 0 0,0 1 16,-25-1-16,0 0 0,0 0 0,0 0 16,0 1-16,0-1 0,0 0 0,-25 0 15,25 0-15,-25 1 0,1-1 16,-1 25-16,-74 0 15</inkml:trace>
  <inkml:trace contextRef="#ctx0" brushRef="#br0" timeOffset="46912.99">11361 9922 0,'0'-25'0,"0"0"32,0 0-17,24 25 1,-24-24-16,25 24 16,-25-25-16,25 25 0,0 25 15,0-1 1,-25 1-16,0 0 15,0 0-15,0 74 16,0-74-16,-25 25 16,25-26-16,0 1 0,-25 0 15,25 0-15,0 0 16,25-25 0,0 0-1,-1 0-15,-24-25 16,25 25-16,0 0 0,0-25 15,0 25-15,-1 0 0,-24-25 16,25 25-16,50-25 0</inkml:trace>
  <inkml:trace contextRef="#ctx0" brushRef="#br0" timeOffset="53012.99">17289 6598 0,'-25'-25'141,"25"0"-141,-25 25 0,25-24 15,-25 24-15,25-25 0,-24 25 0,-1-25 16,0 25-16,0 0 31,0 0-15,1 0-16,24 25 16,-25-25-16,0 25 15,0-25-15,25 24 0,-25 1 16,25 0-16,-24-25 15,24 25-15,0 0 0,-25-25 16,25 24-16,0 1 0,-25 0 31,25 25-31,0-26 0,0 1 16,0 0-16,0 0 16,0 0-16,0 0 15,25-1 1,-25 1-16,25-25 0,-25 25 15,24-25-15,26 25 16,-25 0 0,0-25-16,-1 0 15,1 0-15,0 0 0,0 0 16,0 0-16,-1 0 16,1-25-16,0 25 0,0 0 15,0 0-15,-25-25 0,24 25 0,1 0 16,0-25-16,0 25 15,-25-25-15,25 25 0,-25-24 16,24 24-16,-24-25 16,0 0-16,0 0 15,0 0-15,0 0 0,-24 1 16,24-1-16,0 0 0,-25 0 16,25 0-16,-25 25 0,25-24 0,-25-1 15,0 0-15,1 0 16,24 0-16,-25 25 0,-25-49 0</inkml:trace>
  <inkml:trace contextRef="#ctx0" brushRef="#br0" timeOffset="53633.99">16669 6077 0,'0'-25'16,"0"1"31,25 24-47,-1 0 15,1 0-15,0 0 16,-25 24-16,25-24 0,0 0 0,-1 0 16,-24 25-16,25 0 15,0-25-15,-25 25 0,25-25 0,-25 25 0,0-1 16,25-24-16,-25 25 0,0 0 0,0 0 15,0 0-15,-25-1 0,25 1 16,0 0-16,-25 0 0,25 0 16,-25-25-16,25 24 0,0 1 15,25-25 17,0 0-17,0 0-15,-1-25 16,1 25-16,0 0 0,99-49 0</inkml:trace>
  <inkml:trace contextRef="#ctx0" brushRef="#br0" timeOffset="54536.99">19869 5531 0,'0'0'0,"0"-24"0,-25 24 31,0 0-15,0 0-1,0 0 1,1 0-16,-1 0 16,25 24-16,-25-24 0,25 25 15,-25-25-15,0 25 16,1 0-16,-1 0 0,25-1 16,-25 1-16,25 0 0,0 0 15,-25 0-15,25-1 16,0 1-16,0 0 15,25 0-15,0 0 16,0-25-16,-1 0 0,1 0 16,0 0-16,0 0 0,0 0 0,-1 0 15,1 0-15,0-25 0,0 25 0,0-25 16,-1 25-16,-24-25 0,25 25 16,-25-25-16,25 1 15,-50-51-15,25 50 0,-25 1 16,1-1-16,-1 0 15,0 25-15,0 0 0,0-25 16,1 25-16,-76 50 0</inkml:trace>
  <inkml:trace contextRef="#ctx0" brushRef="#br0" timeOffset="55418.99">17214 8558 0,'0'-25'0,"-24"25"0,24-25 31,-25 25-16,0 0 17,0 25-17,0 0 1,25-1-16,-24-24 0,24 25 0,-25 0 16,25 0-16,-25 0 0,25-1 0,-25 1 15,25 0-15,0 0 0,-25 0 0,25-1 0,0 1 16,0 0-16,0 0 0,0 0 15,25-1-15,-25 1 0,25 0 16,-25 0-16,25-25 0,-25 25 0,25-25 16,-1 25-16,1-25 0,0 0 0,0 0 15,0 0-15,24 0 0,-24 0 0,0 0 0,49-521 78</inkml:trace>
</inkml:ink>
</file>

<file path=ppt/ink/ink6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20:50.442"/>
    </inkml:context>
    <inkml:brush xml:id="br0">
      <inkml:brushProperty name="width" value="0.05292" units="cm"/>
      <inkml:brushProperty name="height" value="0.05292" units="cm"/>
      <inkml:brushProperty name="color" value="#C00000"/>
    </inkml:brush>
  </inkml:definitions>
  <inkml:trace contextRef="#ctx0" brushRef="#br0">8483 11063 0,'0'0'0,"0"-25"15,-25 25-15,25-25 16,0 0 0,-24 25-1,24-24-15,-25 24 16,0 0-16,25-25 0,-25 25 16,0 0-1,1 0-15,-1 25 0,0-25 16,0 24-16,0-24 0,1 25 15,-1 0-15,0 0 0,0 0 16,0-25-16,1 24 0,24 1 0,-25 0 0,0 0 16,0 0-16,25 0 0,-25-25 0,0 24 15,25 1-15,-24 0 0,24 0 0,-25 0 16,25-1-16,-25 51 16,25-50-16,0-1 0,0 1 0,0 0 0,0 0 15,0 0-15,0-1 0,0 1 16,25 0-16,-25 0 15,0 0-15,25-25 0,-25 24 0,24-24 16,1 25-16,0 0 0,0-25 16,-25 25-16,50 0 15,24-1 1,-49-24-16,0 0 0,-25 25 16,24-25-16,1 0 0,0 0 0,0 0 15,0 0-15,-1 0 0,1 0 16,0 0-16,-25-25 0,25 25 0,0 0 0,-1-24 15,1 24-15,0-25 0,0 25 0,0-25 16,-25 0-16,49 0 0,-24 1 16,-25-1-16,25 25 0,0-25 0,-25 0 0,0 0 15,24 1-15,-24-1 0,0 0 0,0 0 16,0 0-16,0 1 0,0-1 0,0 0 16,-24 0-16,-1 0 0,25 1 0,-25-26 15,0 25-15,0 0 0,25 1 0,-24 24 16,-1-25-16,0 0 0,0 0 0,0 0 15,-74-49-15</inkml:trace>
  <inkml:trace contextRef="#ctx0" brushRef="#br0" timeOffset="9497.99">11609 6226 0,'0'25'47,"-25"-25"-31,0 0-16,0 0 15,0 0-15,25 25 16,-24-25-16,-1 0 0,25 24 0,-25-24 15,0 25-15,0-25 16,1 25-16,-1-25 0,0 25 0,0-25 0,25 25 16,-25-25-16,1 24 0,-1-24 0,0 25 15,0-25-15,0 25 0,0-25 0,1 25 16,-1-25-16,0 25 0,0-1 0,0-24 16,1 0-16,-1 25 0,0-25 0,25 25 15,-25-25-15,0 0 0,1 25 16,-1-25-16,0 25 0,0-25 15,0 24-15,1-24 0,-1 0 0,0 25 16,0-25-16,0 0 0,1 25 16,-1-25-16,0 0 0,0 25 15,0-25-15,1 0 16,-1 25-16,0-25 0,0 0 16,0 24-16,1-24 0,-1 25 0,0-25 15,0 25-15,0-25 0,1 0 16,24 25-16,-25-25 0,0 0 0,0 25 15,0-25-15,1 0 16,24 25-16,-25-25 0,0 0 16,25 24-16,-25-24 15,0 0-15,0 0 16,1 25 0,-1-25-16,0 0 15,0 0-15,25 25 0,-25-25 16,1 0-16,-1 0 15,0 25-15,0-25 16,0 0 0,1 25-16,48-25 47,1 0-16,0 0-16,0 0 1,0 0 0,-1 0-16,-24 24 0,25-24 0,0 0 0,0 0 15,0 0-15,-1 0 0,1 0 0,0 0 16,25 0-16,-25 0 0,-1 0 0,1 0 16,0 0-16,25 0 0,-26 0 0,1 0 15,25 0-15,-25 0 0,-1 0 0,1 0 16,0 0-16,0 25 0,24-25 0,-24 0 15,0 0-15,0-25 0,0 25 0,-1 0 16,1 0-16,0 0 0,0 0 0,0-24 16,-1 24-16,1 0 0,0 0 0,0-25 15,0 25-15,-1 0 0,26-25 0,-25 25 0,0 0 16,-1 0-16,26-25 0,-25 25 0,0 0 16,-1 0-16,1 0 0,0 0 0,0-25 15,0 25-15,0 0 0,-1 0 0,1 0 16,0 0-16,0 0 0,0 0 0,-1 0 15,1 0-15,0 0 16,0 0-16,0 0 0,-1 0 16,1 0-16,0-24 15,0 24-15,0 0 0,-1 0 0,1 0 16,0 0-16,0 0 16,0 0-16,-1 0 15,1 0-15,0 0 0,0 0 16,0 0-16,-25 24 0,24-24 0,1 0 15,0 0-15,0 0 16,0 0-16,-1 0 16,1 0-16,0 0 15,0 0-15,0 25 0,-1-25 16,1 0-16,0 0 0,0 0 16,0 0-16,0 0 0,-1 0 15,1 0-15,0 0 0,0 0 16,0 0-16,-1 0 0,-24 25 0,25-25 15,0 0-15,25 0 16,-26 0-16,1 0 0,50 25 31,-51-25-31,1 0 0,0 0 0,0 0 16,0 0-16,-1 0 0,1 0 16,0 0-16,0 0 15,0 0-15,-1 25 0,1-25 16,0 0-16,0 0 15,0 0-15,-25-25 0,24 25 16,1 0-16,0 0 0,0 0 16,0 0-16,-1 0 0,1 0 15,0 0-15,0 0 0,-25-25 16,25 25-16,0 0 0,-1 0 16,1 0-1,0 0-15,0 0 16,-25 25-1,25-25-15,-1 0 16,1 0-16,0 0 31,0 0-15,-50 0 15,0 0-15,25-25-16,-25 25 15,1 0-15,-1-25 16,0 25-16,0 0 0,0-25 16,1 25-16,-1 0 0,0-24 0,0 24 15,0-25-15,0 25 0,1 0 0,-1-25 16,0 25-16,0-25 0,-24 25 0,24-25 0,0 25 16,0-25-16,0 25 0,1-24 0,-1 24 15,0-25-15,0 25 0,0-25 0,1 25 16,24-25-16,-25 0 0,0 25 0,0-24 0,0 24 15,1-25-15,-26 25 0,25-25 16,0 0-16,-24 0 0,24 25 16,0-24-16,0 24 0,1-25 0,-1 25 0,0 0 15,0-25-15,0 25 0,-24-25 0,24 25 16,0 0-16,0-25 0,-24 25 0,24 0 0,0-24 16,-25 24-16,26 0 0,-1-25 0,-25 25 15,25 0-15,1 0 0,-1 0 0,0 0 16,0-25-16,0 25 0,1 0 15,-26 0-15</inkml:trace>
  <inkml:trace contextRef="#ctx0" brushRef="#br0" timeOffset="11739">9575 8830 0,'-25'0'16,"50"0"-1,-1 0 32,1 0-31,-25 25-16,25-25 0,0 0 15,0 0-15,-1 0 16,150 25 0,-149-25-16,0 0 0,24 0 0,1 0 15,-25 0-15,24 25 0,-24-25 0,25 0 0,-1 0 16,-24 0-16,25 0 0,-1 0 0,-24 0 0,25 0 16,-25 0-16,24 0 0,-24 0 15,25 0-15,-1 0 0,-24 0 0,25 0 16,-26 0-16,26 0 0,24 0 15,-24 0-15,-25 0 0,24 0 0,26 0 16,-26 0-16,-24 0 0,25 0 0,-25 0 16,0 25-16,-1-25 0,1 0 0,25 0 15,-25 0-15,-1 0 0,1 0 0,0 0 0,0 24 16,0-24-16,-1 0 0,1 0 0,0 0 16,0 0-16,0 0 0,-1 0 0,26 0 15,0 0-15,-26 0 0,1 0 16,0 0-16,25-24 0,-26 24 0,26 0 0,-25 0 15,0 0-15,24 0 0,-24 0 0,25 0 16,-26 0-16,1 0 0,0 0 0,25 0 16,-25-25-16,-1 25 0,1 0 0,0 0 15,0 0-15,0 0 0,-1 0 0,1 0 16,0 0-16,25 0 0,-26-25 0,1 25 16,0 0-16,0 0 0,0 0 0,-1 0 0,1 0 15,0-25-15,0 25 0,0 0 0,-1 0 16,1 0-16,0 0 0,0 0 0,0 0 0,-1 0 15,1 0-15,0 0 0,0-25 0,0 25 16,-1 0-16,26 0 0,-25 0 0,0 0 16,-1 0-16,1 0 0,0-24 0,0 24 15,25 0-15,-1 0 16,-24-25-16,0 25 0,0 0 0,-1 0 16,1 0-16,0 0 15,0 0-15,-25-25 0,25 25 16,-1 0-16,-48 0 78,-1 0-62,25 25-16,-25-25 15,0 0-15,25 25 16,-25-25-16,1 0 0,24 24 15,-25-24-15,0 25 0,0 0 0,0-25 16,1 25-16,-1-25 0,0 25 0,0-1 16,0-24-16,0 25 0,1-25 0,-1 25 15,-25 0-15,25-25 0,1 25 0,-1-25 16,0 25-16,-25-1 0,26-24 0,-1 25 0,0-25 16,0 25-16,0 0 0,1-25 0,-51 25 15,50-1-15,1-24 0,-1 25 16,0-25-16,0 25 0,0-25 0,1 0 0,-1 25 15,0-25-15,0 0 0,0 25 0,1-25 16,-1 0-16,0 24 0,0-24 0,0 0 16,1 25-16,-1-25 0,0 0 0,0 25 15,0-25-15,0 0 0,1 25 0,-1-25 16,0 0-16,0 0 0,25 25 0,-25-25 16,1 0-16,-1 0 0,25 24 0,-25-24 0,0 0 15,0 25-15,1-25 16,-1 0-16,25 25 0,-25-25 15,25 25-15,-25-25 16,25 25 0,-25-25-1,1 24 1,24 1 31,-25-25-16,25 25-15,-25-25-1,0 0 17,0 0-1,25-25-31,-24 25 15,-1 0-15,25-25 16,-25 25-16,0 0 0,0-24 16,1 24-16,-1 0 15,0 0-15,0-25 0,0 25 0,1 0 16,-1-25-16,0 25 0,0-25 0,-24 25 0,24-25 16,0 25-16,-25-24 0,25 24 0,-24-25 15,-1 25-15,25-25 0,-24 25 0,24-25 16,-25 25-16,26-25 0,-26 25 0,25-24 15,0 24-15,-24-25 0,24 25 0,0-25 0,0 0 16,1 25-16,-1-25 0,0 1 0,0 24 16,0-25-16,1 25 0,-1-25 0,0 0 15,0 25-15,0-25 0,1 25 0,-1-24 16,0-1-16,-25 25 0,26-25 16,-1 25-16,0-25 0,0 25 15,0 0-15,1 0 16,-1-25-16,-25 25 0</inkml:trace>
  <inkml:trace contextRef="#ctx0" brushRef="#br0" timeOffset="21237">3572 12601 0,'-25'0'15,"50"0"95,-25 25-95,25-25 1,-1 0-16,-24 24 0,25-24 0,0 25 0,25-25 16,-25 25-16,-1-25 0,100 25 15,-99-25 1,0 25-16,0-25 0,0 0 0,24 0 0,-24 24 0,0-24 16,24 0-16,-24 0 0,25 0 0,-1 0 15,-24 25-15,25-25 0,-1 0 0,1 0 16,0 0-16,-1 0 0,1 0 0,-1 0 15,1 0-15,0 0 0,-1 0 0,26 0 16,-26 0-16,1 0 0,0 0 0,-1 0 0,1 0 16,-1-25-16,1 25 0,0 0 0,-1 0 15,1 0-15,-1 0 0,26 0 0,-26 0 16,1 0-16,0 0 0,-1 0 0,1 0 0,-1 0 16,1 0-16,-25 0 0,25 0 0,-1 0 15,1 0-15,-25 0 0,24 0 0,1 25 16,-25-25-16,99 0 15,-100 0-15,26 0 0,-25 0 0,0 0 0,24 0 16,-24 0-16,0 0 0,24 25 0,-24-25 16,0 0-16,25 0 0,-26 0 0,1 0 15,25 0-15,-25 0 0,-1 0 0,1 0 16,25 0-16,-25 0 0,0 0 0,-1 0 0,1 25 16,25-25-16,-25 0 0,-1 0 15,1 0-15,0 0 0,0 0 0,24 0 0,-24 0 16,0 0-16,0 0 0,24 0 0,-24 0 15,0 0-15,0 0 0,24 0 0,-24 0 16,0 0-16,25 0 0,-26 0 0,1 0 0,25 0 16,-25 0-16,-1 0 0,26 0 0,-25 0 15,24 0-15,-24 0 0,0 0 0,25 0 16,49 0 0,-74 0-16,0 0 0,24 0 0,-24 0 0,0 0 0,0 0 15,-1-25-15,26 25 0,-25 0 0,0 0 16,-1 0-16,1 0 0,0 0 0,0 0 15,24 0-15,-24 0 0,0 0 0,0 0 16,0 0-16,-1 0 0,1 0 0,0 0 0,25 0 16,-26 0-16,26 0 15,24 0-15,-49 0 0,0 0 0,0 0 16,0 0-16,-1 0 0,1 0 0,0 0 16,0 0-16,0 0 0,24 0 0,-24 0 15,0 0-15,0 0 0,0 0 0,-1 0 0,1 0 16,0 0-16,0 0 0,0 0 0,-1-25 15,1 25-15,0 0 0,0 0 16,74 0 0,-74 0-16,0 0 0,-1 0 0,1 0 15,0 0-15,0 0 0,0 0 0,-1 0 16,1 0-16,0 0 0,0 0 16,0 0-16,-1 0 15,1 0-15,0 0 16,0 0-16,0 0 0,-1 0 15,1 0-15,0 0 16,0 0 0,0 0-1,0 0 1,-1 0 0,1 0-1,0 0-15,0 0 16,0 0-16,-1 0 15,1 0-15,0 0 16,0 0 0,0 0-1,-1 0 1,1 0 0,0 0 15</inkml:trace>
  <inkml:trace contextRef="#ctx0" brushRef="#br0" timeOffset="24099">19918 12750 0,'25'0'15,"0"0"32,0 0-31,-1 0-16,1 0 0,0 0 16,25 0-16,-26 0 0,1 24 0,0-24 15,25 0-15,-26 0 0,26 0 0,-25 0 16,24 0-16,1 0 0,0 0 0,-1 0 0,1 0 15,-1 0-15,1 0 0,0 0 16,49 0 0,-49 0-16,74 0 0,-75 0 0,-24 0 0,25 0 0,-1 0 15,1 0-15,-25 0 0,24 0 0,-24 0 0,0 0 16,0 0-16,-1 0 0,1 0 0,0 0 16,0 0-16,0 0 0,-1 0 15,1 0-15,0 0 0,0 0 16,-25 25 62</inkml:trace>
  <inkml:trace contextRef="#ctx0" brushRef="#br0" timeOffset="28910">5259 13618 0,'24'0'63,"-24"25"-63,25-25 16,0 0-16,0 24 15,0-24-15,-1 25 0,1-25 0,0 0 16,0 0-16,49 25 15,1 0-15,-51-25 0,1 0 0,25 0 16,-25 0-16,24 0 0,-24 0 0,25 0 16,-1 0-16,-24 0 0,25 0 0,-1 0 15,-24 0-15,25 0 0,-1 25 0,1-25 0,0 0 16,-1 0-16,1 0 0,-1 0 0,1 0 16,0 0-16,74 0 0,-75 0 15,1 0-15,24 0 0,-24 0 0,24 0 0,-24 0 16,0 0-16,24 0 0,-24 0 0,24 0 15,-24 24-15,24-24 0,-24 0 0,24 0 16,-24 0-16,24 0 0,0 0 0,-24 0 0,24 0 16,-24 0-16,24 0 0,-24 0 0,0 25 15,24-25-15,-24 0 0,-1 0 16,51 0-16,-51 0 0,26 0 0,-26 25 0,1-25 16,-1 0-16,1 0 0,0 0 0,24 0 15,-24 0-15,-1 0 0,1 25 0,24-25 0,-24 0 16,0 0-16,-1 0 0,1 0 0,-1 0 15,1 0-15,0 0 0,-1 0 0,1 25 16,-25-25-16,24 0 0,1 0 0,-25 0 0,24 0 16,-24 0-16,25 0 0,-26 0 15,26 0-15,-25 0 0,24 24 0,-24-24 0,25 0 16,-25 0-16,24 0 0,-24 0 0,25 0 0,-25 0 16,24 0-16,-24 0 0,25 0 0,-26 0 15,1 0-15,25 0 0,-25 0 0,24 0 16,-24 0-16,0 0 0,24 0 0,-24 0 0,0 0 15,0 0-15,24 0 0,-24 0 16,50 0-16,-26 0 16,-24 0-16,0 0 0,0 0 0,-1 0 0,26 0 15,-25 0-15,0 0 0,-1 0 0,1 0 0,25 0 16,-25 0-16,-1 0 0,1 0 0,50 0 16,-50 0-16,-1 0 0,1 0 0,0 0 15,0 0-15,24-24 0,-24 24 0,0 0 16,0 0-16,0 0 0,49 0 15,-49 0-15,0 0 0,-1 0 0,1 0 16,0 0-16,25 0 0,-26 0 0,1-25 0,25 25 16,-25 0-16,24 0 0,-24 0 0,25 0 15,-26 0-15,26 0 0,0 0 0,-26 0 0,26-25 16,-25 25-16,25 0 0,-1 0 0,-24 0 16,25 0-16,-26 0 0,26 0 0,24-25 15,-49 25-15,0 0 0,25 0 16,-26 0-16,1 0 0,25 0 0,-25 0 0,-1 0 15,1 0-15,25 0 0,-25 0 0,-1 0 16,1-25-16,0 25 0,25 0 0,-26 0 0,1 0 16,0 0-16,25 0 0,-26 0 0,1 0 15,25 0-15,-25 0 0,0-24 16,-1 24-16,26 0 0,-25 0 0,0 0 0,-1 0 0,26 0 16,-25 0-16,0 0 0,-1 0 0,1 0 15,0 0-15,0 0 0,0-25 0,-1 25 0,1 0 16,0 0-16,0 0 0,0 0 0,-1 0 15,1 0-15,0 0 0,0 0 0,0 0 16,-1-25-16,1 25 0,0 0 0,0 0 16,0 0-16,-1 0 0,1 0 15,0 0-15,0 0 0,-25-25 0,25 25 16,-1 0-16,1 0 0,0 0 0,0 0 16,0 0-16,-1 0 0,-24-25 15,25 25-15,0 0 0,0 0 16,0 0-16,0 0 0,-1 0 0,1 0 15,0 0-15,0 0 16,0 0-16,-1 0 16,1-24-16,0 24 0,0 0 0,0 0 15,-1 0-15,1 0 0,0 0 16,0 0-16,0 0 0,-1 0 16,1 0-16,0-25 15,0 25-15,0 0 16,-25-25-16,24 25 15,-24-25 1,0 0 0,0 1-1,25 24-15,-25-25 0,0 0 0,0 0 16,0 0-16,0 1 16,0-1-16,0 0 0,0 0 15,0 0-15,0 1 0,0-1 16,0 0-16,0 0 0,25 0 15,-25 0-15,0 1 0,0-1 16,0 0-16,0 0 0,0 0 0,0 1 16,0-1-16,0 0 15,0 0-15,0 0 0,0 1 0,0-1 16,0 0-16,0 0 0,0 0 16,0 1-16,0-1 15,-25 25-15,0 0 94,25 25-78,-24-25-1,-1 0-15,0 0 16,0 0-16,0 0 0,1 0 0,-1 0 15,0 24-15,0-24 0,0 0 0,-24 0 16,-1 0-16,25 0 0,-24 0 0,-26 0 16,26 0-16,-1 0 0,0 25 0,-297-25 0</inkml:trace>
  <inkml:trace contextRef="#ctx0" brushRef="#br0" timeOffset="48022">1637 13791 0,'0'0'0,"-25"0"15,0-24-15,1 24 0,-1 0 16,0 0-16,0-25 0,0 25 15,-24 0-15,-1 0 0,25 0 0,1-25 16,-26 25-16,25 25 0,-24-25 0,24 0 16,0 0-16,-25 0 0,26 0 0,-1 25 15,0-25-15,0 0 0,0 24 0,1-24 0,-1 0 0,0 25 16,0-25-16,0 0 0,1 25 0,-1-25 16,0 25-16,0-25 0,0 25 15,1-25-15,-1 24 0,0 1 0,0-25 16,25 25-16,-25-25 0,1 25 0,-1 0 15,0-1-15,25 1 0,-25-25 16,0 25-16,25 0 0,-25-25 0,25 25 0,-24-1 16,24 1-16,-25 0 0,25 0 0,-25-25 0,25 25 15,0-1-15,-25 1 0,25 0 0,0 0 0,0 0 16,0 0-16,-25-25 0,25 24 16,0 26-16,0-25 0,0 0 0,0-1 15,0 1-15,0 0 0,0 0 0,0 0 16,25-25-16,-25 24 0,0 1 0,0 0 0,25-25 15,-25 25-15,0 0 0,25-25 0,0 24 0,-25 1 16,24-25-16,1 25 0,0 0 16,25 0-16,-25-25 0,-1 24 15,1-24-15,0 0 0,0 25 0,0-25 0,-1 0 0,26 25 16,-25-25-16,0 0 0,-1 0 0,1 0 0,25 0 16,-25 0-16,24 0 0,-24 0 0,25 0 15,-26 0-15,26 0 0,0 0 0,-26-25 0,26 25 16,0 0-16,-1-25 0,-24 25 0,25-24 0,-1-1 15,1 25-15,-1-25 0,-24 0 0,25 0 16,0 1-16,-26-1 0,26 0 0,-25 0 16,0 0-16,24 1 0,-24-26 0,0 25 0,-25 0 15,25 1-15,-1-1 0,-24 0 0,25-25 16,-25 26-16,0-1 0,25-25 0,-25 25 0,0-24 16,0 24-16,0-25 0,-25 25 0,25-24 15,-25 24-15,25-25 0,-24 26 0,-1-1 16,0 0-16,-74-49 0,0 24 15,49 25-15,25 25 0,-25-25 16,1 25-16,-1-24 0,-247-26 0</inkml:trace>
</inkml:ink>
</file>

<file path=ppt/ink/ink6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21:58.314"/>
    </inkml:context>
    <inkml:brush xml:id="br0">
      <inkml:brushProperty name="width" value="0.05292" units="cm"/>
      <inkml:brushProperty name="height" value="0.05292" units="cm"/>
      <inkml:brushProperty name="color" value="#C00000"/>
    </inkml:brush>
  </inkml:definitions>
  <inkml:trace contextRef="#ctx0" brushRef="#br0">9872 10492 0,'0'0'0,"0"-24"31,0-1 16,0 50-47,25-25 16,-25-25-1,25 25-15,0 0 16,-25 25 0,24-25-16,1 0 0,0 0 15,0 0-15,0 0 0,0 0 0,-1 0 0,51 0 16,24 0-1,-49 0-15,-1 0 0,-24 0 0,25 0 16,-26 0-16,26 0 0,-25 0 0,24 0 16,-24 0-16,25 0 0,-25 0 0,-1 0 15,26 0-15,-25 0 0,0 0 0,24 0 0,-24 0 16,0 0-16,0 0 0,-1 0 0,26 0 16,-25 0-16,0 0 0,-1 0 0,1 0 15,0 0-15,0 0 0,25 0 0,-26-25 16,1 25-16,0 0 0,0 0 0,0 0 0,-1 0 15,1 0-15,0 0 0,0 0 16,49 0-16,-49 0 0,0 0 16,0 0-16,-1 0 0,1 0 15,-25-25-15,25 25 0,0 0 0,0 0 0,-1 0 16,1 0-16,0 0 16,0 0-16,0 0 0,-1 0 15,1 0-15,0 0 0,0 0 16,24 0-1,-24 0-15,0 0 16,0 0 15</inkml:trace>
  <inkml:trace contextRef="#ctx0" brushRef="#br0" timeOffset="1081">14585 10443 0,'0'-25'15,"-25"25"-15,25-25 47,25 25-31,-25 25-16,25-25 15,0 0-15,0 0 0,-1 0 0,1 0 16,0 0-16,0 0 0,0 0 16,24 0-16,-24 0 0,25 0 0,-1 0 0,1 0 15,-1 0-15,1 0 0,0 25 0,-1-25 16,26 0-16,-26 0 0,26 0 0,-26 0 15,26 0-15,-26 0 0,26 0 0,-26 25 16,1-25-16,24 0 0,-24 0 0,0 0 0,-1 0 16,50 0-1,25 0-15,-74 0 0,-25 0 0,24 0 16,-24 0-16,25 0 0,-25 0 0,0-25 16,-1 25-16,1 0 0,0 0 0,0 0 0,0 0 15,-1 0-15,1 0 0,0-25 16,0 25-16,0 0 15,-1 0 1,1 0-16,-25-25 16,0 50-1,0 0 17</inkml:trace>
  <inkml:trace contextRef="#ctx0" brushRef="#br0" timeOffset="10628">12849 11460 0,'0'0'0,"0"-25"31,-25 25 0,25 25 1,25-25-17,-25-25 1,25 25-16,-1 0 0,1 0 16,0 0-16,0 0 0,24-25 15,-24 25-15,25 0 0,-25 0 0,24 0 0,-24 0 16,25-25-16,-25 25 0,24 0 0,-24 0 0,25 0 15,-26 0-15,76 0 16,-26 0-16,-49 25 0,0-25 0,-1 0 0,1 0 16,0 0-16,0 0 15,0 0-15,-1 0 16,1 0 0,-50 0-1</inkml:trace>
  <inkml:trace contextRef="#ctx0" brushRef="#br0" timeOffset="13110.99">19571 11410 0,'0'0'16,"-25"-25"-16,0 25 15,0-24 1,50 24 31,0 0-32,0 0-15,0 0 16,0 0-16,-1 0 0,1 0 0,25 0 0,-1 0 16,1 0-16,0 0 0,-1 0 0,26 0 15,-26 0-15,26 24 0,-26-24 0,75 0 16,-49 0-16,49 25 16,-50-25-16,-24 0 0,24 0 0,1 25 0,-26-25 15,26 0-15,-26 0 0,26 0 0,-26 0 16,1 25-16,-1-25 0,1 0 0,0 0 15,-1 0-15,1 0 0,-25 0 0,24 0 16,-24 0-16,25 0 0,-1 0 0,-24 0 0,25 0 16,-26 0-16,26 0 0,-25 0 0,25 0 15,-26 0-15,100 0 16,-74 0-16,-25 0 0,0 0 0,24 0 0,-24 0 16,25 0-16,-26 0 0,1 0 0,25 0 15,-25 0-15,-1 0 0,1 0 0,0 25 16,0-25-16,0 0 0,-1 0 0,1 0 0,0 0 15,0 0-15,0 0 0,-1 0 0,1 0 16,0 0-16,0 0 0,0 0 16,-1 0-16,1 0 0,0 0 15,0 0-15,0 0 0,0 0 16,-1 0-16,1 0 16,0 0-1,-25 24 1,25-24-16</inkml:trace>
  <inkml:trace contextRef="#ctx0" brushRef="#br0" timeOffset="14639.99">4068 11336 0,'0'-25'16,"-25"25"-1,25-25 1,-25 25-16,25-25 0,-24 1 16,24-1-16,-25 25 0,0-25 15,0 25-15,0 0 16,1-25-16,-1 25 0,0 0 0,0 0 15,0 25-15,1-25 0,-1 0 0,0 25 16,0-25-16,0 25 0,0-1 0,1-24 16,-1 25-16,0 0 0,0 0 0,0 0 15,1-1-15,-1 51 0,0-50 16,25-1-16,-25 26 0,25-25 0,-25 0 0,25-1 16,0 26-16,-24-25 0,24 0 0,0-1 15,0 1-15,0 25 0,0-25 0,0-1 0,24 1 16,-24 0-16,25 0 0,0 0 15,0-1-15,-25 1 0,25-25 0,24 25 16,-24-25-16,0 25 0,24-25 0,1 0 0,-25 0 16,25 0-16,-1 0 0,1 0 0,-1-25 0,1 25 15,0-25-15,-1 0 0,1 25 0,-25-24 16,24-1-16,-24 0 0,0 0 0,0 0 16,-1 1-16,1-1 0,-25 0 15,0 0-15,0-49 0,0 24 16,-25 25-16,1-24 0,-1 24 0,25-25 0,-25 26 0,0-26 15,0 25-15,1 0 0,-1 1 0,0-1 16,-99-25-16</inkml:trace>
  <inkml:trace contextRef="#ctx0" brushRef="#br0" timeOffset="15567">4738 12105 0,'0'0'0,"0"-25"16,-25 25-1,50 0 48,-1-25-48,1 25-15,0 0 16,0 0-16,0 0 0,24 0 16,-24 0-16,0 0 0,25 0 0,-26 0 15,1 0-15,25 0 0,-1 0 0,-24 0 16,25 0-16,-25 0 0,74 0 0,-25 0 16,-49 0-16,25 0 0,-1 0 15,-24 0-15,0 0 0,24 0 0,-24 0 16,0 0-16,25 0 0,-26 0 0,1 0 15,0 0-15,0 0 0,0 0 0,0 0 16,-1 0-16,1 0 0,0 0 16,0 0-16,0 0 0,-1 0 15,1 0-15,-25-25 16,25 25-16,0 0 0,0 0 16,-1 0-16,1 0 15,0 0 1,0 0-1,0 0 1,-25-25 15,0 50-15</inkml:trace>
  <inkml:trace contextRef="#ctx0" brushRef="#br0" timeOffset="19150.99">15205 12204 0,'-25'0'47,"50"0"16,0 0-63,0 0 15,24 0-15,-24 25 0,75-25 16,-51 0-16,75 25 0,-74-25 0,-1 0 16,1 0-16,-25 0 0,24 0 0,1 0 15,0 0-15,-26 0 0,26 0 0,0 0 16,-26 0-16,26 0 0,-25 0 0,24 0 15,-24 0-15,0 0 0,25 0 0,-26 0 0,26 24 16,-25-24-16,0 0 0,0 0 0,-1 0 16,26 0-1,24-24-15,-49 24 0,0 0 0,0 0 0,0 0 16,-1 0-16,1 0 0,0-25 0,0 25 16,0 0-16,-1 0 0,1 0 0,0 0 15,0 0-15,0 0 0,-1-25 16,1 25-16,0 0 0,0 0 15,0 0 1,-1 0 15,1 0 1,-25 25 30,-25-25-62</inkml:trace>
  <inkml:trace contextRef="#ctx0" brushRef="#br0" timeOffset="22536">8384 12923 0,'0'0'15,"0"-25"-15,-25 25 32,50 0-1,0 0-16,0 0 1,-1 0-16,1 25 16,25-25-16,-25 0 0,24 0 0,-24 0 15,99 0-15,-50 25 0,-24-25 0,49 0 16,-24 0-16,-1 0 0,25 0 0,1-25 16,-1 25-16,0 0 0,0 0 0,0 0 15,1 0-15,-1 0 0,0 0 0,0 0 0,25 0 16,-24 0-16,-1 0 0,0 0 0,0 0 15,0 0-15,1 0 0,-1 0 0,0 0 16,0 0-16,1 0 0,73 0 16,26 0-16,-125 0 0,25 0 0,0 0 15,1 0-15,-26 0 0,25 0 0,1 0 16,-1 0-16,-25 0 0,25 0 0,-24 0 16,24 0-16,-25 0 0,26 0 0,-26 0 15,0 0-15,1 0 0,24 0 0,-24 0 16,-1 0-16,0 0 0,1 0 0,-1 0 0,149 0 15,-173 0 1,24 0-16,1 0 0,-26 0 0,26 0 0,-1 0 0,-24 0 16,24 0-16,-24 0 0,24 0 15,-24 0-15,0 0 0,-1 0 0,1-25 0,-1 25 16,1 0-16,0 0 0,-26 0 0,1 0 16,0 0-16,0 0 0,0 0 0,-1 0 15,1 0-15,0 0 0,0 0 16,0 0-1,-50 0 17,0 50 218</inkml:trace>
  <inkml:trace contextRef="#ctx0" brushRef="#br0" timeOffset="23477.99">17810 12328 0,'0'0'0,"0"-25"0,0 0 31,-25 1-15,25-1-16,0 0 15,-25 25-15,25-25 0,0 0 16,-25 0-16,25 1 0,-24-1 16,24 0-16,-25 25 0,25-25 15,-25 25-15,0-25 0,0 25 16,1 0-16,24-24 0,-25 24 0,-174 0 31,174 24-31,1-24 0,-1 0 16,0 25-16,0-25 0,25 25 0,-25-25 15,1 25-15,24 0 0,-25-25 0,0 24 0,25 1 16,0 0-16,-25 25 0,25-25 0,0-1 16,0 1-16,-25 25 0,25-25 0,0-1 15,0 26-15,0-25 0,0 0 0,0 24 16,25 1-16,-25-25 0,25-1 16,0 51-16,-25-50 0,25-25 15,-1 24-15,1 1 0,0 0 0,25 0 0,-26 0 16,26-25-16,0 24 0,-26-24 0,26 25 15,0-25-15,-1 0 0,-24 0 0,25 0 16,-1 0-16,-24 0 0,25 0 0,-25-25 16,-1 25-16,1-24 0,0 24 0,0-25 15,0 0-15,-25 0 0,24 25 0,-24-49 16,25 24-16,-25 0 0,0 0 0,0-24 0,0 24 16,-25-25-16,25-24 0,-24 49 15,-1-25-15,0 26 0,25-1 0,-124-99 0</inkml:trace>
  <inkml:trace contextRef="#ctx0" brushRef="#br0" timeOffset="25336">2778 12254 0,'-25'-25'0,"50"50"0,-50-75 16,1 50 0,24-25-16,-25 25 15,25-25-15,0 0 0,-25 25 16,25-24-16,-25 24 0,25-25 0,-25 25 15,0 0-15,25-25 0,-24 25 16,-1 0-16,0 0 0,0-25 16,0 25-16,1 0 0,-1 0 0,0 0 15,0 0-15,0 0 0,1 0 0,-1 25 16,0-25-16,0 0 0,0 0 0,1 0 0,-1 25 16,0-25-16,0 25 0,0-1 0,1 1 15,-1 0-15,0 0 0,25 0 0,-25 0 0,0-1 16,1 26-16,24-25 0,-25 0 0,25 24 0,-25-24 15,25 0-15,-25 24 0,25-24 0,0 0 16,0 25-16,0-26 0,0 26 0,0-25 0,0 24 16,0-24-16,0 25 0,25-25 0,-25 24 15,0-24-15,25 0 0,0 0 0,-25-1 16,24 1-16,1 0 0,0 0 0,0 0 0,49-1 16,-24-24-16,-1 0 0,1 0 15,49 0-15,0-24 0,-24-1 16,-26 25-16,1-25 0,0 0 0,-1-24 0,1 24 15,-25 0-15,24-25 0,-24 26 0,0-1 16,0-25-16,0 25 0,-25-24 0,0 24 0,0 0 16,0-24-16,0 24 0,-25-25 0,25 1 15,-25 24-15,0 0 0,0-25 0,1 26 16,-1-1-16,0 0 0,-74-49 16,74 74-16,-25-25 0,25 25 0,-74-25 0</inkml:trace>
  <inkml:trace contextRef="#ctx0" brushRef="#br0" timeOffset="32237">18231 12973 0,'-24'-25'15,"24"0"17,0 50 61,0 0-77,-25 0-16,25 24 0,0-24 0,0 25 16,0-1-16,0 1 0,0 0 0,0-1 15,0 1-15,0-1 0,25 1 0,-25-25 0,0 24 16,0 1-16,0-25 0,0 24 0,0 51 15,0-76-15,0 1 16,0 0-16,0 0 0,0 0 0,0-1 16,0 1 46,24-25-31,-24 25-15,25-25 15,25 0-31,-25 0 0,24 25 0,26-25 16,49 0-16,-75 0 16,1 0-16,-25 0 0,0 0 0,24 0 0,-24 0 15,0 0-15,24 0 0,-24 0 0,25 0 0,-25 0 16,24 0-16,-24 0 0,25 0 0,-26 0 0,26 0 15,-25 0-15,24 0 0,1 0 16,-25 0-16,24 0 0,-24 0 0,25 0 0,-25 0 16,24 0-16,1 0 0,-25 0 0,24 0 15,1 0-15,-25 0 0,24 0 0,1 0 0,-25 0 16,24 0-16,-24 0 0,25 0 0,-1 0 16,-24 0-16,25 0 0,-25 0 0,24 0 15,-24 0-15,0 0 0,24 0 0,-24 0 0,0 0 16,0 0-16,0 0 0,24 0 0,-24 0 15,0 0-15,0 0 0,-1 0 0,1 0 16,50 0-16,-51 0 0,1 0 16,0 0-16,25 0 0,-25 0 0,-1 0 0,26 0 15,-25 0-15,24 0 0,-24 0 0,0 0 0,25 0 16,-26 0-16,26 0 0,-25 0 0,0 0 16,-1 0-16,26 0 0,-25 0 0,0 0 15,-1 0-15,1 0 0,25 25 0,-25-25 16,-1 0-16,1 0 0,74 0 15,-74 0 1,25 0-16,-25 0 0,-1 0 0,1 0 0,25 0 0,-25 0 16,0 0-16,-1 24 0,1-24 0,25 0 15,-25 0-15,-1 0 0,1 0 0,25 0 0,-25 0 16,-1 0-16,1 0 0,0 0 0,0 0 16,24 0-16,-24 0 0,0 0 0,25 0 15,24 25-15,-49-25 16,0 0-16,-1 0 0,1 0 0,0 0 15,0 0-15,0 0 0,-1 0 0,1 0 16,0 0-16,0 0 0,0 0 0,-1 0 16,1 0-16,0 0 0,0 0 0,0 0 15,0 0-15,-1 0 0,1 0 0,0 0 16,0 0-16,0 0 0,-25-25 16,24 25-16,1 0 0,0 0 0,0 0 15,0 0-15,-1 0 0,1-24 16,0 24-16,0 0 15,0 0-15,-1 0 16,1 0-16,-25-25 16,25 0 15,-25 0-15,0 0-16,0 1 15,0-1-15,0 0 16,0 0-16,0 0 0,0 1 0,0-1 15,-25 0-15,25 0 0,0 0 16,0 1-16,0-26 0,0 25 0,0-74 16,0 74-16,0 0 0,0-24 0,0 24 15,0 0-15,0 0 0,0 1 0,0-1 0,0 0 16,0 0-16,0 0 0,0 0 0,0 1 16,0-1-16,0 0 0,0 0 0,0 0 15,0 1-15,0-1 0,-25 0 0,25 0 0,0 0 16,0 1-16,-24-26 15,24 25-15,0 0 32,-25 25-17,25 25-15,-25-25 16,0 0 0,0 0-1,1 0-15,-1 0 0,25 25 16,-25-25-16,0 0 0,0 0 0,1-25 15,-1 25-15,0 0 0,0 0 0,-24 0 0,24 0 16,0 0-16,-25-25 0,25 25 0,1 0 16,-26 0-16,25-24 0,-24 24 0,24 0 15,0 0-15,-25-25 0,26 25 0,-26 0 16,25 0-16,-24-25 0,-1 25 0,-24 0 16,24 0-16,25 0 0,-24-25 0,-1 25 15,0 0-15,26 0 0,-26 0 0,0 0 16,26 0-16,-26 0 0,0 0 0,25 0 0,-24 0 15,24 0-15,-25 0 0,26 0 0,-26 0 16,25 0-16,-24 0 0,24 0 0,0 0 16,-25 0-16,26 0 0,-51 0 15,26 0-15,-1 0 0,25 0 0,-24 0 0,-1 0 16,25 0-16,-24 0 0,-1 0 0,-24 0 16,24 0-16,25 0 0,-25 0 0,1 0 15,24 25-15,-25-25 0,26 0 0,-26 0 16,25 0-16,-24 0 0,24 0 0,-25 0 15,25 0-15,-24 0 0,24 0 0,-25 0 16,1 0-16,-26 0 16,51 0-16,-26 25 0,25-25 0,-24 0 15,24 0-15,0 0 0,-25 0 0,26 0 0,-1 0 16,-25 0-16,25 0 0,-24 0 0,24 0 16,0 0-16,-25 0 0,26 0 0,-1 0 15,0 0-15,-25 0 0,26 0 0,-1 0 16,0 0-16,0 0 0,0 0 0,1 0 15,-26 0-15,25 0 0,0 0 0,1 0 16,-1 0-16,0 0 0,0 0 0,0 0 16,1 0-16,-1 0 0,0 25 0,0-25 0,0 0 15,1 0-15,-1 0 0,-25 0 0,25 0 16,1 0-16,-1 0 0,0 0 0,0 0 16,0 0-16,1 0 0,-1 0 15,0 0-15,0 0 16,0 0-16,0 24 0,-49-24 0</inkml:trace>
</inkml:ink>
</file>

<file path=ppt/ink/ink6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22:53.143"/>
    </inkml:context>
    <inkml:brush xml:id="br0">
      <inkml:brushProperty name="width" value="0.05292" units="cm"/>
      <inkml:brushProperty name="height" value="0.05292" units="cm"/>
      <inkml:brushProperty name="color" value="#C00000"/>
    </inkml:brush>
  </inkml:definitions>
  <inkml:trace contextRef="#ctx0" brushRef="#br0">21506 3919 0,'0'-25'31,"24"1"-16,-48-1 32,24 0-15,-25 25-17,0 0 1,0 0-16,0 0 0,1 0 15,-1 25-15,0-25 0,0 25 0,-24-25 16,24 24-16,0 1 0,0-25 0,0 25 16,1 0-16,-1 0 0,0-1 15,0 1-15,25 0 0,-25 0 0,25 0 16,0-1-16,-24 1 0,24 0 0,0 0 16,0 0-16,0-1 0,0 1 0,0 0 15,0 0-15,0 0 0,24-1 0,-24 1 16,25 0-16,-25 0 0,25-25 15,-25 25-15,25-1 0,0 1 0,-1 0 16,1 0-16,0-25 0,0 25 16,0-25-16,-1 24 0,1-24 0,0 0 0,0 0 15,0 0-15,-1 25 0,1-25 0,25 0 16,-25 0-16,-1 0 0,1-25 0,0 25 16,25 0-16,-26 0 0,1 0 0,0-24 15,0 24-15,0-25 0,0 0 0,-1 0 16,1 0-16,-25 1 0,25-1 15,-25-25-15,0 25 0,0 1 0,0-1 16,0-25-16,0 25 0,0-24 0,-25 24 0,25 0 16,-25-24-16,-124-100 31,125 124-31,-1 0 0,0 25 0,0-25 0,-124 1 16</inkml:trace>
  <inkml:trace contextRef="#ctx0" brushRef="#br0" timeOffset="1221">22597 9227 0,'0'0'0,"0"-24"0,-25 24 16,0 0 15,1 0-31,24-25 0,-25 25 15,0 0-15,0 0 16,0 0-16,1 0 16,-1 0-16,0-25 15,0 25-15,0 0 0,1 0 16,-1 0-16,0 0 0,0 0 16,0 0-16,1 25 15,-1-25-15,0 0 16,0 25-16,0-25 0,1 24 15,-1-24-15,25 25 0,-25 0 0,0-25 16,25 25-16,-25-25 0,25 25 0,-24-1 16,24 1-16,-25 0 0,25 0 15,0 0-15,0-1 0,-25-24 16,25 25-16,0 0 0,25 25 16,-25-26-16,0 1 0,25 0 15,-25 0-15,0 0 0,24-25 0,-24 24 16,25 1-16,-25 0 0,25-25 0,-25 25 15,25 0-15,0-25 0,-1 24 0,-24 1 16,25-25-16,0 25 0,0-25 0,0 0 0,-1 25 16,1-25-16,0 0 0,0 0 0,0 0 15,24 0-15,-24 0 0,0 0 0,0-25 16,-1 25-16,1-25 0,0 25 16,0-25-16,0 25 0,-1-24 0,1-1 15,-25 0-15,25 0 0,-25 0 0,25 1 16,-25-1-16,0 0 0,25 0 15,-25 0-15,0 1 0,-25-26 0,25 25 16,0 0-16,-25-24 0,25 24 0,-25 0 16,25 0-16,-25 1 0,1-1 0,24 0 15,-25 0-15,-74-24 0</inkml:trace>
  <inkml:trace contextRef="#ctx0" brushRef="#br0" timeOffset="2713">16371 16222 0,'0'25'0,"0"-50"0,0 50 47,25 0-32,-25 0 1,25-1-16,0 1 0,-25 0 15,24 0-15,1 0 0,-25 0 16,25-1-16,0 1 0,-25 0 0,25 0 0,-1 0 16,-24-1-16,25 1 0,0 0 0,-25 0 0,25 0 15,0-1-15,-25 1 0,24-25 16,-24 25-16,25 0 16,0 0-16,0-1 15,0-48 1,-1 24-16,1-25 15,0 25-15,0-25 0,0 0 16,-1 25-16,1-49 0,25 24 0,-1 0 0,1 0 16,0-24-16,-1-1 0,1 0 0,99-24 15,-75 24-15,-24 1 0,24-1 16,1-24-16,-1 49 0,0-25 0,-24 1 16,24-1-16,-24 25 0,0-24 0,-1 24 0,1 0 15,-1 0-15,-24 0 0,0 1 0,0 24 16,0-25-16,-1 25 0,1 0 0,0-25 0,0 25 47,-50 0-47,25 25 15</inkml:trace>
  <inkml:trace contextRef="#ctx0" brushRef="#br0" timeOffset="173636">10592 18852 0</inkml:trace>
  <inkml:trace contextRef="#ctx0" brushRef="#br0" timeOffset="174493">4415 14188 0,'0'0'0</inkml:trace>
  <inkml:trace contextRef="#ctx0" brushRef="#br0" timeOffset="174940">5184 13791 0</inkml:trace>
</inkml:ink>
</file>

<file path=ppt/ink/ink6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23:17.633"/>
    </inkml:context>
    <inkml:brush xml:id="br0">
      <inkml:brushProperty name="width" value="0.05292" units="cm"/>
      <inkml:brushProperty name="height" value="0.05292" units="cm"/>
      <inkml:brushProperty name="color" value="#C00000"/>
    </inkml:brush>
  </inkml:definitions>
  <inkml:trace contextRef="#ctx0" brushRef="#br0">7466 4986 0,'0'0'0,"0"-25"31,25 25-31,-50 0 0,50 0 16,-25-25-16,0 0 16,0 1-1,25 24-15,-25-25 0,25 25 16,-25-25-16,24 25 0,1 0 0,-25-25 16,25 25-16,0 0 0,0 0 0,-1 0 15,-24-25-15,50 25 0,-25 0 0,0 0 16,-1 0-16,100 25 15,-99-25-15,25 0 0,-25 25 0,24-25 16,1 0-16,-25 25 0,24-25 0,-24 25 0,25-25 16,-25 0-16,24 24 0,-24-24 0,0 0 15,24 0-15,-24 0 0,0 0 0,0 0 16,0 0-16,24-24 0,-24 24 0,0-25 0,0 25 16,-1-25-16,26-25 0,-25 50 15,0-25-15,-1 1 0,1-1 0,0 25 16,-25-25-16,25 25 0,-25-25 0,25 25 15,-1 0-15,-24-25 0,25 25 0,0 0 16,0 0-16,-25 25 0,25-25 16,0 0-16,-1 25 0,1 0 15,0 0-15,0-1 0,0-24 0,-1 25 16,1 0-16,0 0 0,0-25 0,0 25 16,-1 0-16,1-25 0,0 24 0,0-24 0,0 0 15,-1 0-15,1 0 0,0 0 0,0 0 16,0 0-16,-1-24 0,1 24 0,0-25 15,0 25-15,0-25 0,-1 25 0,1-25 16,0 0-16,0 25 0,0-25 0,-1 25 16,1-24-16,0 24 0,0 0 15,0 0-15,-1 24 0,1-24 16,0 25-16,0-25 0,0 25 0,0-25 0,-1 25 16,1 0-16,0-25 0,0 25 0,24-25 15,-24 24-15,0-24 0,0 25 0,0-25 16,24 0-16,-24 0 0,0 0 0,0 0 15,24 0-15,-24 0 0,0 0 16,0-25-16,24 25 0,1-24 16,-50-1-16,25 25 0,-1-25 0,1 25 15,0 0-15,-25-25 0,25 25 0,0 0 16,-1 25-16,1-25 16,0 25-16,0-25 0,-25 25 0,25-25 15,-1 24-15,1-24 0,0 25 0,0-25 16,0 25-16,-1-25 0,1 25 15,0-25-15,0 0 0,25 0 0,-26 0 0,1 0 16,0 0-16,0 0 0,0-25 0,-1 25 0,1-25 16,0 25-16,-25-25 0,25 1 0,0 24 15,-1-25-15,1 0 0,-25 0 0,25 25 16,0-25-16,-25 0 0,25 25 0,-25-24 16,24 24-16,1-25 0,0 50 15,0-25-15,0 24 16,-1-24-16,-24 25 0,25-25 0,0 25 15,0 0-15,0-25 0,-1 25 16,1-25-16,0 25 0,0-25 0,0 0 16,-1 24-16,1-24 0,0 0 0,0 0 0,0 0 15,-1 0-15,1 0 0,0-24 16,0 24-16,25-25 0,-26 0 16,1 25-16,0-25 0,0 25 15,-25-25-15,25 25 0,-1 0 16,1 0-16,0 25 15,0-25-15,0 0 0,-25 25 0,24-25 16,1 25-16,0-25 0,0 25 0,0-25 16,49 24-16,-49 1 15,24-25-15,-24 25 0,0-25 0,0 0 16,0 0-16,-25-25 0,24 25 0,1 0 0,0-25 16,0 25-16,0-24 0,-1-1 15,1 0-15,0 0 16,0 25-16,-25-25 0,25 25 15,-25-25-15,24 25 0,1 0 16,0 25-16,0-25 16,0 0-16,-25 25 0,25-25 0,-1 0 15,1 25-15,0 0 0,0-25 0,0 25 0,-1-25 16,1 24-16,0-24 0,0 25 0,0-25 16,-1 0-16,1 0 0,0 0 0,0 25 15,0-50-15,-1 25 0,1 0 0,0 0 16,0-25-16,0 25 0,-1-24 0,1-1 15,0 25-15,0-25 0,0 0 16,-1 25-16,-24-25 0,25 25 0,0 0 16,-25-25-16,25 25 0,0 0 15,-1 25-15,1-25 0,-25 25 0,25-25 16,-25 25-16,25-25 0,0 25 0,-1 0 16,1-25-16,0 49 0,0-49 15,49 25-15,-49-25 0,0 25 0,0-25 16,0 0-16,-1 0 0,1 0 0,0 0 15,0 0-15,0-25 0,-1 25 0,1 0 16,0-25-16,0 25 0,-25-25 0,25 25 16,-1-24-16,1-1 0,0 25 15,-25-25-15,25 25 0,0 0 0,-25-25 16,24 25-16,76-25 0</inkml:trace>
  <inkml:trace contextRef="#ctx0" brushRef="#br0" timeOffset="8822.99">16694 10319 0,'-50'-25'0,"50"0"31,-25 25-31,0 0 31,25 25 32,-24 0-63,24 0 0,-25-1 15,25 26-15,0-25 0,0 24 0,-25-24 16,25 25-16,0-1 0,0-24 0,0 0 16,0 0-16,0 0 0,0 49 15,0-49-15,25 0 0,-25 24 0,0-24 16,0 0-16,0 0 0,25 49 0,-25-49 16,0 0-16,0-1 0,0 1 0,24 0 15,-24 0-15,0 0 0,0 0 16,0-1-16,0 1 31,25-25 0,-25 25 1,0 0-1,25-25-31,-25 25 15,25-25-15,0 24 16,-1-24-16,1 0 16,0 0-16,-25 25 0,25-25 15,0 0-15,-1 0 0,1 0 16,0 0-16,0 0 0,0 0 0,-1 0 0,1 0 16,0 0-16,0 0 0,24-25 15,-24 25-15,25 0 0,-25 0 16,-1 0-16,1-24 0,0 24 0,25 0 15,-26 0-15,1 0 0,0 0 0,25 0 16,-26 0-16,1 0 0,0-25 0,25 25 0,-25 0 16,-1 0-16,1 0 0,0 0 0,0 0 15,0 0-15,-1 0 0,1 0 0,0 0 16,0 0 0,74 0-16,-74 0 0,0 0 0,-1 0 0,1 0 15,25 0-15,-25 0 0,-1 0 16,1 0-16,0 0 0,0 0 0,0 0 15,-1 0-15,1 0 0,0 0 0,0 0 16,0 0-16,-1 0 0,1 0 0,0 0 16,0 0-16,0 0 15,-1 0-15,26 0 0,-25 0 16,0 0-16,0 0 0,-1 25 0,1-25 16,0 0-16,0 0 15,0 0-15,-1 0 16,1 0-1,0 0 1,0 0 0,0 0-16,-1 0 15,1 0 1,0 0-16,0 0 31,0 0 0,-25-25-15,24 25 0,-24-25-16,25 0 15,-25 0-15,25 1 16,-25-1-16,0 0 16,0 0-16,0 0 0,0 0 15,0 1-15,0-26 0,0 25 0,0 0 16,0 1-16,0-1 0,0 0 15,0 0-15,0 0 0,0 1 0,0-1 16,0 0-16,0 0 0,-25 0 0,25 1 16,0-1-16,0 0 0,0 0 15,0 0-15,0 1 16,0-26-16,0 25 16,0 0-1,-25 1 1,25-1-16,0 0 31,-24 25-15,-1 0-1,0 0-15,0 0 0,0 0 0,1 0 16,-1 0-16,0 0 0,0 0 0,-24 0 16,24 0-16,-25 0 0,25 0 0,-24 0 15,-1 0-15,25 0 0,-24 0 0,-1 0 0,25 0 16,-24 0-16,24 0 0,-25 0 0,25 0 15,-24 0-15,24-25 0,-25 25 16,26 0-16,-1 0 0,-25 0 0,25 0 0,1 0 16,-1 0-16,-25 0 0,25 0 0,1 0 15,-1 0-15,0-25 0,-25 25 0,26 0 0,-1 0 16,0 0-16,-25 0 0,26 0 0,-26 0 16,25 0-16,-25 0 0,26-24 0,-1 24 15,-25 0-15,25 0 0,-24 0 0,24 0 16,-25 0-16,26 0 0,-51 0 0,50 0 15,1-25-15,-1 25 0,0 0 0,0 0 16,-99 0-16</inkml:trace>
  <inkml:trace contextRef="#ctx0" brushRef="#br0" timeOffset="13146">16768 12477 0,'-25'0'16,"25"-25"0,25 25 30,0 0-30,0 0 0,-1 25-16,1-25 0,0 0 0,0 0 0,0 0 15,-1 0-15,1 0 0,0 0 0,25 0 16,-26 0-16,1 0 0,25 0 0,-25 0 16,24 0-16,1 0 0,-25 0 0,24 0 15,1 0-15,-1 0 0,1 0 0,0 0 16,-1-25-16,51 25 0,-51 0 15,50 0-15,-49 0 0,0 0 0,-1 0 16,1 0-16,-25-25 0,24 25 0,1 0 16,-1 0-16,-24 0 0,25 0 0,-1 0 15,-24 0-15,25 0 0,-1 0 0,-24 0 0,25 0 16,-25-25-16,24 25 0,-24 0 0,25 0 16,-25 0-16,24 0 0,-24 0 15,99 0-15,-99 0 0,0 0 0,24 0 16,-24 0-16,0 0 0,0-24 0,-1 24 15,26 0-15,-25 0 0,0 0 0,-1 0 16,1 0-16,0 0 0,0 0 16,0 0-16,-1 0 0,1 0 0,0 0 15,0 0-15,0 0 0,-1 0 0,1 0 16,0 0-16,0 0 0,0 0 16,0 0-16,-1 0 0,1 0 0,0 0 0,0 0 15,0 0-15,-1 0 0,1 0 0,0 0 16,0 0-16,0 0 0,-1 0 0,1 0 0,0 0 15,0 0-15,0 0 0,-1 0 0,1 0 16,0 0-16,0 0 0,0 0 16,-1 0-16,1 0 15,0 0-15,0 0 0,0 0 0,-1 0 16,1 24-16,0-24 16,0 0-16,24 25 15</inkml:trace>
  <inkml:trace contextRef="#ctx0" brushRef="#br0" timeOffset="15144.99">4118 13667 0,'0'0'0,"0"-24"0,0-1 0,0 0 16,0 0 0,0 0-1,24 25 1,-24-24-16,25 24 0,0-25 16,0 25-16,0 0 15,-1 0-15,1 0 0,25 0 0,-25 0 0,-1 0 16,26 0-16,0 0 0,-26 0 0,26 0 15,0 25-15,-1-25 0,1 0 0,-1 0 16,1 0-16,0 0 0,-1 0 0,1 0 0,-25 0 16,24 0-16,51-25 15,-76 25-15,26 0 0,-25 0 0,24-25 0,-24 25 16,0 0-16,0-25 0,24 25 0,-24-25 16,0 25-16,0-24 0,0-1 15,-1 0-15,1 25 0,0-25 0,0 25 16,0 0-16,-1-25 0,1 25 0,0 0 0,0 0 15,0 0-15,24 0 0,-24 0 0,25 25 16,-25 0-16,24-25 0,-24 25 0,25-25 16,-26 25-16,1-25 0,25 24 0,-25 1 15,24 0-15,-24-25 0,0 25 0,24-25 16,-24 25-16,0-25 0,0 24 0,24-24 0,-24 0 16,0 25-16,0-25 0,0 0 0,-1 0 15,1 0-15,0-25 0,0 25 0,0-24 16,-1 24-16,1-25 0,0 0 15,0 0-15,0 25 16,-25-25-16,24 25 0,1 0 0,0 0 16,0-24-16,0 48 0,0-24 0,-1 0 15,1 0-15,0 25 0,0-25 0,0 0 16,-1 25-16,26 0 0,-25-25 0,0 25 0,-1-25 16,26 24-16,-25-24 0,24 25 15,26 0-15,-50-25 0,-1 0 16,1 0-16,0 0 0,0 0 0,0-25 15,-1 25-15,1 0 0,0 0 0,-25-25 16,25 25-16,0-24 0,-1 24 0,1-25 16,0 25-16,0-25 0,0 25 15,-1 0-15,1 0 0,0 0 0,0 0 16,0 0-16,-1 0 16,76 0-16,-75 0 0,-1 25 15,1-25-15,0 0 0,0 0 0,24 0 16,-24 0-16,0 0 0,0 0 0,0 0 0,24 0 15,-24-25-15,0 25 0,0-25 0,-1 25 0,1-25 16,0 25-16,-25-24 0,25-1 0,0 25 16,-1-25-16,1 25 0,0-25 15,0 0-15,0 25 0,-1-24 0,1 24 0,0 0 16,0 0-16,0 0 0,-1 0 0,1 0 16,0 0-16,0 0 0,0 0 0,173 24 15</inkml:trace>
</inkml:ink>
</file>

<file path=ppt/ink/ink6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24:09.657"/>
    </inkml:context>
    <inkml:brush xml:id="br0">
      <inkml:brushProperty name="width" value="0.05292" units="cm"/>
      <inkml:brushProperty name="height" value="0.05292" units="cm"/>
      <inkml:brushProperty name="color" value="#C00000"/>
    </inkml:brush>
  </inkml:definitions>
  <inkml:trace contextRef="#ctx0" brushRef="#br0">14114 6821 0,'0'0'0,"0"-25"62,25 25-15,-1 0-31,1 0-16,0 0 15,0 0-15,0 0 0,-1 0 16,1 0-16,25 0 0,-25 0 0,0-24 15,24 24-15,-24 0 0,25 0 0,-26 0 16,26 0-16,-25 0 0,24-25 0,-24 25 0,25 0 16,-25 0-16,24 0 0,-24 0 0,0 0 15,24 0-15,-24 0 0,0 0 0,25-25 16,-26 25-16,1 0 0,25 0 0,-25 0 16,-1 0-16,1 0 0,25 0 0,-25 0 15,-1 0-15,26 0 0,-25 0 0,0 0 0,24 0 16,-24 0-16,0 0 0,0 0 0,0 0 15,-1 0-15,26 0 0,-25 0 0,0 0 16,-1 0-16,1 0 0,0 0 0,0 0 16,0 0-16,24 0 15,1 0-15,-25 0 0,-1 0 0,1 0 0,0 0 16,0 0-16,0 0 0,-1 0 0,1 0 16,0 0-16,0 0 0,0 0 0,-1 0 15,1 0-15,0 0 0,0 0 0,0 0 0,-1 0 16,1 0-16,0 0 0,0 0 0,0 0 15,0 0-15,-1 0 0,1 0 0,0 0 16,0 0-16,0 0 0,-1 0 0,26-25 0,-25 25 16,0 0-16,-1 0 0,1 0 0,0 0 15,0 0-15,0 0 0,-1 0 0,1 0 16,0 0-16,0 0 0,0 0 0,-1 0 16,1 0-16,0 0 0,0 0 0,0 0 15,-1 0-15,1 0 0,0 0 16,0-25-16,0 25 0,24 0 0,-24 0 15,0 0-15,0 0 0,-1-24 0,1 24 16,0 0-16,0 0 0,0 0 0,-1 0 16,1 0-16,0-25 0,25 25 0,-25 0 0,-1 0 15,1 0-15,0 0 0,0 0 0,0 0 16,-1 0-16,1 0 0,0 0 0,0-25 16,0 25-16,-1 0 0,1 0 15,0 0-15,0 0 0,0 0 0,-1 0 0,1 0 16,0 0-16,0 0 15,0 0-15,-1 0 0,1 0 16,0 0-16,0 0 0,0 0 16,-1 0-16,1 0 0,0 0 15,0 0-15,0 0 0,-1 0 0,1 0 16,0 0-16,25 0 0,-26 0 0,1 0 16,0 0-16,0 0 0,0 0 0,99 0 15</inkml:trace>
  <inkml:trace contextRef="#ctx0" brushRef="#br0" timeOffset="2121">5035 7541 0,'0'-25'0,"0"0"47,0 0-16,25 25-15,0-25-1,0 25 1,0 0-16,-1 0 0,-24-24 0,25 24 0,0 0 16,25 0-16,-26-25 0,1 25 0,0 0 15,25 0-15,-26 0 0,26 0 0,0 0 16,74-25-16,-75 25 16,-24 0-16,25 0 0,-1 0 0,-24 0 15,25 0-15,-25 0 0,24 0 0,-24 0 0,25 0 16,-26 0-16,1 0 0,0 0 0,0 0 15,0 0-15,-1 0 0,1 0 0,0 0 16,0 0-16,0 0 0,-1 0 16,1 0-16</inkml:trace>
  <inkml:trace contextRef="#ctx0" brushRef="#br0" timeOffset="3757">13568 7714 0,'0'0'0,"50"0"0,-50-25 0,25 25 16,-1 0-16,51 0 16,-50 0-16,24-24 15,1 24-15,-25 0 0,24 0 0,1 0 0,-25 0 16,24 0-16,1 0 0,-1 0 0,1-25 15,0 25-15,-26 0 0,26 0 0,0 0 16,-1 0-16,1 0 0,0 0 0,-1 0 0,1 0 16,-25 0-16,24 0 0,1 0 15,-25 0-15,49 0 0,-24 0 16,-1 0-16,-24 0 0,25 0 0,-26 0 0,26 0 16,-25 0-16,24 0 0,-24 0 0,25 0 15,-25 0-15,24 0 0,1 0 0,-25 0 0,24 0 16,-24 0-16,25-25 0,-25 25 0,-1 0 15,26 0-15,-25 0 0,0 0 0,24 0 16,-24 0-16,0 0 0,0 0 0,24 0 16,-24 0-16,0 0 0,0 0 15,-1 25-15,1-25 0,0 0 0,0 0 0,0 0 16,-1 0-16,-24 25 0,25-25 16,0 0-16,0 0 15,0 0-15,-25 24 0,74 1 0</inkml:trace>
  <inkml:trace contextRef="#ctx0" brushRef="#br0" timeOffset="19431">15726 9004 0,'0'0'16,"25"0"77,0 0-77,0 0-16,-1 0 16,1 0-16,0 0 0,25 0 15,-26 0-15,26 0 0,0 0 0,-26 0 0,26 0 16,0 0-16,-1 0 0,26 0 15,-26 0-15,1 0 0,24 0 0,-24 0 0,24 0 16,-24 0-16,24 0 0,-24 0 16,124 0-16,-100 0 0,-24 0 15,24 0-15,-24 0 0,-1 0 0,26 0 0,-26-25 16,1 25-16,24 0 0,-24 0 0,0 0 16,-1 0-16,1 0 0,24 0 0,-24 0 15,-1 0-15,1-25 0,-25 25 0,24 0 16,1 0-16,0 0 0,-26 0 0,26-24 0,0 24 15,-26 0-15,26 0 0,0 0 0,-26-25 16,26 25-16,0 0 0,-1 0 0,-24 0 0,25-25 16,-1 25-16,-24 0 0,25 0 15,-25 0-15,24 0 0,-24-25 0,25 25 0,-26 0 16,1 0-16,0 0 0,0 0 0,0 0 16,-1 0-16,1 0 0,0 0 15,0 0-15,0 0 16,-1 0-16,1 0 15,-25 25 1</inkml:trace>
  <inkml:trace contextRef="#ctx0" brushRef="#br0" timeOffset="22459.99">7169 9922 0,'0'-25'47,"0"0"-16,24 25-15,1 25 0,0-25-16,0 0 15,0 0-15,-1 0 0,26 0 0,-25-25 16,0 25-16,24 0 0,1 0 0,-25 0 15,24-25-15,50 25 0,-49 0 16,148-49 0,-148 49-16,0 0 0,-1-25 0,1 25 15,223-50 1,-248 50-16,-1 0 16,1 0-16,0-24 0,25 24 0,-26 0 15,1 0-15,25 0 0,-25-25 0,-1 25 16,26 0-16,0 0 0,-1 0 0,1-25 15,-25 25-15,-1 0 16,26 0-16,-25 0 0,0 0 0,0 0 0,-1 0 16,1 0-16,0 0 0,0 0 0,0 0 15,-1 0-15,1 0 16,0 0-16,0 0 47,-25 25-16,25-25-15,-1 25-1</inkml:trace>
  <inkml:trace contextRef="#ctx0" brushRef="#br0" timeOffset="24528.99">12700 9922 0,'0'-25'0,"25"0"31,0 0 0,-1 25-31,1 0 0,-25-24 0,25 24 16,0 0-16,0 0 0,-1 0 0,1 0 16,0 0-16,0 0 0,24 0 0,-24 0 15,25 0-15,-25 0 0,24 0 0,1 0 0,0 0 16,-1 0-16,1 0 0,74 0 15,-75 0-15,1 0 0,0 0 0,24 0 16,-24-25-16,-1 25 0,26 0 0,-26 0 16,1 0-16,24 0 0,-24 0 0,24 0 15,-24 0-15,-1 0 0,26 0 0,-25 0 0,-1-25 16,26 25-16,-26 0 0,1 0 0,-1 0 16,1 0-16,0 0 0,-26 0 0,26 0 15,0 0-15,-26 0 0,26 0 0,0-25 16,-26 25-16,26 0 0,-25 0 0,24 0 0,1 0 15,-25 0-15,24 0 0,1 0 0,-25 0 16,25 0-16,-26 0 0,26 0 0,0 0 16,-26 0-16,1 0 0,25 0 0,-25 0 15,24 0-15,-24 0 0,0 25 0,24-25 16,-24 0-16,0 0 0,25 0 16,-26 0-16,1 0 0,0 0 0,0 0 0,0 0 0,24 0 15,-24 0-15,25 0 0,-26 0 16,1 0-16,0 0 0,0 0 0,74 25 15</inkml:trace>
  <inkml:trace contextRef="#ctx0" brushRef="#br0" timeOffset="30694.99">13494 11559 0,'0'0'0,"-25"0"16,50 0 15,0 0-15,-1 0-1,1 0-15,-25-25 0,25 25 16,25 0-16,-26 0 0,1 0 0,0 0 16,49 0-16,-49 0 0,25 0 0,-25 0 15,24 0-15,1 0 0,-1 0 0,26 0 0,-26 0 16,26 0-16,-26 0 0,26 0 0,-25 0 0,24 0 15,0 0-15,-24 0 0,24 0 0,-24 0 16,24 0-16,-24 25 0,24-25 0,-24 0 0,0 0 16,24 0-16,-24 0 0,24 0 0,-24 25 15,-1-25-15,26 0 0,-26 0 0,1 0 0,24 0 16,-24 0-16,0 0 0,-1 0 0,1 0 0,-1 0 16,1 0-16,0 0 0,-26 0 0,26 0 0,-25 0 15,24 0-15,-24 0 0,0 0 0,0-25 16,24 25-16,-24 0 0,0 0 0,0 0 15,0 0-15,-1 25 0,1-25 16,0 0-16,0 0 16,0 0-16</inkml:trace>
  <inkml:trace contextRef="#ctx0" brushRef="#br0" timeOffset="40649.99">1786 9947 0,'0'-25'16,"0"0"15,-25 25-31,25-25 16,-25 25-1,25-25-15,0 1 16,-24 24-16,-1-25 15,0 25-15,25-25 16,-25 25-16,0 0 0,0 0 16,1 0-16,-1 0 0,0 25 15,0-25-15,0 25 0,1-25 16,24 24-16,-25 1 0,0-25 0,25 25 0,-25 0 16,0 0-16,25-1 0,-24 1 15,-1 50-15,25-50 0,-25-1 0,25 1 16,0 0-16,0 0 0,0 0 0,-25 24 0,25-24 15,0 0-15,25 0 0,-25-1 0,0 1 16,0 0-16,0 0 0,25 0 0,-25-1 0,25 1 16,-25 0-16,24-25 0,-24 25 0,25 0 15,0-1-15,0-24 0,0 25 0,-1 0 16,1-25-16,0 0 0,0 25 0,24-25 16,-24 25-16,0-25 0,0 0 0,25 0 0,-26 0 15,1 0-15,25 0 0,-25-25 0,-1 25 16,26-25-16,-25 25 0,24-25 0,-24 25 0,0-25 15,25 1-15,-26 24 0,26-25 0,-25 0 16,0 0-16,-1 0 0,1 1 0,0-1 0,0 0 16,0 0-16,-1 0 15,1 1-15,0-51 0,-25 26 0,0 24 0,0 0 16,0-25-16,0 26 0,-25-26 0,25 25 16,-25-25-16,1 1 0,-1 24 0,0-25 15,0 26-15,-24-26 0,24 25 0,0 0 0,-25 1 16,26-1-16,-1 25 0,0-25 0,-124 25 0</inkml:trace>
  <inkml:trace contextRef="#ctx0" brushRef="#br0" timeOffset="41816.99">1761 6077 0,'0'0'0,"0"-25"16,0 1 0,-25 24-16,25-25 15,0 0-15,0 0 16,-24 0-16,24 1 16,-25-1-16,0 25 15,25-25 1,-25 25-16,0 0 15,0 0-15,25 25 0,-24-25 0,-1 0 16,0 25-16,0-1 16,0 1-16,25 0 0,-24 0 0,-1 0 15,25-1-15,-25 1 0,0 25 0,25-25 0,-25 24 16,25-24-16,-24 0 0,24 24 0,-25-24 0,25 25 16,0-25-16,0-1 0,0 26 0,0-25 15,0 0-15,0-1 0,0 26 0,25-25 0,-25 0 16,24-1-16,-24 1 0,25 0 0,0-25 15,0 25-15,0 0 0,-1-25 0,26 24 16,-25 1-16,24-25 0,-24 0 0,25 0 16,-25 0-16,24 0 0,-24 0 0,25 0 15,-25-25-15,24 25 0,-24-24 0,25-1 0,-26 25 16,26-25-16,-25 0 0,0 0 0,24 1 16,-24-1-16,0 0 0,0 0 0,-25 0 15,24 1-15,-24-1 0,25-25 0,-25 25 16,-25 1-16,25-26 0,-24 25 15,-26-74-15,-49 0 16,74 74-16,0-25 0,0 50 0,1-24 0,-1-1 0,-25 25 16,25-25-16,-99 25 0</inkml:trace>
</inkml:ink>
</file>

<file path=ppt/ink/ink6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50:56.628"/>
    </inkml:context>
    <inkml:brush xml:id="br0">
      <inkml:brushProperty name="width" value="0.05292" units="cm"/>
      <inkml:brushProperty name="height" value="0.05292" units="cm"/>
      <inkml:brushProperty name="color" value="#C00000"/>
    </inkml:brush>
  </inkml:definitions>
  <inkml:trace contextRef="#ctx0" brushRef="#br0">3001 6871 0,'0'-25'63,"0"0"-47,0 0-16,0 1 15,25-1-15,-25 0 16,50-25-1,-25 26 1,24-1 0,-24 25-16,49 0 15,-49 25 1,0-25-16,49 49 16,-24-24-1,24 0 16,-49-25-15,50-25 0,-26-49-1,1 24 1,-25 0 0,24 26-1,1 24 1,-25 0-16,24 24 15,-24-24-15,0 25 16,25 25 0,-1-50-1,1 0 1,-1-50 0,1 25-1,-25 1 1,0-1-16,-1 25 15,1 0 1,25 0 0,24 49-1,50 1 1,-49-25 0,24-25-1,0-25 1,-49-25-1,24 1 1,-49-1 0,0 25-16,24 1 15,-24 24 1,0 24-16,0-24 0,24 25 16,-24-25-1,25 25-15,-25 0 16,49-25-16,-49 0 15,24 0 1,51-25 0,-26-25-1,25-24-15</inkml:trace>
  <inkml:trace contextRef="#ctx0" brushRef="#br0" timeOffset="3600">12303 6945 0,'0'0'0,"-25"-24"0,50 24 0,-50 0 16,50 0-16,0-25 31,-25 0-16,25 0 1,49-25 0,-24 1-1,-25 24-15,49-25 16,-49 26 0,0 24-16,-1-25 0,51 25 15,-50 0 1,-1 0-16,26 49 31,0-24-15,-50 0-16,74 0 15,-49 0-15,49-25 16,-74 24-16,99-24 16,-99-24-16,50 24 15,25-50 1,-26 0-1,-24 26 1,25-1 0,-1 50-1,26 24 1,24-24 0,-74 0-16,74 0 15,-74-25 1,49 0-16,0-50 31,1 0-15,-1-24-1,-49 49 1,0 25-16,24 0 16,-24 0-16,25 25 15,74 25 1,0-26-1,-99-24-15,74 25 16,-74-50-16,49 1 16,1-26-1,-1 0 1,-24 1 0,-26 24-1,1 25 1,25 0-16,-25 0 15,24 25 1,50 0 0,25 24-1,-24-49 1,24-25 0,-50 1-1,-24-1 1,-1 25-1,26 25 1,-1 24 0,25 26-1,-74-75 1,25 49 0,-25-49-16,24 25 0,50 0 15,-74-25-15,50 0 0,-51 0 0,76-25 16,-75 0-1,-1 25 1,1-25-16,25 1 16,-25 24-16,-1 0 15,51 24 1,24 26 0,-25 0-1,26-1 1,-76-24-16,76 0 15,-76-25-15,26 0 16,49-25 0,-24-25-1,-1 26 1,0-1 0,1 25-1,-1 25 1,50 24 15,0 1-15,0-50-1,25-25 1,-124 0-16,49 0 16,-49 1-16,50-1 15,24-25 1,-50 50-1,26 25 1,148 49 0</inkml:trace>
  <inkml:trace contextRef="#ctx0" brushRef="#br0" timeOffset="15998">12700 9153 0,'25'0'46,"0"0"-30,-1 0-16,-24-25 16,25 25-16,0 0 0,25 0 15,-26 0 1,76 25 0,24-50-1,25 25 1,-50-25 15,-25 1-31,-49 24 31</inkml:trace>
  <inkml:trace contextRef="#ctx0" brushRef="#br0" timeOffset="16381">12824 9401 0,'0'25'63,"25"-25"-47,0 0-1,-1 0-15,26-25 16,49 0-1,0 0 1,26 1 0,-26-1-1,-50 0 1</inkml:trace>
  <inkml:trace contextRef="#ctx0" brushRef="#br0" timeOffset="16763.99">13047 8905 0,'-25'0'0,"1"0"47,24 25-47,0-1 31,-25 1-31,25 50 16,-25-1-1,25-49 1,-25 74 0,0-74-16,25 25 15,-24 49 1,-1-25-16</inkml:trace>
  <inkml:trace contextRef="#ctx0" brushRef="#br0" timeOffset="17080.99">13196 8954 0,'0'0'0,"0"25"47,0 0-16,-25 0-31,25 0 0,0 0 16,-25 49-1,1 50 1,-1-99-16,25 24 15,-25-24-15,-25 99 16</inkml:trace>
  <inkml:trace contextRef="#ctx0" brushRef="#br0" timeOffset="21913.99">9575 10666 0,'0'0'0,"0"-25"16,24 25 46,1 0-46,0 0 0,25 0-1,-26 0-15,76-25 16,-51 25-16,100-49 15,-25 24 1,0 0 0,-99 25-16,49-25 15,-49 25-15,0-24 16,0 24 0,-75 24-1</inkml:trace>
  <inkml:trace contextRef="#ctx0" brushRef="#br0" timeOffset="22314">9674 10864 0,'25'0'78,"-1"0"-63,1 0-15,0 0 0,0 0 16,24-24-16,100-1 31,-25 0-15,-99 0-16,99-24 16,-99 49-16,0-25 15,0 25 1,-25 25-16</inkml:trace>
  <inkml:trace contextRef="#ctx0" brushRef="#br0" timeOffset="22697">9971 10393 0,'0'0'0,"0"-25"0,0 50 78,0 0-62,-24-25-16,24 25 0,0 74 15,-25 50 1,0-50 0,0 25-1,25 0 1,-25 0-1</inkml:trace>
  <inkml:trace contextRef="#ctx0" brushRef="#br0" timeOffset="23013.99">10170 10393 0,'0'0'0,"0"25"16,0 0 15,-25-25-31,25 49 16,0 26-1,-25 24 1,25 0 0,0-74-1,-24 74 1,24 0-16</inkml:trace>
</inkml:ink>
</file>

<file path=ppt/ink/ink6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51:29.859"/>
    </inkml:context>
    <inkml:brush xml:id="br0">
      <inkml:brushProperty name="width" value="0.05292" units="cm"/>
      <inkml:brushProperty name="height" value="0.05292" units="cm"/>
      <inkml:brushProperty name="color" value="#C00000"/>
    </inkml:brush>
  </inkml:definitions>
  <inkml:trace contextRef="#ctx0" brushRef="#br0">10492 4663 0,'-24'-25'16,"24"1"-16,0 48 78,0 26-78,0-25 15,0 0-15,24 99 16,-24-50-16,25 100 16,0-125-16,0 75 15,0 0 1,-25-74-16,24 24 16,-24-49-16,25 50 15,-25-51 1,0 1-1,25-25 17,-25 25-17,25-25 1,0 0 0,49 0-1,-49 0-15,49 0 16,-49 25-16,74-25 15,-74 0-15,74 0 16,-74-25-16,50 25 0,24 0 16,50-25-1,24-24 1,-49 24 0,50 25-1,-1-25 1,-24 0-1,25 25 1,-75 0 0,50-25 15,-99 25-15,-26 0-16,51 0 15,-50-24-15,-1 24 0,26 0 16,0-25-16,24 0 15,-49 0-15,49 25 16,-24-25 0,-25 25-16,24-24 15,-24 24-15,0-25 16,25 25 0,-26-25-1,-24 0 32,25 25-31,-25-25-1,0 1 1,0-51 0,-25 26-1,25-1 1,0 25-1,0 50 17,0-50 46,-24 25-63,24-25 1,-25 1-16,0 24 16,0-25-16,-74-25 31,-75 1-15,-49-1-1,-25 50 1,25-25-1,-75 25 1,124 0 0,-24 0-1,74 0 1,99 0-16,-74 25 16,74-25-16,-49 0 15,49 0-15,-99 25 16,99 0-16,-25-1 15,-49 1 1,25 0 0</inkml:trace>
  <inkml:trace contextRef="#ctx0" brushRef="#br0" timeOffset="1300.99">11435 8310 0,'0'0'15,"-25"0"-15,50 0 16,-25 24 15,25-24-15,0 0 0,-25 25-16,49 0 15,-24-25-15,-25 25 16,25 0-1,0-1 1,-1-24 0,1 0-1,0 0 1,25-24 0,-50-1-16,124-25 15,-100 25-15,125-24 16,75-75-1,-175 99-15,100-49 16,-124 74 0,49-25-16,-24 25 31,-1 0-15</inkml:trace>
  <inkml:trace contextRef="#ctx0" brushRef="#br0" timeOffset="2180.99">19844 8285 0,'0'25'0,"0"-1"47,25-24-31,-25 25-16,24 25 15,1-1 1,0-24 0,0 0-1,0-25 1,-25 25-16,24-25 16,26-25-1,24-25 1,26 1-1,98-26 1,-49 51 0,-25-26-1,-50 25 1,-49 25-16,25-25 16</inkml:trace>
  <inkml:trace contextRef="#ctx0" brushRef="#br0" timeOffset="3302">10815 10195 0,'0'0'0,"-25"0"31,50 0-16,-25 25 32,25-25-31,-1 24 0,1 1-16,-25 0 15,25-25-15,0 25 16,24 24-1,-24-24 1,0 0 0,0-25-1,-25-25 1,49 0 0,-24 25-16,50-74 15,-50 74-15,74-74 16,25-26-1,25 26 1,-149 49-16,74 0 16,-49 25-1,-25-25-15,25 50 32,-50 25-32</inkml:trace>
</inkml:ink>
</file>

<file path=ppt/ink/ink6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51:45.022"/>
    </inkml:context>
    <inkml:brush xml:id="br0">
      <inkml:brushProperty name="width" value="0.05292" units="cm"/>
      <inkml:brushProperty name="height" value="0.05292" units="cm"/>
      <inkml:brushProperty name="color" value="#C00000"/>
    </inkml:brush>
  </inkml:definitions>
  <inkml:trace contextRef="#ctx0" brushRef="#br0">11311 8359 0,'-25'0'16,"25"25"-1,-25-25 17,25 25-17,0 0 1,0 24-1,25-49 1,0 0 0,0 0-1,0-25 1,-1-24 0,1 49-1,-50-25 1,25 0-1,-24 25 1,-1 0 0,0 0-1,25 25-15,0 0 16,-25-25-16,25 25 16,0-1 15,25-24-16,0 0 1,0-24 0,-25-1-1,0 0 1,-25 50-16</inkml:trace>
</inkml:ink>
</file>

<file path=ppt/ink/ink6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19:52:05.972"/>
    </inkml:context>
    <inkml:brush xml:id="br0">
      <inkml:brushProperty name="width" value="0.05292" units="cm"/>
      <inkml:brushProperty name="height" value="0.05292" units="cm"/>
      <inkml:brushProperty name="color" value="#C00000"/>
    </inkml:brush>
  </inkml:definitions>
  <inkml:trace contextRef="#ctx0" brushRef="#br0">14610 2555 0,'0'0'0,"25"0"16,-50 0-16,25-25 31,25 25-15,-50 0-16,25 25 31,25 0 0,-25-1-15,0 26-1,25 49 1,24-49 0,-49 0-1,25-26 1,0 1-1,0-25 1,24 0 0,26-25-1,-1 1 1,0-1 0,75 0-1,-124 25 1,99-25-16,-99 25 15,74-25 1,25 25 0,-49 0-1,-1 0 1,0 0 0,1 0-1,-50 0 1,-1 0-1,1 0 17,0 0-1,0 0-15,24 0-16,-24 0 15,0-24 1,99 24 15,-74-25-31</inkml:trace>
  <inkml:trace contextRef="#ctx0" brushRef="#br0" timeOffset="4513">4142 3423 0,'0'-25'31,"0"0"16,25 25-31,-25-24-1,25 24-15,0 0 16,124-25 0,-25 25-1,24 25 1,-48-1-1,-1-24 1,-49-24 0,-1-1-1,26-25 1,-1 1 0,-24 49-1,24 0 1,0 49 15,26-24-15,48 25-1,-123-50-15,74 0 16,-74 0-16,50-25 16,-26 0-1,1-25 1,0 26-1,-1-26 1,26 50 0,24 25-1,-25 0 1,25-1 0,25-24-1,-24 0 1,-26-24-1,-24-1 17,-1 0-17,1 25 1,49 25 0,25 24-1,-25-24 1,1 0-1,-76-25-15,76-25 16,-76 25-16,26-25 16,-25 1 15,49-1-31,-24 0 16,-25 25-16,49 0 15,-49 0-15,49 0 16,-49 0-16,49 25 15,-49-25 1,50 0 0,-26 0-16,26-25 0</inkml:trace>
  <inkml:trace contextRef="#ctx0" brushRef="#br0" timeOffset="11829">7838 5333 0,'0'-25'16,"-25"25"-1,50 0 63,0 0-62,0 0 0,0 0-16,-1 0 0,101 0 15,197-25 1,-74 25-1,-74 0 1,-50 0 15,-100 0-31,26 0 16,-50 25 15</inkml:trace>
  <inkml:trace contextRef="#ctx0" brushRef="#br0" timeOffset="12362">10691 5184 0,'0'0'15,"-25"0"-15,0 0 32,50 0-1,0 0-16,0 0 1,24 25-16,75-25 31,-99 0-31,99 0 16,-74 0-16,123 0 16,-24 0-1,-50 0 1,-74 25-1,-25 0-15</inkml:trace>
  <inkml:trace contextRef="#ctx0" brushRef="#br0" timeOffset="12796.99">12502 5283 0,'24'0'47,"-24"25"-31,25-25-16,0 0 15,0 0-15,0 0 0,49 0 16,-24 0-16,24 0 15,100-25 17,-125 25-32,100 0 15,-124 0-15,49 0 16,75 0-16</inkml:trace>
  <inkml:trace contextRef="#ctx0" brushRef="#br0" timeOffset="13145">14387 5333 0,'25'0'62,"-1"0"-46,1 0-16,0 0 0,0 0 16,99 0-1,0 25 1,49-25-1,-49 0 1,-49 0 0,-50 0-16</inkml:trace>
  <inkml:trace contextRef="#ctx0" brushRef="#br0" timeOffset="68832.27">843 8954 0,'0'0'0,"0"-24"15,-24 24 1,24 24 31,0 1-32,24-25 1,-24 100 0,25-76-16,-25 26 15,25 24 1,0 1-1,0-26 1,-25-24 0,24 0-1,1-25 1,0 0 0,0 0-1,0 0 1,24 0 15,26 0-15,-51 0-16,26-25 15,-25 25-15,49 0 16,1 0 0,-1-25-1,-24 25 1,24 0-1,1 0 1,-26 0 0,1-24-1,24 24 1,-24 0 0,-1 0-1,1 0 1,24 0 15,1 0-15,-1 0-1,1 0 1,-1 0 0,0 0-1,-49 0-15,25 0 16,-25 0-16,-1 0 15,1 0-15,25 0 16,-25 0-16,0 0 16,-1 0-16,1 0 15,50 0 1,-26 0 0,26 0-1,-26 0 1,1 0 15,-25 0-15,24 0-1,1 0 1,24 0 0,-49 0-1,25 0 1,-1 0-1,1 0 1,24 0 0,-24 0-1,-1-25 1,1 25 0,25-25-1,-26 25 1,1-25-1,-25 0 17,24-24-17,-24 24 1,0-25 0,-25 1-1,25 24-15,-25-99 0</inkml:trace>
  <inkml:trace contextRef="#ctx0" brushRef="#br0" timeOffset="79804.28">2009 9748 0,'0'-25'15,"0"50"64,-25-25-48,25-25-31,-24 25 0,-1 0 15,0 0-15,0 0 16,25 25-16,-25-25 0,1 0 0,-1 0 0,0 0 16,0 25-16,0-25 0,1 25 0,-1-25 15,0 25-15,0-25 0,0 24 0,0 1 0,1 0 16,-1-25-16,25 25 0,-25 0 0,0-1 16,0 1-16,1 25 0,-1-25 0,0 0 0,0-1 15,0 26-15,1-25 0,-1 0 0,0 24 16,25-24-16,-25 0 0,0 0 0,25 24 0,-24-24 15,24 0-15,0 0 0,0-1 0,0 1 16,0 0-16,0 0 0,0 0 16,0-1-16,24 1 0,-24 0 0,25-25 0,-25 25 15,25 0-15,0-1 0,0-24 16,-1 25-16,51 0 16,-1-25-16,-49 25 0,0-25 0,0-25 15,24 25-15,-24 0 0,0 0 0,0-25 0,0 25 16,24 0-16,-24-25 0,0 1 0,0 24 15,-25-25-15,24 0 0,1 0 0,0 0 16,-25 1-16,25-1 0,-25 0 16,0 0-16,0 0 0,-25 1 0,25-1 15,-25 25-15,0-25 16,1 25-16,-1-25 16,0 25-16,25 25 0,-25-25 0,0 0 15,1 25-15,-1-25 16,0 25-16,0-1 0,0 1 15,0 0 1,25 0 0,25-25 15,0-25-31,0 25 16,0-25-16,0 25 0,99-74 31,-75 49-16,-24 0-15,0 25 0,-25-25 16,25 25-16,-1 0 16,-24 25 77,0 0-77,0 0-16,0 0 0,0-1 16,0 1-16,0 0 0,0 0 15,0 24-15,0-24 0,0 0 0,0 0 0,0 0 16,0-1-16,25 200 16</inkml:trace>
  <inkml:trace contextRef="#ctx0" brushRef="#br0" timeOffset="80389.27">2208 10542 0,'-25'0'0,"0"0"32,25-25-17,-25 25 1,25-25-1,25 25 1,-25-24-16,0-1 0,25 0 16,0 0-16,-1 0 15,1 1-15,0 24 16,-25-25-16,25 50 16,0-1-1,-25 1-15,0 0 16,0 0-16,24-25 0,-24 25 0,0-1 15,0 1-15,0 0 16,0 0-16,0 0 16,25-25-1,-25 24 1,25-24 0,0 25-16,0-25 15,-1 0 1,1 0-16,0-25 15,0 1 1,-25-1 0,0-50-16</inkml:trace>
  <inkml:trace contextRef="#ctx0" brushRef="#br0" timeOffset="80943.27">2604 10517 0,'0'-25'63,"25"25"-47,0 0-1,-25-24-15,25-1 16,0 0-1,-25 0-15,25 25 16,-25-25-16,0 1 0,0-1 16,0 0-1,-25 25-15,0 0 16,0 25 0,0 0-1,25-1-15,0 1 16,-25-25-16,25 25 0,0 0 15,0 0-15,0-1 16,0 1-16,25 0 0,-25 0 16,25-25-16,-25 25 15,25-25-15,0 0 16,0 0-16,-1 0 16,1 0-16,0 0 0,-25-25 0,50-25 15</inkml:trace>
  <inkml:trace contextRef="#ctx0" brushRef="#br0" timeOffset="81441.27">2952 10468 0,'0'-25'47,"25"25"0,-25-25-47,24 0 15,-24 0-15,25 25 16,-25-24-16,0-1 0,25 25 16,-25-25-16,0 0 15,-25 25-15,25-25 16,-25 25-16,25 25 16,-24-25-16,-1 25 15,25 0 1,-25-25-16,25 25 0,0-1 15,0 1-15,0 0 0,-25-25 16,25 25-16,0 0 0,0-1 16,0 1-16,25-25 0,-25 25 15,25-25-15,-25 25 16,25-25-16,-1 0 16,1-25-16,0 25 0,0 0 15,74-74-15</inkml:trace>
  <inkml:trace contextRef="#ctx0" brushRef="#br0" timeOffset="82690.27">3621 10195 0,'0'-25'0,"0"0"31,-24 25-15,24-25-16,-25 25 15,0-24-15,0 24 16,0 0-16,1-25 16,-1 50-16,0-25 0,0 0 15,0 24-15,1 1 16,-1 0 0,0 0-16,25 0 0,0-1 0,0 1 15,-25-25-15,25 25 0,0 0 0,0 0 16,0-1-16,0 1 0,25-25 15,-25 25-15,25 0 0,0-25 16,-1 25-16,1-25 0,0 0 16,0-25-16,49 0 15,-49 0-15,-25 0 16,25 1-16,0-1 0,-25 0 0,24 0 16,-24 0-16,0 1 0,25-26 0,-25 25 0,0 0 15,0-24-15,0 24 0,0 0 0,0 0 16,0 0-16,-25 1 0,25-1 0,0 0 15,0 0-15,-24 25 0,24-25 16,0 50 0,0 0-1,0 0 1,0 0-16,0-1 16,0 1-16,0 0 0,0 0 0,0 0 0,0 24 15,24-24-15,-24 0 0,0 0 0,0 0 16,0-1-16,25 1 0,-25 50 15,25-75-15,-25 24 0,0 1 16,25 0-16,0 0 16,0-50-1,-1 0-15,-24 0 16,25 25-16,-25-24 0,25-1 16,-25 0-16,0 0 0,25 0 0,-25 1 0,0-1 15,25 0-15,-25 0 0,0 0 16,0 1-16,0-1 15,-25 25-15,25 25 63,0-1-32,0 1-31,25-25 0,-25 25 16,0 0-16,0 0 0,0-1 15,24 1-15,-24 0 0,0 0 0,0 0 16,0-1-16,25 1 0,-25 0 0,0 0 16,0 0-16,25-1 0,-25 1 0,25 50 15,-25-51-15,0 1 0,0 0 16,0 0-16,25 0 0,-25-1 0,0 1 16,0 0-16,0 0 0,0 0 0,24-25 0,-24 24 15,0 1-15,0 0 0,0 0 16,0 0-16,0-1 0,0 1 15,0 0-15,0 0 16,0 0 0,-24-25 62,-1 0-63,0 24 1,0-24-16,0 0 16,1 0-16,-1 0 0,0 0 0,25-24 15,-25 24-15,0 0 0,25-25 0,-24 0 16,-1 25-16,25-25 0,-25 0 0,0 1 16,25-1-16,0-25 0,-25 25 0,25-198 0</inkml:trace>
  <inkml:trace contextRef="#ctx0" brushRef="#br0" timeOffset="83899.27">9723 9575 0,'0'24'62,"0"1"-46,0 0-16,0 0 0,0 0 15,0-1-15,0 1 0,0 0 0,0 0 16,0 24-16,25-24 0,-25 25 0,0-25 16,0 24-16,0-24 0,0 0 0,0 25 0,25 98 15</inkml:trace>
  <inkml:trace contextRef="#ctx0" brushRef="#br0" timeOffset="84354.28">9624 9575 0,'0'0'0,"0"-25"0,-25 25 16,25-25-1,25 25-15,-25-25 16,25 0-1,0 25-15,-25-24 0,25 24 16,-1 0-16,1-25 0,25 25 0,-25-25 16,-1 25-16,1 0 0,0 0 0,0 0 15,0 0-15,-1 0 0,1 0 0,0 0 16,0 25-16,0-25 0,0 0 0,-1 25 16,1-25-16,0 24 0,0-24 0,0 25 15,-25 0-15,24 0 0,1 0 0,0-1 16,-25 1-16,25 25 0,-25-25 0,0-1 15,25 1-15,-25 0 0,0 25 0,0-26 16,0 1-16,0 0 0,0 0 0,0 0 16,0-1-16,0 1 0,-25 0 0,25 0 15,-25 0-15,25 0 0,-25-1 0,0 1 16,25 0-16,-24 0 0,-1-25 0,0 25 16,0-25-16,0 24 0,1 1 15,-1-25-15,0 0 0,0 25 0,0-25 16,-24 0-16,24 0 0,0 0 0,0 0 0,0 0 15,-24 0-15,-75-74 0</inkml:trace>
  <inkml:trace contextRef="#ctx0" brushRef="#br0" timeOffset="85044.28">10468 9897 0,'-25'0'0,"50"0"0,-75 0 47,50 25-47,0 0 16,0-1-16,0 1 15,0 0-15,0 0 0,0 0 16,25-25-16,-25 25 0,25-25 0,-25 24 16,24-24-16,1 0 0,0 0 15,0-24-15,0 24 0,-1 0 16,1-25-16,0 0 0,0 25 0,-25-25 15,25 0-15,-1 0 0,-24 1 0,25 24 16,-25-25-16,0 0 0,25 0 0,-25 0 16,0 1-16,0-1 15,-25 25 1,25 25-16,-25-25 16,25 24-1,0 1-15,0 0 16,0 0-16,0 0 0,0-1 0,25 1 15,-25 0-15,0 0 0,0 0 0,25 0 16,-25 24-16,0-24 0,25 0 0,-25 24 0,0-24 16,25 0-16,-25 0 0,0 0 0,24 24 15,-24-24-15,0 0 0,0 0 0,0-1 16,25-24-16,-25 25 0,0 0 0,0 0 16,0 0-16,0-1 0,-25-24 15,25 25-15,0 0 0,-24 0 16,-1 0-16,0-25 15,0 0-15,0 0 16,1 0-16,-1 0 0,0 0 16,0-25-16,0 0 15,1 25-15,24-25 0,-25 0 0,0 1 16,25-1-16,-25-99 0</inkml:trace>
  <inkml:trace contextRef="#ctx0" brushRef="#br0" timeOffset="85607.27">10889 9823 0,'0'0'0,"25"24"47,0 1-31,0 0-1,-1 0-15,1 0 16,-25-1-16,25-24 0,-25 25 0,25 0 15,-25 0-15,25 0 0,-25 0 16,0-1-16,0 1 0,0 0 16,0 0-1,-25-25-15,25 25 0,-25-25 16,25-25 0,-25 0-1,25 0-15,0 0 0,0 1 16,0-1-16,0 0 0,0 0 0,0 0 15,0 0-15,0 1 0,25-1 0,-25 0 16,0 0-16,0 0 0,25 1 0,-25-1 16,0 0-16,25 25 0,-25-25 0,24 25 15,1 0 1,-25 25-16,25-25 0,-25 25 16,25 0-16,-25-1 0,0 1 15,25 0-15,-25 0 0,0 0 0,25-1 16,-25 1-16,0 0 0,0 0 15,24 0-15,-24 0 0,0-1 0,25 51 0</inkml:trace>
  <inkml:trace contextRef="#ctx0" brushRef="#br0" timeOffset="86993.27">11658 9897 0,'0'-25'0,"0"0"31,-25 25-31,25-24 15,-24-1-15,-1 25 16,25-25-16,-25 25 0,0 0 16,0 0-16,1 0 15,-1 25-15,0 0 16,0-1-16,25 1 16,-25 0-16,25 0 0,0 0 0,0-1 15,-24 1-15,24 0 0,0 0 0,24 0 16,-24 0-16,0-1 0,0 1 15,25-25-15,0 25 16,0-25-16,0 0 16,-1 0-16,1 0 0,0 0 15,0 0-15,-25-25 16,25 25-16,-25-25 0,24 1 16,-24-1-16,0 0 0,25 0 15,-25 0-15,0 0 16,0 1-16,-25 24 0,25-25 15,0 0-15,0 50 32,0 0-17,0-1 1,0 1-16,0 0 0,0 0 0,25-25 16,-25 25-16,0 0 0,25-1 15,-25 1-15,25-25 0,-25 25 16,25-25-16,-1 0 15,1 0 1,-25-25-16,25 0 16,-25 1-16,0-1 0,25 0 15,-25 0-15,0 0 0,0 0 16,0 1-16,0-1 16,-25 25-16,25 25 31,0-1-16,0 1-15,0 0 16,0 0-16,0 0 16,25 0-16,-25-1 0,25 1 0,-1 0 15,1-25 1,0 0-16,0 0 16,-25-25-16,25 25 0,-25-25 0,24 1 15,-24-1-15,25 0 0,-25 0 16,0 0-16,25 0 0,-25 1 15,0-1-15,0 0 0,0 0 16,-25 25-16,25 25 16,-25 0-1,25 0 1,0-1-16,0 1 0,0 0 16,0 0-16,25-25 0,-25 25 15,25 0-15,0-25 16,0 0-16,-25-25 15,24 25-15,1-25 0,0 0 16,0 0-16,-25 0 16,0 1-16,25 24 0,-25-25 15,0 0-15,0 0 16,-25 25 0,25 25-1,0 0 1,0 0-16,25-1 15,-25 1-15,0 0 16,25 0-16,-1 0 0,1-25 16,-25 25-16,25-25 0,0 0 15,0 0-15,-1 0 0,1 0 16,0 0-16,0 0 0,0-25 0,-1 25 16,1-25-16,0 25 0,0-25 15,-25 0-15,25 25 0,-25-25 0,24 25 16,-24-24-16,0-1 0,0 0 15,0 0-15,0 0 16,0 1-16,0-1 16,0 0-16,0 50 31,0 0-15,0-1-16,0 1 0,0 0 15,0 0-15,0 0 0,0-1 16,0 1-16,25-25 0,-25 25 15,0 0-15,25 0 0,0 24 16</inkml:trace>
  <inkml:trace contextRef="#ctx0" brushRef="#br0" timeOffset="87169.27">12650 9550 0,'0'0'0,"-24"0"0,24-25 16,24 25 15,1 25-31</inkml:trace>
  <inkml:trace contextRef="#ctx0" brushRef="#br0" timeOffset="87707.27">13072 9798 0,'0'-25'94,"25"25"-78,-25-25-16,0 0 0,25 1 15,-25-1-15,0 0 16,-25 0 15,0 25-15,0 0-16,25 25 0,-25-25 16,1 0-16,-1 25 0,0-25 0,0 25 0,0-1 15,25 1-15,-24 0 0,24 0 16,-25 0-16,25-1 15,0 1-15,0 0 0,-25 0 0,25 0 0,25-1 16,-25 1-16,0 0 16,25 0-1,-1 0-15,1-25 0,25 25 16,-25-25-16,24 24 0,-24-24 0,25 0 16,-26 0-16,26 0 0,0-24 0,-25 24 15,-1-25-15,1 25 0,0-25 0,0 25 16,49-99-16</inkml:trace>
  <inkml:trace contextRef="#ctx0" brushRef="#br0" timeOffset="100661.27">1513 12080 0,'0'-25'0,"-25"25"0,0 0 47,50 0-32,0 0 17,0 0-17,0 0-15,49 0 16,25-25 0,1 25 15,-1-49-16,-50 24 1,-24 0 0,0 25-1,0 0 1</inkml:trace>
  <inkml:trace contextRef="#ctx0" brushRef="#br0" timeOffset="101045.27">1736 11782 0,'0'-25'16,"0"50"15,0 0-15,0 0 0,25 0-1,-25 49 1,0 0-1,25 26 1,-25-76-16,25 76 16,-25-75-16,0 24 15,25-24 1</inkml:trace>
  <inkml:trace contextRef="#ctx0" brushRef="#br0" timeOffset="101778.27">2158 11733 0,'25'0'0,"-25"24"31,25-24 0,-25 25-31,24-25 0,1 50 16,50-1 0,-75-24-16,74 25 15,-74-25-15,50-1 16,-1 26 0,-24-50 15,-25 25-16,25-25 1,-25-25 31,0 0-31,0 0-16,0 1 15,0-76 1,0-24-1,-25 75 1,25-26 0,0-24-1</inkml:trace>
  <inkml:trace contextRef="#ctx0" brushRef="#br0" timeOffset="102411.27">2803 11807 0,'25'0'0,"0"0"78,-25-25-78,24 25 15,-24-25-15,25 25 16,0-49 0,25-26-1,-26 1 1,-24 24 0,-24 26-1,-26-1 1,25 50-1,-24 24 1,24 1 0,-25 24-1,50 1 1,-25-1 0,50 25 15,0-49-16,25-1 1,24-24 0,25-50-1,0-74 1</inkml:trace>
  <inkml:trace contextRef="#ctx0" brushRef="#br0" timeOffset="103211.27">1860 13271 0,'25'0'47,"0"0"-16,0 0-15,0 0-16,-1 0 15,51-25 1,24 0 0,25-25-1,-25-24-15</inkml:trace>
  <inkml:trace contextRef="#ctx0" brushRef="#br0" timeOffset="103745.27">2406 12898 0,'25'0'47,"0"25"-32,-1-25 1,-24 25-16,25-25 15,-25 25-15,50 24 16,-1 26 0,1-26-1,-25-49-15,0 50 16,0-50 0,-25 25-16,24-25 31,-24-25 0,0 0 0,25 0-31,-25 1 16,0-51 0,0-24-1,0-25 1,-25 25-1,25 49 1</inkml:trace>
  <inkml:trace contextRef="#ctx0" brushRef="#br0" timeOffset="104327.27">2977 13072 0,'0'0'0,"0"-25"16,0 50 15,24-25-15,-24-25-1,50 25 1,-25-25 0,24-49 15,-24 0-16,-25-1 1,0 1 0,-25 49-1,1 25 1,-1 25 0,-25 24-1,25 51 1,1-26-1,24 0 1,24-24 0,26 0-1,0-26 17,-1-24-32,26 0 0,-51-24 15,100-51-15</inkml:trace>
  <inkml:trace contextRef="#ctx0" brushRef="#br0" timeOffset="106710.27">3125 12105 0,'0'0'0,"0"24"47,-24-24-32,24 25 17,0 0-32,0 0 0,-50 99 31,50-74-31,-50 74 15,50-75-15,-124 249 16,100-224-16,-1-24 0,-50 99 16,-49 99-1,50-50 1,-1 1 0,51-100-1,-1 25-15</inkml:trace>
  <inkml:trace contextRef="#ctx0" brushRef="#br0" timeOffset="112377.27">7367 11212 0,'0'25'63,"0"49"-16,0-49-32,25 49-15,-25-49 0,0 25 16,0-26-16,0 100 15,0-24 1,0-26-16</inkml:trace>
  <inkml:trace contextRef="#ctx0" brushRef="#br0" timeOffset="112677.27">7193 11534 0,'0'0'0,"25"0"78,0 0-78,0 0 16,0 0-16,74 0 16,0 0-1,50-25 1,-25 1-16</inkml:trace>
  <inkml:trace contextRef="#ctx0" brushRef="#br0" timeOffset="113126.27">7863 11212 0,'25'0'47,"-25"25"-32,25-25-15,-25 24 16,24 1-16,1 0 16,0 0-16,25 49 15,-1 1 1,26-1-1,-75-49-15,49 0 16,-49-1-16,25-24 16,-25-24 15,0-1-31,25-50 16,0-24-1,-25-25 16,0 0-15,-25-74-16</inkml:trace>
  <inkml:trace contextRef="#ctx0" brushRef="#br0" timeOffset="113676.27">8458 11435 0,'-24'0'15,"48"0"17,-24 25-17,25-25 1,0 0 0,0 0-1,24-50 1,-24 25-16,50-49 15,-51 49 1,-24-24-16,0-26 16,-49 50-1,-1 25 1,1 50 0,24-50-16,0 74 15,25-49 1,-25 25-1,25 74 1,50-25 0,24-49-1,25-50 1,-74 0-16,273-100 16</inkml:trace>
  <inkml:trace contextRef="#ctx0" brushRef="#br0" timeOffset="114076.27">9624 10765 0,'-25'0'16,"25"25"15,0 0-31,0 0 16,0-1-16,-24 100 15,24 75 1,0 99 0,0-26-1,-25-48 1,0-51 0,0-49-1</inkml:trace>
  <inkml:trace contextRef="#ctx0" brushRef="#br0" timeOffset="114459.28">9847 11361 0,'0'0'0,"25"0"15,-25 24 1,25-24 0,0 0-1,74 0 1,-24 0 0,24-24-1,25 24-15</inkml:trace>
  <inkml:trace contextRef="#ctx0" brushRef="#br0" timeOffset="114977.27">10492 10939 0,'0'25'16,"25"-25"-1,-25 24 1,25-24-1,0 75 1,24 24 0,51 0-1,-51 1 1,26-26 0,-26-24-1,-24-50 16,-25-25 1,0-25-17,25-24 1,-25-100 0,25 50-1,-25-50 1,24 75-1</inkml:trace>
  <inkml:trace contextRef="#ctx0" brushRef="#br0" timeOffset="115526.27">11212 11261 0,'0'0'0,"25"0"62,-1-24-46,1 24-1,0-25-15,0 25 16,24-50-16,1-24 16,0-1-1,-50 1 16,-25 49-15,-25 0 0,-24 75-1,24 24 1,25 1 0,1 24-1,48 0 1,51-24-1,24-26 1,50 1 0,49-75-16</inkml:trace>
  <inkml:trace contextRef="#ctx0" brushRef="#br0" timeOffset="121775.27">6474 12874 0,'0'-25'47,"-25"25"-16,0 0 0,1 0-15,-1 0-16,25 25 16,-25-25-1,0 49 1,50-24 0,0 0-1,24 0 1,26-25-1,-26-25 1,-49 0-16,25 0 16,-25 0-16,0 1 15,-25-26 1,1 50 0,-26 0-1,25 0 1,25 50 15,0-1-15,25 1-1,0-50 1,0 0 0,-1 0-16,-24-25 15,0 0-15,0 0 16,-24 1-1,-1 24 1,0 0 0,-25 0-1</inkml:trace>
  <inkml:trace contextRef="#ctx0" brushRef="#br0" timeOffset="122759.27">6449 12948 0,'0'0'0,"0"-25"0,-25 25 0,25-25 16,-24 1-1,24-1 1,0-25 0,0 1-1,0-26 1,0-24-1,49 0 1,26-25 0,24 25-1,25-1 17,74-24-32,-148 99 0,49 1 15,-49-1 1,74 0-16,25 0 31,-1 25-15,51 25-1,-50 0 1,0 49 0,-50 1-1,25 49 1,-50-25-1,1 50 1,-51-124-16,26 99 16,-50-100-16,25 51 15,24 24 1,-24 25 0,-25 0 15,0-74-16,-49 123 1,24-123 0,0 49-1,-49 25 1,24-49 0,-24-1-1,-75 0 1,-50-24-1,26-50 1,-75-50-16</inkml:trace>
  <inkml:trace contextRef="#ctx0" brushRef="#br0" timeOffset="125258.27">8533 14015 0,'0'0'0,"-25"-25"16,50 25 78,0 0-79,-1 0-15,1 0 0,25 0 16,99-50 0,-125 50-16,76-25 15,-76 25-15,51-24 16,-50 24-1,-50 0 17</inkml:trace>
  <inkml:trace contextRef="#ctx0" brushRef="#br0" timeOffset="125808.27">9203 13519 0,'0'0'0,"0"-25"16,0 50 31,0-1-32,24-24 1,1 50-16,0 24 16,49 50-1,-24-49 1,24-1 15,-24 1-15,-25-75-1,-25 0 1,0-25 0,0 0-1,25-49 1,-25-50-1,0 0 1,0 0 0,0 49-1,0 1 1</inkml:trace>
  <inkml:trace contextRef="#ctx0" brushRef="#br0" timeOffset="126375.27">9773 13866 0,'0'0'0,"0"-25"31,25 25-31,0 0 47,-1 0-16,1-25-15,74-24 0,-49-26-1,-25 1 1,-50 24 0,25 25-1,-50 1 1,1 48-1,24 26 1,-25 0 0,26 49-1,-1-25 1,25-49 0,25 0-16,-25 0 0,49-1 15,-24 1-15,0-25 16,49 25-16,26-50 31,123-74-31</inkml:trace>
  <inkml:trace contextRef="#ctx0" brushRef="#br0" timeOffset="139207.27">11137 13519 0,'-25'0'0,"25"-25"16,25 25-16,0 25 94,0-25-94,0 24 15,49 1-15,75 25 16,25-25 0,198-50-1,-99 0 1,-199 0-16,174-24 15,-174 24 1,150-74-16,24-1 16,-50 1 15,-148 74-31,123-99 16,-123 99-16,74-74 15,-99 74-15,99-123 16,-75 98-16,75-124 15,-24-49 1,24-25 0,-50 74-1,-24-49 1,-1 50 0,-24-1-1,-25 124-15,25-148 16,-25 148-16,25-99 15,-25 1 1,25-1 15,-25 25-15,24 0 0,-48 25-1,-1-50 1</inkml:trace>
  <inkml:trace contextRef="#ctx0" brushRef="#br0" timeOffset="139773.27">14709 9624 0,'-25'0'32,"25"25"-17,-24 0 1,24 0-16,-25 24 16,-74 125-1,24-50 1,50-74-16,-49 74 15,49-100-15,-49 51 16,74-50-16,-75 49 16,75-49-16,-49 0 0</inkml:trace>
  <inkml:trace contextRef="#ctx0" brushRef="#br0" timeOffset="140123.27">14734 9599 0,'-25'0'0,"50"0"46,-25 25-30,0 0-16,0 0 16,25 0-16,-25-1 0,25 76 15,-25-76-15,49 150 16,-49-149-16,50 99 16,24 50-1,-24-75 1,-25-25-1,-1 1 1</inkml:trace>
  <inkml:trace contextRef="#ctx0" brushRef="#br0" timeOffset="153321.27">2629 8012 0,'25'0'15,"-25"-25"-15,25 25 63,-50 0 15,0 0-78,0 0 15,1 0-15,-1 25 16,0 0 0,25 24-1,0 26 1,50-26 0,-1-49-1,26 0 1,-50-24-16,24-26 15,-24 25 1,-25-24-16,0-1 16,-25 0-1,0 25 17,1 25-17,-26 25 1,25 0-1,0 25 1,25-1 0,25-24-1,25 0 1,-25-25 0,24-25-1,-24-24 1,-25 24-16,0 0 15,0 0-15,-50 0 16,-24 0 15,49 25-15,25 25-16,-25 0 16,0-25-16,25 50 15,0-1 1,50 1-1,0-50 1,-25 0 0,24-25-1,-49-24 1,-25 49-16,1-50 16,-1 25-1,0 25-15,0 0 16,0 25-1,0 25 1,1 24 0,48-24-1,26-26 17,0-24-17,-1-49 1,-24-1-1,-25-24 1,-49 49 0,-26 0-1,25 50 1,26 25 0,-1-1-1</inkml:trace>
  <inkml:trace contextRef="#ctx0" brushRef="#br0" timeOffset="163309.27">9550 15131 0,'0'0'15,"-25"0"-15,50 0 47,-25 25-31,25-25-16,-1 0 15,1 0-15,74 0 16,-49 0-16,173 0 16,-173 0-16,24 0 15,125-25-15,198 25 16,124 25 15,-199-25-15,0 0-1,125-25 1,-224 25 0,-24 49-1,-175-49 17,51 25-32</inkml:trace>
  <inkml:trace contextRef="#ctx0" brushRef="#br0" timeOffset="163803.27">9153 15156 0,'0'0'0,"25"0"31,0 0-15,24 0-16,75 24 15,174 26 1,49 0 0,0-50-1,125 0 1,49 0 15,-100 0-15,-148 24-1,-223-24-15,123 25 16,-123 0-16,24-25 16,1 25-1,-50-25 1,-1 0-16</inkml:trace>
  <inkml:trace contextRef="#ctx0" brushRef="#br0" timeOffset="164653.27">16197 15156 0,'-24'0'15,"48"0"-15,-24 0 47,50 0-31,74 0-1,-74 0-15,198 0 16,-199 0-16,274 0 16,173 24-1,-99 1 1,74 0 0,-99 0-1,-149-25 1,-49 25-1,-124-25 1,-26 0 0,-48 0-16</inkml:trace>
  <inkml:trace contextRef="#ctx0" brushRef="#br0" timeOffset="165069.27">15677 15280 0,'0'0'0,"-25"0"0,50 0 47,-1 0-47,1 0 16,99 0-16,124 0 31,25-25-16,174 25 1,-299 25 0,249-25-1,-322 0-15,198 0 16,-224 0-16,50 24 16,-24 1-1</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05:07.748"/>
    </inkml:context>
    <inkml:brush xml:id="br0">
      <inkml:brushProperty name="width" value="0.05292" units="cm"/>
      <inkml:brushProperty name="height" value="0.05292" units="cm"/>
      <inkml:brushProperty name="color" value="#C00000"/>
    </inkml:brush>
  </inkml:definitions>
  <inkml:trace contextRef="#ctx0" brushRef="#br0">19323 2356 0,'-25'0'15,"25"25"32,0 0-31,0 0-16,0 0 0,0-1 15,0 100 1,0-74-16,0-25 0,0 0 0,0 0 16,0-1-16,0 1 0,0 0 0,0 0 0,0 0 15,25-1-15,-25 1 0,0 0 0,0 0 16,0 0-16,0-1 0,0 1 0,0 0 0,25 0 16,-25 0-16,0-1 0,0 1 0,24 0 15,-24 0-15,0 0 0,25-1 0,-25 1 16,0 0-16,25 0 0,-25 0 0,0-1 15,25 1-15,-25 0 16,0 0-16,0 0 16,25-25-16,-25 24 15,24-24 17,-24 25-32,25-25 15,0 0 1,0 0-1,0 0-15,0 25 0,-1-25 16,1 0-16,0 0 0,0 0 0,0 0 0,-1 0 16,1 0-16,0 0 0,0 0 0,0 0 15,24 0-15,-24 0 0,0 0 0,49 0 16,-49 0-16,0 0 0,24 0 16,-24 0-16,0 0 0,0-25 0,24 25 0,-24 0 15,0 0-15,0 0 0,0 0 0,-1 25 16,1-25-16,0 0 0,25 0 0,-26 0 15,1 0-15,0 0 0,0 0 0,24 0 16,-24 0-16,0 0 0,25 0 16,24 0-16,-49 0 0,25 0 0,-26 0 15,26 0-15,-25 0 0,0 0 0,24 0 0,-24 0 16,0 25-16,24-25 0,-24 0 0,0 0 16,25 0-16,-26 0 0,1 0 0,0 25 0,0-25 15,24 0-15,-24 0 0,0 0 0,0 0 16,0 0-16,-1 0 0,26 0 0,-25 24 15,0-24-15,-1 0 0,1 0 16,0 0-16,0 0 0,25 0 0,-26 0 0,1 0 0,0 0 16,0 0-16,0 0 0,-1 0 0,1 0 15,0 0-15,0 25 0,0-25 0,-1 0 16,1 0-16,0 0 0,0 0 0,0 0 0,-1 0 16,1 0-16,0 0 0,0 0 0,0 0 0,-1 0 15,1 0-15,25 0 16,24 25-16,-49-25 15,0 0-15,0 0 0,-1 0 16,1 0-16,0 0 0,0 0 0,0 25 16,-1-25-16,1 0 0,0 0 0,0 0 15,0 0-15,0 0 0,-1 0 16,1 0-16,0 25 0,0-25 16,0 0-16,-1 0 0,1 0 0,0 0 15,0 0-15,-25 25 0,25-25 16,-1 0-16,1 0 0,0 0 15,0 0-15,0 0 16,-1 0 0,1 0-16,0 0 15,0 0 1,0 0-16,-25 24 0,24-24 16,1 0-16,0 0 15,0 0-15,0 0 16,-1 0-1,1 0-15,0 0 16,0 0 0,0 0-16,-1 0 0,1 25 15,0-25-15,0 0 0,0 0 16,-1 0 0,-24 25-16,25-25 0,0 0 0,0 0 15,0 0 1,-1 0-16,1 0 0,-25 25 15,25-25-15,0 0 16,0 0-16,0 0 0,-1 0 16,1 0-1,0 0-15,0 0 16,-25 25-16,25-25 16,-1 0-16,1 0 0,0 0 15,0 0 1,0 0-16,-1 0 15,-24 24-15,25-24 0,0 0 16,0 0-16,0 0 16,-1 0-1,1 0-15,0 0 16,0 0 0,0 0-16,-1 0 15,-24 25-15,25-25 0,0 0 16,-25-25 15,25 25-15,-25-24-1,0-1-15,0 0 16,0 0-16,0 0 0,25 25 16,-25-24-16,0-1 0,0 0 0,0 0 0,0 0 0,0 0 15,0 1-15,0-1 0,0 0 0,0-25 16,0 26-16,0-1 0,0 0 0,0 0 0,0 0 15,0 1-15,-25-1 0,25-25 0,0 25 16,-25 1-16,25-1 0,0 0 0,0 0 16,-25-24-16,25 24 0,-25-25 0,25 25 15,0 1-15,0-1 0,0 0 0,0 0 0,-24 25 0,24-25 16,0 1-16,0-1 0,0 0 0,0 0 16,0 0-16,0 1 0,0-1 15,0 0-15,0 0 16,-25 25-16,25-25 15,0 50 32,-25-25-47,0 0 16,0 0 0,1 0-16,-1 0 0,0 0 15,0 0-15,0 0 0,-24 0 16,24 0-16,-25 0 0,-24 0 0,24 0 15,1 0-15,-1 0 0,0 0 0,1 0 0,-1 0 16,1-25-16,-26 25 0,26 0 0,-1 0 0,-49-25 16,24 25-16,26 0 0,-1 0 15,-24-24-15,24 24 0,1 0 0,-26 0 16,26-25-16,-1 25 0,-24 0 0,24 0 0,0-25 16,1 25-16,-125-25 0,124 25 15,1-25-15,-1 25 0,1 0 0,-1 0 16,0-24-16,-24 24 0,24 0 0,1 0 15,-26 0-15,26 0 0,-1 0 0,-24-25 16,24 25-16,0 0 0,1 0 0,-26 0 0,26 0 16,-1 0-16,1 0 0,24 0 0,-25 0 15,1 0-15,-26 0 0,26 0 16,-1 0-16,-24 0 0,-1 0 16,26 0-16,24 0 0,-25 0 0,25 0 15,-24 0-15,-1 0 0,25 0 0,-24 0 16,24 0-16,0 0 0,-25-25 0,26 25 15,-1 0-15,-124-25 0</inkml:trace>
  <inkml:trace contextRef="#ctx0" brushRef="#br0" timeOffset="1632.99">1091 5060 0,'0'0'16,"-24"-25"-16,24 1 0,0-1 15,0 0 1,0 0-16,0 0 0,0 1 16,0-1-16,24 25 0,-24-25 0,0 0 15,25 25-15,-25-25 0,25 25 16,-25-25-16,25 25 0,0-24 0,-1 24 15,1-25-15,0 25 0,25-25 16,-26 25-16,26 0 0,-25-25 0,0 25 0,24 0 0,-24 0 16,25 0-16,-26 0 0,1 0 0,0 25 15,25-25-15,-25 0 0,-1 25 0,1-25 0,0 0 16,0 25-16,0-25 0,-1 0 0,-24 24 16,25-24-16,0 0 0,0 25 0,0-25 0,-1 0 15,1 0-15,0-25 16,0 25-16,0-24 0,-1 24 0,1 0 0,0-25 15,0 25-15,0-25 0,-1 0 16,1 0-16,0 25 0,0 0 0,-25-24 0,25 24 16,-25-25-16,24 25 0,1-25 0,0 25 15,0 0 1,0 0-16,-1 25 16,1-25-16,0 25 0,0-25 0,-25 24 15,25-24-15,-1 25 0,26-25 0,-25 25 16,0-25-16,0 25 0,24-25 0,-24 0 0,0 25 15,24-25-15,-24 0 0,0 0 0,25 0 16,-26 0-16,1 0 0,0-25 0,0 25 16,0 0-16,-1-25 0,1 25 0,0-25 15,0 25-15,0-25 0,-1 1 16,1 24-16,-25-25 0,25 25 16,0-25-1,-25 50-15,25-25 0,-1 0 16,1 0-16,0 25 0,0-25 15,0 0-15,-1 24 0,1-24 0,0 0 16,0 25-16,0-25 0,24 0 0,1 0 16,0 0-16,-26 0 0,1 0 15,0 0-15,25 0 0,-26-25 0,1 25 0,0 0 16,0-24-16,0 24 0,-25-25 0,24 25 0,1-25 16,0 0-16,0 0 15,0 25-15,-25-24 16,24 24-16,1 0 15,99 0 1</inkml:trace>
  <inkml:trace contextRef="#ctx0" brushRef="#br0" timeOffset="19443">967 7962 0,'0'-25'0,"0"1"15,0-1 1,0 0 0,0 0-16,0 0 15,25 1-15,-25-1 16,25 0-16,-25 0 15,25 25-15,0-25 16,-1 25 0,1 0-16,0 25 15,0-25-15,0 0 0,-1 25 16,1-25-16,0 0 0,0 25 0,0 0 16,-1-25-16,1 24 0,0-24 15,0 0-15,-25 25 0,25-25 0,-1 25 0,1-25 16,0 25-16,0-25 0,0 0 15,-1 0-15,1 0 0,0 0 16,-25-25-16,25 25 0,-25-25 16,25 25-16,0-25 0,-25 1 15,24-1-15,-24 0 0,25 25 0,-25-25 16,0 0-16,25 25 16,-25-24-16,25 24 15,-25 24-15,25-24 16,-1 25-16,1-25 15,0 25-15,0 0 16,0-25-16,-1 25 0,1-25 0,0 0 16,-25 24-16,25-24 0,0 0 0,-1 0 0,1 0 15,0 0-15,0 0 16,0 0-16,-1 0 0,-24-24 16,25 24-16,-25-25 0,25 25 0,-25-25 15,25 25-15,-25-25 16,0 0-16,25 25 0,-1 0 15,-24-24-15,25 24 16,-25 24-16,25-24 0,0 0 16,0 25-16,-1-25 0,1 25 15,0-25-15,0 25 0,0-25 16,-1 25-16,1-25 0,0 0 0,0 24 0,0-24 16,0 0-16,24 0 0,-24 0 15,0 0-15,0 0 0,-1-24 16,1 24-16,-25-25 0,25 25 15,-25-25-15,25 25 16,-25-25-16,25 25 0,-1 0 16,1 0-1,0 0-15,-25 25 16,25-25-16,0 0 0,-1 25 0,1-25 16,0 25-16,0-25 0,24 0 0,-24 24 15,0-24-15,0 0 0,0 0 0,-1 25 0,1-25 16,0 0-16,0 0 0,0 0 0,-1 0 15,1 0-15,-25-25 0,25 25 16,0 0-16,-25-24 16,25-1-16,-1 25 15,-24-25-15,25 25 0,-25-25 0,25 25 16,0 0 0,0 0-16,0 0 0,-1 0 15,1 0-15,0 25 0,0-25 0,0 25 16,-1-25-16,1 0 0,0 25 15,0-25-15,49 24 16,-49-24-16,0 0 0,0 0 0,-1 0 16,1-24-16,0 24 15,-25-25-15,25 25 16,-25-25-16,25 25 0,-25-25 0,24 25 16,-24-25-16,25 25 0,0 0 15,-25-24-15,25 48 16,0-24-16,-1 0 0,1 0 15,0 25-15,0 0 16,0-25-16,-1 25 0,1-25 0,0 25 0,0-25 16,0 0-16,-1 24 0,1-24 0,0 25 15,0-25-15,0 0 0,-1 0 0,1 0 16,0 0-16,0 0 0,0 0 16,0 0-16,-1-25 0,1 25 15,-25-24-15,25-1 0,0 0 0,0 0 16,-1 0-16,1 25 15,-25-24-15,25 24 16,0 0-16,0 0 16,-1 24-1,1 1-15,0-25 16,0 25-16,0 0 16,-1-25-16,-24 25 0,25-25 0,0 0 15,0 0-15,0 0 16,-1 0-16,1 0 0,0 0 15,-25-25-15,25 25 16,-25-25-16,25 0 0,-25 0 16,0 1-16,0-1 15,0 0-15,0 0 16,0 0-16,-25 1 16,25-1-16,0 0 0,0 0 0,0 0 15,0 1-15,0-1 0,0 0 16,-25 25-16,25-25 0,0 0 0,0 1 15,0-1-15,0-50 0,0 51 16,0-1-16,-25 0 0,25 0 0,0 0 16,0 1-16,0-1 0,-25 0 0,25 0 15,0 0-15,-24 1 0,24-1 16,0 0-16,0 0 16,-25 25-16,25-25 0,0 0 15,-25 1-15,25-1 16,0 0-1,-25 25-15,0 0 47,25 25-15,-24-25-17,-1 0-15,0 0 16,0-25-16,0 25 15,1 0-15,-1 0 0,0 0 0,0-25 16,0 25-16,1 0 0,-1 0 0,0 0 16,0 0-16,25-25 0,-25 25 0,1 0 0,-1 0 15,0 0-15,0 0 0,-99 25 16,74-25-16,26 0 16,-1 25-16,-25-25 0,1 0 0,24 25 0,-25-25 15,25 0-15,-24 25 0,24-25 0,-25 0 16,26 0-16,-1 24 0,0-24 0,0 0 15,0 0-15,1 0 0,-1 0 16,25-24-16,-25 24 0,0 0 0,0-25 16,1 25-16,-1-25 15,0 25-15,0-25 0,0 25 16,1 0-16,-1-25 0,0 25 0,0 0 0,0-24 16,1 24-16,-1 0 0,0 0 15,0 0-15,0 0 0,0 0 0,1 0 16,-1 24-16,0-24 0,0 0 0,0 25 0,1-25 15,-1 25-15,0 0 16,0-25-16,0 0 0,1 25 0,-1-25 16,0 0-16,0 0 0,0 0 0,1 0 15,-1 0-15,0 0 0,0 0 16,0 0-16,1 0 0,-1-25 0,0 25 16,0 0-16,0 0 0,1-25 0,-1 25 15,0 0-15,0 0 0,0 0 0,-123-25 16,123 25-16,0 25 15,-25-25-15,25 0 0,-24 0 0,24 25 0,-25-25 16,26 0-16,-26 25 0,25-25 0,0 0 16,-24 24-16,24-24 0,0 0 0,0 25 0,-24-25 15,24 0-15,0 0 0,0 0 0,1 25 16,-1-25-16,0-25 0,0 25 0,0 0 16,1 0-16,-1 0 0,0-25 15,0 25-15,0 0 0,1-24 0,-1 24 0,0 0 16,0-25-16,0 25 0,1 0 0,-1-25 0,0 25 15,0 0-15,0 0 0,0-25 0,1 25 16,-1 0-16,-25 0 0,25 0 0,1 0 0,-1 0 16,-25 0-16,25 0 0,1 0 0,-26 0 0,25 0 15,0 0-15,1 25 0,-51-25 16,26 0-16,24 0 0,-74 0 0</inkml:trace>
  <inkml:trace contextRef="#ctx0" brushRef="#br0" timeOffset="28598.99">8508 2282 0,'0'0'0,"0"-25"0,-25 25 31,25 25 1,0 0-17,0 0-15,0-1 16,0 1-16,0 0 0,0 0 0,0 24 0,25-24 16,-25 0-16,0 0 0,0 24 0,0-24 0,0 25 15,0-25-15,0 24 0,0-24 0,0 25 16,0-25-16,-25 49 0,25-24 0,0-26 15,0 51-15,0-50 16,0 24-16,0-24 0,-25 0 0,25 0 0,0 24 16,0-24-16,0 0 0,0 0 0,0-1 15,0 1-15,-24 0 0,24 0 0,0 0 16,0-1-16,24-24 0,-24 25 0,0 0 16,0 0-1,0 0-15,25-25 0,-25 24 16,25 1 15,0-25-15,0 0-1,-1 0-15,1 0 0,25 0 16,-25 0-16,-1 0 0,1 0 0,25-25 16,-25 25-16,24 0 0,26 0 0,-26 25 15,1-25-15,-25 0 0,24 0 0,-24 0 16,25 0-16,-25 0 0,24 25 0,-24-25 15,25 0-15,-26 0 0,26 0 0,-25 25 16,0-25-16,-1 0 0,26 0 0,-25 0 0,0 0 16,24 0-16,-24 0 0,25 0 0,-26 0 15,26-25-15,-25 25 0,24 0 0,-24 0 16,25 0-16,-25 0 0,-1 0 0,26 0 16,-25-25-16,0 25 0,0 0 0,-1 0 0,26 0 15,-25 0-15,0 0 0,-1 0 0,1 0 16,0 0-16,0 0 0,0-25 0,99 25 31,-100 0-31,1 0 0,0 0 16,-25-24-16,25 24 0,0 0 15,-1 0-15,1-25 32,-25 0-32,0 0 15,25 25-15,-25-25 16,0 1-16,0-1 15,0 0-15,0 0 0,0 0 16,25 1-16,-25-1 0,0 0 16,-25 0-16,25 0 0,0-24 15,0 24-15,0 0 0,0 0 0,-25 1 16,25-26-16,0 25 0,0 0 0,-25-24 16,25 24-16,-24-74 0,24 74 15,0-25-15,-25 26 0,25-26 0,-25-25 16,25 51-16,0-1 0,-25-25 0,25 25 15,0 1-15,-25-1 0,25 0 0,0 0 16,0 0-16,-24 1 0,24-1 0,0 0 16,-25 0-16,25 0 0,-25 1 15,0 24 1,25-25-16,-25 50 16,1-25-16,-1 0 15,0 24-15,0-24 16,0 0-16,1 0 0,-1 0 0,0 25 15,-25-25-15,26 0 0,-26 0 0,0 0 16,25 25-16,-24-25 0,-26 0 0,-73 0 16,24 0-16,74 0 15,0 0-15,-24 0 0,24 0 0,-24 0 16,24 0-16,-24 0 0,24 0 0,-24 0 16,24 0-16,-24 0 0,24-25 0,1 25 15,-1 0-15,0 0 0,1-25 0,-150 1 16</inkml:trace>
  <inkml:trace contextRef="#ctx0" brushRef="#br0" timeOffset="34159.99">18355 6648 0,'0'0'16,"0"-25"-1,0 50 32,0-1-31,0 1-16,0 0 15,0 0 1,0 0-16,0-1 0,0 1 0,0 0 0,0 0 0,25 0 16,-25 0-16,0 24 0,0-24 0,0 0 0,0 24 15,0-24-15,0 25 0,25-1 0,-25-24 16,0 25-16,0-1 0,0 1 0,0 0 16,25-1-16,-25 1 0,0-25 0,0 24 0,0-24 15,0 25-15,0-26 0,0 1 0,25 0 16,-25 0-16,0 0 0,0-1 15,0 1-15,24-25 0,-24 25 16,25-25 0,0 0-1,0 0 1,0 0-16,0 0 16,-1 0-16,1 0 15,0 0-15,0 0 0,0 0 0,-1 0 0,1 0 16,25 0-16,-25 0 0,-1 0 0,26 0 15,-25 0-15,24 0 0,1 0 0,-25 0 16,24 25-16,1-25 0,0 0 0,-1 0 16,-24 0-16,49 0 0,-24 0 0,0 0 0,-1 0 15,26 0-15,-1 0 0,-24 0 0,24 0 16,1 0-16,-26 0 0,26 0 0,-26 0 16,26 0-16,-26 0 0,26 0 0,-26 0 0,1 0 15,-1 0-15,1 0 0,0 25 0,-1-25 16,1 0-16,-1 0 0,-24 0 0,25 0 15,0 0-15,-1 0 0,1 0 0,-25 0 16,24 0-16,1 0 0,123 0 16,-148 0-16,0 0 15,25 0-15,-26 0 0,1 0 16,0 0-16,0 0 0,0 0 0,-1 24 0,1-24 16,0 0-16,0 0 0,0 0 0,-1 0 15,1 25-15,0-25 0,0 0 16,0 0-16,-1 0 0,1 25 0,0-25 15,0 0-15,0 0 16,0 25-16,-1-25 0,1 0 0,0 0 16,0 0-16,0 0 0,-1 0 15,1 0-15,0 0 16,0 0-16,0 0 16,-25-25-16,24 25 15,-24-25-15,0 0 16,25 1-16,-25-1 0,0 0 15,0 0-15,0 0 0,0 1 0,0-1 16,0-25-16,-25 25 0,25 1 0,0-26 0,0 25 16,0 0-16,0-24 0,0 24 0,0-25 15,0 26-15,0-1 0,0-25 0,0 25 16,0 1-16,0-26 0,0 25 0,-24 0 0,24 1 16,0-26-16,-25-99 31,25 124-31,-25 1 0,25-1 0,-25 0 15,25 0-15,-25 25 0,25-25 16,-24 25-16,24-25 16,-25 25-16,25-24 0,-25 24 15,0 0 1,0-25-16,1 25 0,-1 0 16,0 0-16,0 0 0,0-25 15,0 25-15,1 0 0,-1 0 0,0 0 16,-25 0-16,26 0 0,-26 0 0,25 0 15,-24 0-15,24 0 0,-25 0 0,1 0 16,24 0-16,-25 0 0,1 0 0,-1 0 16,0 0-16,1 0 0,-1 0 0,-24 0 0,-75 0 15,99 0 1,-24 0-16,24 0 0,1 0 0,-26 0 0,26 0 0,-26 0 16,26 0-16,-26-25 0,1 25 0,-1 0 15,1 0-15,-25 0 0,24 0 0,-24 0 16,25 0-16,-26 0 0,26 0 0,0 0 15,-26 0-15,26 0 0,-50 0 16,50 0-16,24 0 0,-24 0 0,24 0 0,0 0 16,1 0-16,-1 0 0,-198 25 0</inkml:trace>
  <inkml:trace contextRef="#ctx0" brushRef="#br0" timeOffset="45154">18008 8657 0,'0'-25'15,"0"0"1,0 0 0,0 1-1,0-1 1,0 0-1,25 0 1,0 25 0,0 0-1,-25 25-15,24-25 0,1 0 16,0 25-16,0 0 0,0-1 16,-25 1-16,24 0 15,-24 0-15,0 0 0,0-1 0,0 1 16,25-25-16,-25 25 0,0 0 0,0 0 0,0-1 15,0 1-15,0 0 0,0 0 16,0 0-16,0-1 0,0 1 16,0 0-1,0-50 17,0 0-32,-25 25 15,25-24-15,0-1 0,0 0 16,0 0-16,0 0 0,25-74 15,-25 74-15,0 1 0,0-1 0,0 0 16,25 0-16,-25 0 0,0 1 16,25-1-16,-25 0 0,25 25 15,-25-25-15,24 25 0,1 0 16,0 0 0,0 25-16,-25 0 15,25 0-15,-1 49 16,1-49-16,-25 0 0,0-1 0,0 1 15,0 0-15,25 0 0,-25 0 0,0-1 16,0 1-16,0 0 0,0 0 0,0 0 16,0-1-16,0 1 0,0 0 15,0 0 1,0-50 15,0 0-31,0 0 16,0 1-16,0-1 0,0 0 15,0 0-15,0 0 0,0-24 0,0 24 16,25 0-16,-25 0 0,0 1 0,25-1 16,-25 0-16,0 0 0,25 0 0,-1 1 15,-24-1-15,25 25 0,0-25 0,0 25 16,0-25-16,-1 25 0,1 0 16,-25 25-16,25-25 0,-25 25 15,25-25-15,-25 25 0,0-1 0,25 1 16,-25 0-16,0 0 0,0 0 0,24-1 15,-24 1-15,0 0 0,0 25 0,0-26 16,0 1-16,0 0 0,0 0 0,0 0 0,0-1 16,25 76-16</inkml:trace>
  <inkml:trace contextRef="#ctx0" brushRef="#br0" timeOffset="45457.99">19348 8756 0,'0'0'0,"24"0"47,1 0-31,0 0-16,0 0 0,0 0 15,-1 0-15,1 0 0,0 0 0,0 0 16,0 0-16,24 0 0,-24 0 0,0 0 16,0 0-16,0 0 0,99 25 0</inkml:trace>
  <inkml:trace contextRef="#ctx0" brushRef="#br0" timeOffset="45631.99">19472 9054 0,'0'-25'16,"0"50"-16,24-50 0,1 25 31,0 0-31,0 0 16,0-25-16,0 25 0,-1 0 0,1 0 15,25-25-15,-25 25 0,173-49 16</inkml:trace>
  <inkml:trace contextRef="#ctx0" brushRef="#br0" timeOffset="46102.99">20737 8161 0,'-25'0'0,"25"-25"16,-25 25 0,0 0-1,0 0-15,1 25 16,-1-25-16,0 25 0,0-25 0,0 24 15,1 1-15,-1 0 0,0 0 0,0 24 16,25-24-16,-25 0 0,1 25 0,-1-26 16,25 1-16,-25 25 0,25-25 0,0 24 0,0 1 15,-25-25-15,25 24 0,25-24 0,-25 25 16,25-1-16,-25 1 0,25-25 16,-1-1-16,-24 1 0,25 0 0,25 0 15,-25 0-15,-1-25 0,1 25 0,25-25 16,-25 24-16,24-24 0,-24 0 0,25 0 0,-25-24 15,-1 24-15,1-25 0,0 25 0,0-25 16,0 0-16,-25 0 0,0 0 16,0 1-16,-25 24 0,25-25 0,-25 0 15,0 0-15,0 25 0,1-25 0,-1 25 16,0-24-16,-25 24 0,25 0 0,1 0 0,-1 0 16,0 24-16,-25-24 0,26 0 0,24 25 15,-25-25-15,0 25 0,0 0 0,0 74 16</inkml:trace>
  <inkml:trace contextRef="#ctx0" brushRef="#br0" timeOffset="46572.99">21456 8434 0,'0'0'0,"0"-25"16,-25 25-16,25-25 31,-25 25-31,25-25 16,-24 25-16,-1 0 15,0 0 1,0 25-16,0-25 15,1 25-15,-1-25 0,0 25 16,25-1-16,-25 1 0,0 0 0,1 0 0,-1 0 16,25 24-16,-25-24 0,25 0 0,-25 24 15,25 1-15,0-25 0,0 24 0,0-24 16,0 25-16,0-25 0,25 24 0,-25-24 16,25 0-16,0 0 0,-1 0 0,1-1 0,0 1 15,0 0-15,24-25 0,-24 0 0,25 25 16,-25-50-16,24 25 0,-24 0 0,25-25 15,-26 0-15,26 25 0,-25-24 0,0-1 16,-1-25-16,1 25 0,0 0 0,-25-24 16,0 24-16,0-25 0,-25 26 0,0-26 0,1 25 15,-1-24-15,0 24 0,0 0 0,0 0 16,-24 0-16,24 1 0,0-1 0,0 25 16,-123 0-16</inkml:trace>
  <inkml:trace contextRef="#ctx0" brushRef="#br0" timeOffset="46913.99">22349 8037 0,'-25'-25'15,"25"50"32,-25 0-47,25-1 16,0 1-16,-24 0 0,24 0 0,-25 24 0,25-24 16,-25 25-16,0-1 0,-24 175 15,24-175-15,25 1 16,-25 24-16,25-24 0,-25 24 0,25-24 0,-25 24 15,1-24-15,24 0 0,-25-1 0,25 1 16,-25-1-16,25 1 0,0 0 0,-25-26 16,25 26-16,-25-25 0,25 0 0,0-1 0,-24 76 15</inkml:trace>
  <inkml:trace contextRef="#ctx0" brushRef="#br0" timeOffset="47346.99">22349 8682 0,'0'0'0,"0"-25"0,25 25 16,-25-25-16,25 0 31,-1 25-31,1 0 0,0 0 16,0 0-16,-25 25 15,25-25-15,-25 25 0,0 0 0,24-1 0,-24 1 16,0 0-16,0 0 0,0 24 0,0-24 16,0 25-16,0-25 0,-24 24 0,24-24 0,-25 25 15,0-25-15,25-1 0,-25 1 0,0 0 16,1 0-16,24 0 0,-25-1 15,0 1-15,0-25 0,25 25 0,0 0 16,25-25 15,0 0-31,0 0 16,-1 0-16,1 0 0,0 0 0,0 0 16,0 0-16,-1 0 0,1 0 0,0 0 15,0 0-15,0 0 0,99 0 0</inkml:trace>
  <inkml:trace contextRef="#ctx0" brushRef="#br0" timeOffset="47779.99">23118 8582 0,'0'0'0,"25"0"63,0 0-48,-1 0-15,1 0 16,0 0-16,0 0 15,0 0-15,-1 0 0,1 0 0,0 0 0,25 0 16,-26 0-16,1 0 0,0 25 0,0-25 0,0 0 16,49 25-16</inkml:trace>
  <inkml:trace contextRef="#ctx0" brushRef="#br0" timeOffset="47996.99">23118 8880 0,'25'0'15,"0"0"1,-1 0 0,1 0-16,0-25 0,0 25 15,0 0-15,-1 0 0,1 0 16,0 0-16,0 0 0,0 0 0,-1 0 0,1 0 15,99 25-15</inkml:trace>
  <inkml:trace contextRef="#ctx0" brushRef="#br0" timeOffset="48640.99">23887 8334 0,'0'0'0,"-25"0"0,25-24 15,-25 24 1,25-25 0,25 25-16,0 0 15,-25-25 1,25 25-16,0 0 0,-1 0 16,1 0-16,0 0 0,0 0 0,0 0 15,-1 0-15,1 0 0,0 0 16,0 25-16,0-25 0,-1 25 0,1-25 15,-25 24-15,25-24 0,-25 25 16,-25 0-16,25 0 0,-25 0 16,1-1-16,-1-24 0,0 25 0,0 0 0,0 0 15,1-25-15,-1 25 0,0-1 16,0-24-16,0 25 0,1 0 16,48-25-1,1 0 1,0 0-16,0 0 15,0 0-15,-1 0 0,1 0 0,0 0 16,0 0-16,0 25 0,-1-25 16,1 25-16,0-1 0,0 1 15,-25 0-15,25 0 16,-25 0-16,0-1 0,0 1 16,0 0-16,-25-25 0,25 25 15,-25 0-15,0-1 0,0-24 0,1 25 16,-1 0-16,0-25 0,0 0 0,0 25 15,1-25-15,-1 0 0,0 0 0,0 0 16,0 0-16,-74-50 0</inkml:trace>
  <inkml:trace contextRef="#ctx0" brushRef="#br0" timeOffset="49087.99">24705 8508 0,'-24'-25'0,"48"50"0,-73-50 15,24 25 1,0 0 0,0 25-16,1 0 15,-1 0-15,0-25 16,25 24-16,-25 1 0,0 0 0,25 0 0,-24-25 16,24 25-16,-25-1 0,25 1 0,0 0 15,0 0-15,0 0 0,0-1 0,0 1 0,0 0 16,0 0-16,25 0 0,-1-25 0,-24 24 15,25 1-15,0-25 0,0 0 0,0 25 0,24-25 16,-24-25-16,0 25 0,0 0 0,-1-25 16,26 25-16,-25-24 0,0-1 0,-1 0 15,1 0-15,-25 0 0,0-24 0,25 24 16,-50 0-16,25 0 0,0 1 0,-25-1 0,25 0 16,-24 0-16,-1 0 0,0 1 0,0-1 0,-99 0 15</inkml:trace>
  <inkml:trace contextRef="#ctx0" brushRef="#br0" timeOffset="49690.99">24780 7962 0,'0'0'0,"-25"0"0,25-25 15,0 1-15,-25 24 0,25-25 16,-25 25-16,25-25 0,-24 25 16,24-25-16,-25 0 0,0 1 0,0-1 0,0 25 15,1-25-15,-1 25 0,0-25 0,-25 25 16,26-25-16,-1 25 0,0 0 0,0 0 0,0 0 15,1 0-15,-1 0 0,0 0 0,-25 0 16,26 25-16,-1-25 0,0 25 0,0-25 0,0 25 16,1 0-16,-1-25 0,-25 24 0,25 1 15,1 0-15,-1 0 0,0 24 0,0-24 0,0 0 16,0 25-16,25-25 0,-24-1 0,-1 26 16,25-25-16,-25 24 0,25-24 0,-25 25 0,25-1 15,0-24-15,0 25 0,-25-1 0,25-24 16,0 25-16,25-1 0,-25-24 0,0 25 0,0-1 15,25 1-15,-25-25 0,0 24 0,25-24 16,-25 25-16,25-1 0,-1-24 0,-24 25 16,25-25-16,0 0 0,0 24 0,74 75 15,-74-99-15,0 0 0,0 0 16,24-1-16,-24 1 0,0 0 0,24 0 16,-24-25-16,25 25 0,-1-1 0,-24-24 0,25 0 15,-1 0-15,-24 0 0,25 0 0,-1 0 16,1-24-16,0-1 0,-26 25 0,26-25 0,0 0 15,-26-24-15,26 24 0,-25 0 16,0-25-16,0 26 0,-1-76 0,1 51 0,-25-1 16,0-24-16,0 24 0,0-24 0,-25 24 0,25-24 15,-24 24-15,-1-24 0,0 24 0,0 0 16,-25 1-16,26-1 0,-26 1 0,-148-150 0</inkml:trace>
  <inkml:trace contextRef="#ctx0" brushRef="#br0" timeOffset="51540.01">8359 9128 0,'-49'-49'0,"73"24"47,-24 0-47,0 0 0,25 0 0,-25 0 15,25-24-15,-25 24 0,25 25 0,0-25 16,-1 25-16,-24-25 0,25 25 0,0 0 15,25 0-15,-26-24 0,1 24 0,25 0 16,-25 24-16,24-24 0,-24 0 0,25 25 0,-26-25 16,26 25-16,0-25 0,-26 25 0,26 0 15,0-1-15,-25-24 0,24 25 0,-24 0 16,25 0-16,-26-25 0,26 25 0,0 0 16,-1-25-16,-24 0 0,0 0 0,0 0 15,-1 0-15,26 0 0,-25-25 0,0 25 16,-1-25-16,1 0 0,0 0 15,0 25-15,0-25 0,-25 1 0,24-1 16,1 25-16,-25-25 0,25 0 0,0 0 16,-25 1-16,25 24 0,-1-25 15,1 25-15,0 0 16,0 25-16,0-25 0,-1 0 16,1 24-16,0-24 0,0 25 0,25 0 0,-26-25 15,1 25-15,0-25 0,25 25 0,-26-25 16,26 24-16,-25-24 0,24 0 0,-24 0 15,0 0-15,25 0 0,-26 0 16,1 0-16,50-24 0,-51-1 16,1 0-16,0 25 0,-25-25 0,25 25 15,-25-25-15,25 25 0,-25-24 0,24 24 16,-24-25-16,25 25 0,0 0 16,-25-25-16,25 50 0,0-25 15,-1 25-15,1-25 0,0 24 16,0 1-16,0-25 0,-1 25 0,1 0 15,0 0-15,0-25 0,0 24 0,-1 1 16,26-25-16,-25 25 0,0-25 0,24 0 0,-24 0 16,0 0-16,25 0 0,-26 0 0,1 0 15,0-25-15,25 25 0,-26-25 0,1 1 16,0-1-16,0 0 0,0 0 16,-1 0-16,-24 1 0,25 24 15,-25-25-15,25 25 16,-25 25-1,25-1-15,0 1 16,-25 0-16,24-25 0,-24 25 0,25 0 16,0-1-16,0-24 0,0 25 0,-1 0 0,1-25 15,0 25-15,25-25 0,-26 0 0,1 25 16,74-50-16,-49 25 16,-25 0-16,0 0 0,0-25 0,-1 25 0,-24-25 15,25 25-15,0-25 0,0 1 16,0-1-16,-1 0 15,1 25-15,0-25 16,0 25-16,0 0 0,-1 25 16,1-25-16,74 74 0</inkml:trace>
  <inkml:trace contextRef="#ctx0" brushRef="#br0" timeOffset="91312">9376 9823 0,'0'-25'47,"0"50"0,0-1-32,0 1-15,0 0 0,0 25 0,0-26 0,25 26 16,-25 0-16,0-1 0,0 1 16,0 0-16,0 24 15,0 0-15,0-24 0,25-25 0,-25 24 0,0-24 16,0 25-16,0-25 0,0 24 0,0-24 16,0 25-16,25-26 0,-25 1 0,0 0 15,0 25-15,0-26 0,0 1 0,0 0 16,24 0-16,-24 0 0,0-1 0,0 1 0,0 0 15,0 0-15,0 0 79,25-1-64,-25 1-15,0 0 16,25 0-16,-25 0 0,25-25 15,0 0-15,-1 0 16,1 25-16,0-25 16,0 0-16,0 0 0,-1 0 0,1 0 15,25 0-15,-25 0 0,-1 0 0,26 0 16,-25 0-16,24 0 0,-24 0 16,25 0-16,0 0 0,49 0 15,0-25-15,-74 25 0,24 0 16,-24 0-16,0 25 0,0-25 0,24 0 15,-24 0-15,0 0 0,0 0 0,0 0 16,24 0-16,-24 0 0,0 0 0,0 0 16,-1 24-16,26-24 0,-25 0 0,0 0 0,-1 0 15,26 0-15,-25 0 16,99 0-16,-99 0 16,49 0-16,-24 0 0,-25 0 0,24-24 0,-24 24 15,25 0-15,-1 0 0,-24 0 0,25 0 16,-26 0-16,1 0 0,25 0 0,-25 0 0,-1 0 15,1 0-15,0 0 0,0 0 0,0 0 16,-1 0-16,1 0 0,0 0 0,0 0 16,0 0-16,-1 0 0,1 0 15,25-25-15,-25 25 0,-1 0 0,1 0 0,0 0 16,0 0-16,0 0 0,-1 0 0,1 0 16,0 0-16,0 0 0,0 0 0,0 0 15,-1 25-15,1-25 0,0 0 0,0 0 16,0 0-16,-1 0 0,1 0 0,0 0 0,0 0 15,0 0-15,-1 0 0,51 0 16,-26 0-16,-24 0 16,0 0-16,0-25 0,0 25 15,-1 0-15,1 0 0,0 0 0,0 0 0,0 0 16,-1 0-16,1 0 0,0 0 16,0-25-16,0 25 0,-1 0 15,-24-25 1,25 25-1,-25-25-15,0 0 16,25 1-16,-25-1 16,0 0-16,25 0 0,-25 0 15,0 1-15,0-1 0,0 0 16,25 0-16,-25 0 0,0 1 0,0-1 16,-25 0-16,25-25 15,0 1-15,-25 24 0,25 0 16,0 0-16,-25 1 0,25-1 0,0 0 0,-25 0 15,25 0-15,0 1 0,-24-1 0,24 0 16,0 0-16,-25 0 0,25 1 16,0-1-16,0 0 0,-25 25 0,25-25 15,0 0-15,0 1 16,0-1-16,0 0 0,0 0 16,0 0-1,0 1 1,-25 24-16,25-25 15,-25 25 17,1-25-17,-1 25-15,0 0 16,0 0-16,0 0 0,1 0 16,-26 0-16,25 0 0,-24 0 0,24 0 15,-25 0-15,1 0 0,-1 0 0,0 0 16,-24 0-16,24 0 0,-24-25 0,24 25 15,-24 0-15,24 0 0,-24 0 0,-100 0 16,100 0-16,24 0 0,1 0 16,-1 0-16,0 0 0,-24 0 0,24 0 15,1 0-15,-1 0 0,1 0 0,-1 0 16,-25 0-16,26 0 0,-1 0 0,1 0 0,-1 0 16,0 0-16,1 0 0,-1 0 0,1 0 15,-1 25-15,0-25 0,1 0 0,-1 0 16,1 0-16,24 0 0,-74 0 0,49 0 15,0 0-15,26 0 0,-26 0 0,0 25 16,1-25-16,24 0 0,-25 0 0,1 0 16,-1 0-16,25 25 0,-24-25 0,24 0 15,-25 0-15,25 24 0,-24-24 0,24 0 16,0 0-16,-74 25 0</inkml:trace>
  <inkml:trace contextRef="#ctx0" brushRef="#br0" timeOffset="96264.98">20439 9897 0,'0'0'16,"0"-25"-16,25 25 31,0 0 0,-25 25-15,0 0-16,24 0 16,-24-1-16,25 1 0,-25 0 0,0 0 15,25 25-15,-25-26 0,0 1 0,25 25 0,-25-25 16,0-1-16,0 26 0,0-25 0,25 0 15,-25 24-15,0-24 0,0 99 16,0-25 0,0-74-16,24 0 0,-24 0 0,0-1 0,0 1 15,0 0-15,0 0 16,0 0-16,25-1 0,-25 1 16,0 0-16,25 0 15,-25 0 1,25-1-1,0 1 1,0-25 0,-1 0-16,-24 25 0,25-25 0,0 0 15,0 25-15,0-25 16,-1 0-16,1 0 0,0 25 16,0-25-16,0 0 0,-1 24 15,51-24-15,-50 0 0,-1 25 16,1-25-16,0 0 0,0 0 0,0 0 15,-1 0-15,26 0 0,-25 0 0,0 0 16,24 0-16,-24 0 0,0 0 0,24 25 0,-24-25 16,0 0-16,25 0 0,-26 0 0,26 0 15,-25 0-15,25 25 0,-26-25 16,100 0-16,-99 0 0,25 25 16,-25-25-16,24 0 0,1 0 0,-25 0 0,24 25 15,-24-25-15,25 0 0,-26 0 0,26 0 16,-25 0-16,24 24 0,-24-24 0,25 0 0,-25 0 15,-1 0-15,26 0 0,-25 25 0,0-25 16,24 0-16,-24 0 0,0 0 0,25 0 16,-26 0-16,26 0 0,0 25 0,-1-25 15,-24 0-15,99 0 16,-99 0-16,24 0 0,-24 0 0,0 0 0,25 0 16,-26 0-16,26 0 0,-25 0 0,0 0 0,-1 0 15,26 0-15,-25 0 0,0 0 0,-1 0 16,1 0-16,0 0 0,0 0 0,0 0 15,-1 0-15,26 0 0,-25 0 16,24 0-16,-24 0 16,0 0-16,0 0 0,0 0 0,0 0 15,-1 0-15,1 0 0,0 0 16,0 0-16,0 0 0,-25-25 0,24 25 16,1 0-16,-25-25 0,25 25 15,-25-24-15,25-1 16,-25 0-16,25-25 15,-25 25-15,24 1 0,-24-1 16,0 0-16,25 0 0,-25 0 0,25 1 16,-25-1-16,25 0 0,-25 0 0,0 0 0,25 1 15,-25-1-15,24 0 0,-24-25 0,0 26 16,0-1-16,25 0 0,-25 0 0,0 0 16,0-99-1,0 100-15,0-1 0,0 0 0,0 0 0,0 0 16,0 1-16,0-1 0,0 0 15,0 0-15,0 0 0,0 1 16,0-1-16,0 0 16,0 0-16,0 0 31,-25 25-15,1 0-1,-1 0 1,0 0-16,0 0 0,0-24 15,1 24-15,-1 0 0,0 0 16,-25 0-16,26 0 0,-1 0 0,-25 0 16,1-25-16,24 25 0,-75 0 15,-24-25-15,75 25 0,-1 0 16,1-25-16,-1 25 0,0 0 0,1 0 0,-1-25 16,1 25-16,-1 0 0,0 0 0,1-25 0,-1 25 15,1 0-15,-1 0 0,0 0 0,1-24 16,-1 24-16,1 0 0,-1 0 0,0 0 15,1-25-15,-1 25 0,0 0 0,-98-25 16,123 25-16,-25 0 0,1 0 16,24 0-16,-25 0 0,25 0 0,-24 0 0,24 0 15,-25 0-15,26 0 0,-1 0 0,-25 0 16,25 0-16,1 0 0,-26 0 0,25 0 16,-24 25-16,24-25 0,-25 0 0,25 0 0,0 25 15,-24-25-15,24 0 0,-25 0 16,-49 24-16,74-24 15,-24 0-15,24 25 0,0-25 0,0 0 16,1 0-16,-76 0 0</inkml:trace>
  <inkml:trace contextRef="#ctx0" brushRef="#br0" timeOffset="109567.99">14436 14511 0,'25'0'94,"0"-25"-47,0 25-32,0-25-15,-1 25 0,1-25 0,0 1 16,0 24-16,0-25 0,-1 25 0,1-25 15,0 25-15,0 0 0,0 0 16,24-25-16,-24 25 0,0 0 0,0 25 16,-1-25-16,1 0 0,-25 25 15,25-25-15,0 0 0,-25 25 0,25-25 0,-1 24 16,1-24-16,-25 25 0,25-25 0,0 0 16,0 25-16,-1-25 0,1 0 0,0 25 0,0-25 15,0 0-15,-1 0 0,26 0 16,0 0-1,-25 0-15,-1 0 0,-24-25 0,25 25 16,0 0-16,0-25 0,0 25 16,-25-25-16,24 25 0,1-24 0,0 24 15,0 0-15,0 0 16,-1 0-16,1 0 16,0 0-16,0 24 15,0-24-15,-1 0 0,1 0 0,-25 25 16,25-25-16,0 0 0,0 0 0,-1 0 15,1 0-15,0 0 0,0 0 0,0 0 0,-1 0 16,1 0-16,0 0 0,25-25 0,-26 25 16,1 0-16,0 0 0,0-24 0,0 24 15,-1 0-15,1 0 0,0-25 16,0 25-16,0 0 16,0 0-16,-1 0 0,-24 25 15,25-25-15,0 0 0,-25 24 16,25-24-16,0 25 0,-1-25 0,1 25 15,0-25-15,0 0 0,0 25 0,-1-25 16,1 0-16,0 0 0,0 0 16,24 0-16,-24 0 0,0 0 0,25 0 0,-26-25 15,1 25-15,0 0 0,0-25 16,0 25-16,-1 0 0,51-49 16</inkml:trace>
  <inkml:trace contextRef="#ctx0" brushRef="#br0" timeOffset="-4684.74">18107 13320 0,'0'0'0,"0"-25"0,0 1 31,-24 24-31,-1 0 16,0 0-1,0 0-15,0-25 16,1 25-16,-1 0 0,25-25 15,-25 25-15,0 0 0,0 0 16,1-25-16,-1 25 0,0 0 0,0 0 16,0 0-16,1 0 0,-1 0 0,0 0 15,0 0-15,0 0 0,-24 0 0,24 0 16,0 0-16,0 0 0,0 25 0,1-25 16,-1 0-16,0 25 0,0 0 15,-24-1-15,-1 1 16,25 0-16,25 0 0,-25-25 0,1 25 0,24-1 15,-25 1-15,25 25 0,-25-25 0,25-1 16,-25 1-16,25 0 0,0 0 0,-25 0 16,25-1-16,0 1 0,0 0 0,-24 0 0,24 0 15,0-1-15,0 1 16,-25 0-16,25 0 0,0 0 0,0-1 16,0 1-16,0 0 0,0 0 15,0 0-15,0-1 0,0 1 16,0 0-16,0 0 0,0 0 15,0-1-15,25-24 0,-25 25 0,0 0 16,24-25-16,-24 25 0,0 0 0,25-25 16,-25 24-16,25 1 0,0 0 15,0 0-15,-1 0 0,1-25 16,-25 25-16,25-25 0,0 24 0,0 1 16,-1-25-16,1 0 0,0 25 0,0-25 15,0 0-15,-1 0 0,-24 25 16,25-25-16,25 0 0,-25 0 0,0 0 0,-1 0 15,1 0-15,0 0 0,0 0 16,0 0-16,-1 0 0,1 0 0,0 0 0,25 0 16,-26 0-16,1 0 0,0-25 0,0 25 15,0-25-15,-1 25 0,1-25 16,0 1-16,0-1 0,0 0 0,-25 0 16,24 0-16,1 0 0,0 1 0,-25-1 0,25-25 15,-25 25-15,0-24 0,25 24 16,-25-25-16,0 1 0,0-26 15,0 26-15,0-50 0,0 49 0,0 0 16,-25 26-16,25-26 0,-25 0 0,0 1 16,25 24-16,-25-25 0,1 26 0,-1-1 15,0 0-15,0 0 0,25 0 0,-25 1 16,1-1-16,-76-50 0</inkml:trace>
  <inkml:trace contextRef="#ctx0" brushRef="#br0" timeOffset="8636.26">6499 15131 0,'-50'0'0,"25"0"31,25-25-15,-24 25-16,-1-25 31,25 0-31,-25 25 15,25-24 1,0-1 0,0 0-1,25 0 1,-25 0-16,25 25 16,-25-24-16,24 24 0,-24-25 0,25 25 0,0 0 15,0 0-15,0 0 16,-1 25-16,1-25 15,0 0-15,0 24 0,0-24 16,-25 25-16,24-25 0,-24 25 16,25-25-16,-25 25 0,25-25 0,-25 25 0,25-25 15,-25 24-15,0 1 0,0 0 0,25-25 16,-25 25-16,0 0 0,0-1 0,0 1 16,0 0-16,0 0 0,0 0 15,0-1-15,0 1 0,-25 0 0,25 0 16,0 0-16,-25-25 0,25 25 0,0-1 0,-25 1 15,0 0-15,25 0 0,-24-25 16,24 25-16,-25-1 0,0 1 16,25 0-16,-25-25 0,0 25 0,1 0 15,-1-1-15,0 1 16,0-25-16,25 25 16,-25-25-16,50 0 31,0 0 0,0 0-31,0 0 16,-1 0-16,1 0 15,0 0-15,0 0 0,0 0 16,-1 0-16,1 0 0,0 0 0,0 0 16,0 0-16,-1 0 0,1 0 15,0 0-15,0 0 0,0 0 0,0 0 16,-1 0-16,1 0 0,25-25 31</inkml:trace>
  <inkml:trace contextRef="#ctx0" brushRef="#br0" timeOffset="9955.27">7144 15379 0,'0'-25'31,"0"0"-15,25 25 31,-1 0-32,1 0-15,-25 25 0,25-25 0,0 0 16,0 25-16,-1 0 0,1 0 16,0-25-16,-25 24 31,0 1-16,25 0 17,-25 25-17,0-26 1,0 1 15,0 0-31,25-25 16,-25-25 31,0 0-47,0 1 15,0-26-15,0 25 0,0 0 16,0-24 0,0 24-16,24 0 0,-24 0 15,25 25-15,0 0 0,-25 25 0,25 0 16,0 0-16,-1 0 15,-24-1-15,25 1 16,-25 0-16,25-25 0,-25 25 0,25 0 16,-25-1-16,25 1 0,-1 25 15,-24-25-15,25-25 16,-25 24-16,0 1 0,25-25 16,-25 25-16,0 0 15,0 0 1,0-1-1,-25-24 1,25-24 0,-25-1-1,25 0 1,0 0-16,0 0 16,0 1-16,0-1 0,0 0 0,0 0 15,0 0-15,0 1 0,0-1 0,0 0 16,0 0-16,0-24 15,0 24-15,0 0 0,25 25 0,-25-25 16,0 0-16,25 25 0,-25-25 0,25 25 16,-25-24-16,25 24 15,-1 0-15,1 0 16,0 0 0,-25 24-16,25-24 0,-25 25 15,25 0-15,-1 0 16,-24 0-16,25 0 0,-25-1 15,0 1-15,25-25 0,-25 25 0,0 0 16,0 0-16,25-25 0,-25 24 0,0 1 16,0 0-16,0 0 0,0 0 0,25-1 15,-25 1 1,0 0-16,-25 0 16</inkml:trace>
  <inkml:trace contextRef="#ctx0" brushRef="#br0" timeOffset="10510.26">8384 15528 0,'25'0'47,"0"0"-31,-25-25-16,24 25 15,1 0-15,0 0 16,0-25-16,0 25 0,-1 0 16,1 0-16,0 0 0,0 0 0,0 0 15,-1 0-15,1 0 0,0 0 0,0 0 16,0 0-16,-1 0 0,1 0 0,0 0 15,0 25-15,24 25 16</inkml:trace>
  <inkml:trace contextRef="#ctx0" brushRef="#br0" timeOffset="10833.26">8458 15776 0,'0'0'0,"0"-25"31,0 50 0,25-25-31,0 0 16,0 0-1,0 0-15,-1 0 16,1 0-16,0 0 0,0 25 16,0-25-16,-1 0 0,1 0 0,0 0 0,0 0 15,0 0-15,-1 0 0,1 0 0,0 0 16,0 0-16,0-25 0,-1 25 16,51 25-16</inkml:trace>
  <inkml:trace contextRef="#ctx0" brushRef="#br0" timeOffset="19309.26">10393 14734 0,'25'0'0,"-25"-25"15,-25 25 157,0 0-172,1 0 0,-1 0 16,-25 0-16,25 0 0,-24 0 0,24 0 15,-25 0-15,26 0 0,-1 0 0,0 25 16,0-25-16,0 0 0,0 0 0,-24 0 0,24 25 16,0-25-16,0 0 0,1 0 0,-1 25 0,0-25 15,0 0-15,0 0 0,1 0 0,24 24 16,-25-24-16,0 0 15,0 0-15,0 25 16,1 25 31</inkml:trace>
  <inkml:trace contextRef="#ctx0" brushRef="#br0" timeOffset="19749.27">9550 15007 0,'0'25'47,"25"-25"-16,-1 24-31,1-24 15,0 25-15,0-25 16,0 25-16,-1-25 0,1 0 16,0 0-16,0 25 0,0-25 0,-1 0 0,1 25 15,0-25-15,0 0 0,0 0 0,-1 24 16,1-24-16,0 0 0,0 0 0,25 25 16,-26-25-16,1 0 0,-25 25 0,25-25 0,0 0 15,-25 25-15,49-25 16,-49 25-16,25-1 15</inkml:trace>
  <inkml:trace contextRef="#ctx0" brushRef="#br0" timeOffset="20134.27">10294 15180 0,'0'25'0,"0"-50"0,0 50 31,-25-25-16,0 0-15,1 25 16,-1 0 0,0-25-16,0 25 0,0-25 0,25 24 15,-24 1-15,-1-25 0,0 25 0,0 0 16,0 0-16,0 0 0,1-25 0,-1 24 16,25 1-16,-25-25 0,0 25 0,25 0 15,-25-25-15,1 25 0,-1-1 0,0 1 16,0 0-16,25 0 15,-25-25-15,-24 74 0</inkml:trace>
  <inkml:trace contextRef="#ctx0" brushRef="#br0" timeOffset="20615.27">9872 15652 0,'0'25'0,"25"-25"94,0 0-78,-25 24-16,25-24 0,-1 0 15,1 0-15,0 0 0,0 0 16,0 0-16,0 0 0,-1 25 15,1-25-15,25 0 0,-25 0 0,-1 0 16,1 0-16,0 0 0,25 0 0,24 0 16,25 0-1,-74 0-15,0 0 0,0 0 16,-1 0-16,1-25 0,0 25 16,0 0-16,-25 25 31</inkml:trace>
  <inkml:trace contextRef="#ctx0" brushRef="#br0" timeOffset="23837.27">9996 16173 0,'0'-25'78,"0"0"-62,0 0-1,-25 0 16,1 25 16,-1 0-47,0 0 63,0 25-48,0 0 1,25 0 0,0 24-16,0-24 0,0 0 0,25 25 15,-25-26-15,25 1 0,0 0 0,0-25 16,-1 0-16,26-25 31,-25 25-31,-25-25 16,0 1-16,25 24 0,-25-25 0,0 0 15,0 0-15,-25 25 16,25-25-16,0 1 0,0-1 0,-25 25 16,25-25-16,-25 25 15,0 0-15,25-25 16,-24 25-16,-1 0 16,0 25-16</inkml:trace>
  <inkml:trace contextRef="#ctx0" brushRef="#br0" timeOffset="24663.26">10443 16247 0,'-25'0'16,"25"-25"-1,0 0 1,-25 25-16,25-24 0,0-1 16,-25 0-1,1 0 1,-1 25-1,0 0-15,0 25 16,0-25 0,25 25-16,-24-25 0,-1 25 15,25-1-15,-25-24 16,25 25-16,0 0 0,0 0 16,0 0-16,25-1 15,-25 1-15,25 0 16,-1-25-16,-24 25 0,25-25 15,0 0-15,0 0 16,0 0-16,-1 0 0,1 0 16,0-25-16,0 0 0,0 25 15,-25-25-15,24 1 16,-24-1-16,0 0 0,0 0 16,25 0-16,-50 25 0,25-24 0,0-1 0,0 0 15,0 0-15,0 0 0,0 1 0,0-1 16,0 0-16,-24 25 0,24-25 0,0 0 15,0 1-15,0-1 0,0 0 0,-25 0 16,25 0-16,-25 50 31,25 0-15,0 0-16,0 0 0,0-1 16,0 1-16,0 0 0,0 0 0,0 0 0,0-1 15,0 1-15,0 0 0,0 0 16,25 0-16,-25-1 0,0 1 15,25 0-15,-25 0 0,24 0 16,-24-1-16,0 1 0,25 0 0,-25 0 16,0 0-16,25 49 0</inkml:trace>
  <inkml:trace contextRef="#ctx0" brushRef="#br0" timeOffset="25345.26">10988 16197 0,'0'0'0,"0"-24"15,0-1 1,-24 25-16,24-25 0,0 0 16,0 0-16,0 1 15,-25 24-15,25-25 0,-25 0 16,0 0-16,0 25 16,1 0-16,-1 0 15,0 0-15,0 0 16,0 25-16,1 0 15,-1-25-15,25 25 0,-25-1 0,25 1 16,0 0-16,-25 0 16,25 0-16,0-1 0,0 1 15,0 0-15,25 0 0,-25 0 0,0-1 16,25-24-16,-25 25 0,25-25 16,-25 25-16,24-25 0,1 0 0,0 0 0,0 0 15,0 0-15,-1 0 0,1 0 16,0-25-16,0 25 0,0 0 0,-25-25 0,24 25 15,-24-24-15,25-1 0,0 0 16,-25 0-16,0 0 0,0 1 16,0-1-16,0 0 0,0 0 0,0 0 0,0 1 15,0-1-15,0 0 0,0 0 0,-25 0 16,25 1-16,0-1 0,0 0 16,0 0-16,-25 0 15,25 50 16,0 0-31,0 0 16,0 0-16,0-1 0,0 1 16,0 0-16,25 0 0,-25 0 0,0-1 15,0 1-15,0 0 0,25 0 0,-25 0 0,0 24 16,25-24-16,-25 0 0,0 0 16,25-1-16,-25 1 0,0 0 0,24-25 15,-24 25-15,0 0 0,50 49 0</inkml:trace>
  <inkml:trace contextRef="#ctx0" brushRef="#br0" timeOffset="25786.27">11410 15404 0,'0'25'15,"0"-50"-15,0 0 32,25 25 15,0 0-32,24 0-15,-24 0 16,0 0-16,0-25 0,0 25 0,-1 0 15,1 0-15,25 0 0,-25 0 0,-1 0 16,1 0-16,0-25 0,0 25 0,0 0 0,-1 0 16,1 0-16,0 0 0,49 25 0</inkml:trace>
  <inkml:trace contextRef="#ctx0" brushRef="#br0" timeOffset="26091.26">11584 15131 0,'0'0'0,"0"25"46,0-1-30,25 1-16,-25 0 16,24-25-16,-24 25 0,25 0 15,-25-1-15,25 1 0,-25 0 16,25 0-16,-25 0 0,0 0 0,25-1 16,-25 1-16,0 0 0,0 0 15,49 74-15</inkml:trace>
  <inkml:trace contextRef="#ctx0" brushRef="#br0" timeOffset="26573.27">13072 14585 0,'0'-25'0,"0"1"32,-25 24-17,0 0 1,1 0-16,-1 0 16,0 0-1,0 0-15,0 24 0,1-24 16,-1 0-16,0 0 0,0 25 15,0-25-15,1 0 16,-1 0-16,0 0 0,0 25 0,0-25 16,1 0-16,-1 0 0,-25 25 15,25-25-15,1 0 0,-1 0 0,0 25 16,0-25-16,-24 0 16</inkml:trace>
  <inkml:trace contextRef="#ctx0" brushRef="#br0" timeOffset="26911.27">12353 14759 0,'0'0'0,"25"0"32,-1 0-17,1 0 1,0 25-16,0-25 16,0 24-16,-1-24 0,1 25 0,0-25 15,0 0-15,0 25 0,-1-25 0,1 25 0,0-25 16,25 0-16,-26 25 0,1-25 0,0 24 0,0-24 15,0 0-15,-1 0 0,1 25 0,0-25 16,0 0-16,0 0 0,-25 25 0,24-25 16,1 0-16,25 50 0</inkml:trace>
  <inkml:trace contextRef="#ctx0" brushRef="#br0" timeOffset="27248.26">12973 14883 0,'-25'0'0,"0"0"31,25 25-31,-25-25 16,25 24-16,-24-24 0,24 25 0,-25-25 15,0 25-15,25 0 0,-25 0 0,0-1 16,25 1-16,-24 0 0,-1 0 0,25 0 16,-25-1-16,25 1 0,-25 0 0,0 0 15,25 0-15,-24-1 0,24 1 16,-25 0-16,25 0 0,-75 74 0</inkml:trace>
  <inkml:trace contextRef="#ctx0" brushRef="#br0" timeOffset="27663.26">12452 15528 0,'0'25'15,"0"-50"-15,25 25 32,0 0-17,-1 0 1,1 0-16,0 0 0,0 0 0,0 25 16,-1-25-16,1 0 0,0 0 15,0 0-15,24 0 0,-24 0 0,0 0 16,0 0-16,0 0 0,24 0 0,-24 0 15,25 0-15,-26-25 0,76 25 16,-1 0-16,-74 0 16,0 0-16,-1 0 0,51 0 0</inkml:trace>
  <inkml:trace contextRef="#ctx0" brushRef="#br0" timeOffset="28692.26">12675 16098 0,'0'-25'47,"0"1"-31,25 24-1,-25-25-15,25 25 0,0-25 0,-1 0 16,1 0 0,0 25-16,-25-24 0,0-1 15,0 0-15,0 0 16,0 0-1,-25 1 1,0 48 0,1-24-16,-1 25 15,0-25-15,0 25 16,25 0-16,-25-25 0,25 25 16,-24-25-16,24 24 0,0 1 15,-25-25-15,25 25 0,0 0 16,0 0-16,25-1 0,-25 1 15,0 0-15,24-25 0,26 50 16,-50-26-16,25-24 16,0 0-16,-1 0 0,1 0 15,0 0-15,0 0 16,0 0-16,24 0 0</inkml:trace>
  <inkml:trace contextRef="#ctx0" brushRef="#br0" timeOffset="29232.26">12948 15974 0,'0'-25'16,"25"25"-1,-25-24 1,0 48 15,25-24-15,-25 25-16,0 0 15,24 0-15,1 0 0,-25-1 16,25 1-16,0 0 0,-25 0 0,25-25 16,-25 25-16,0-1 0,24-24 0,-24 25 15,25-25-15,0 0 0,-25 25 0,25-25 16,0 0-16,0 0 15,-1-25 1,-24 0-16,0 1 16,0-1-16,0 0 15,0 0-15,0 0 16,0 1-16,0-1 0,-24 0 0,24 0 16,0 0-16,0 1 15,-25 24 1</inkml:trace>
  <inkml:trace contextRef="#ctx0" brushRef="#br0" timeOffset="29731.26">13444 16098 0,'25'0'47,"-25"-25"-47,25 25 31,-25-24-31,25 24 0,-25-25 15,24 25-15,-24-25 16,25 25-16,-25-25 0,0 0 16,25 25-16,-25-24 15,0-1-15,0 0 16,-25 25-16,0-25 16,1 50-16,-1-25 15,0 0-15,25 25 16,-25 0-16,0-25 15,25 24-15,0 1 0,-24 0 0,24 0 16,0 0-16,0-1 16,0 1-16,0 0 0,24-25 0,-24 25 15,0 0-15,25-25 0,-25 24 0,25-24 16,0 0-16,-25 25 0,25-25 0,-1 0 16,1 0-16,0 0 0,0 0 15,0 0-15,-1 0 0,51-25 16</inkml:trace>
  <inkml:trace contextRef="#ctx0" brushRef="#br0" timeOffset="30245.26">13816 15949 0,'0'-24'15,"25"24"1,-25-25 0,25 25-1,-25 25 1,0-1-16,25-24 16,-25 25-16,0 0 0,0 0 0,0 0 15,0-1-15,0 1 0,0 0 16,24 0-16,-24 0 0,0-1 0,0 1 15,25 0-15,-25 0 16,0-50 15,-25 0-15,25 0-16,0 1 16,0-1-16,0 0 0,-24 0 15,24 0-15,0 1 0,0-1 16,24 0-16,-24 0 0,0 0 0,0 1 15,25-1-15,-25 0 16,25 25-16,-25-25 0,25 25 0,0 0 16,-1 0-16,1 0 15,0 0-15,-25 25 0,25-25 16,-25 25-16,25-25 0,-25 25 0,0-1 16,24 1-16,-24 0 0,0 0 0,25 0 0,-25-1 15,0 1-15,0 0 0,0 0 16,-25 99-16</inkml:trace>
  <inkml:trace contextRef="#ctx0" brushRef="#br0" timeOffset="34389.25">7268 15850 0,'-25'0'15,"25"25"142,0 0-157,0 0 15,0-1 1,25-24 15,0-24 16,-25-1-31,0 0-16,-25 0 15,0 25-15,0 0 31,0 25 1,50-25 15,0 0-16,-25-25-16,25 25-15,-50-25 16</inkml:trace>
  <inkml:trace contextRef="#ctx0" brushRef="#br0" timeOffset="40603.25">6598 16743 0,'25'0'78,"0"0"-62,-25-25-16,24 25 0,1 0 15,0 0-15,0-24 16,0 24-16,-1-25 0,1 25 16,0-25-16,0 25 0,-25-25 15,25 0-15,-25 1 16,0-1-16,-25 25 15,25-25-15,-25 25 0,25-25 0,-25 25 16,0 0-16,25-25 0,-24 25 0,-1 0 16,0 0-16,0 0 0,0 0 15,1 0-15,-1 0 16,-25 25-16,25 0 16,1-25-16,24 25 0,-25-25 0,25 25 0,-25-25 15,25 24-15,-25 1 0,25 0 16,0 0-16,0 0 0,0-1 15,0 1-15,0 0 16,0 0-16,25-25 0,-25 25 0,0-1 16,25-24-16,-25 25 0,49 0 0,-24 0 15,0-25-15,0 0 0,0 25 0,-1-25 16,1 0-16,0 0 0,0 0 0,0 0 16,-1 0-16,1-25 0,0 25 0,0 0 15,0 0-15,24-25 0</inkml:trace>
  <inkml:trace contextRef="#ctx0" brushRef="#br0" timeOffset="41087.25">7045 16570 0,'0'0'0,"0"-25"31,0 50 32,24-25-48,-24 24-15,0 1 0,25-25 0,0 25 0,-25 0 16,25 0-16,0-1 0,-25 1 0,24 0 16,-24 0-16,25 0 0,0-1 0,0 1 15,0 0-15,-1 0 16,1-25 0,0 0-1,-25-25 1,0-25 46,0 26-62,0-1 16,0 0-16,0-25 0,0 26 16,0-1-16,0-25 0,0 25 0,-25-24 0</inkml:trace>
  <inkml:trace contextRef="#ctx0" brushRef="#br0" timeOffset="41616.25">7565 16644 0,'25'0'0,"0"0"63,0 0-48,0-25 1,-1 25-1,1 0-15,0-25 0,0 25 0,0-24 16,-1 24-16,1-25 0,0 25 0,-25-25 16,0 0-16,0 0 15,0 1-15,-25 24 16,0-25-16,1 25 16,-1 0-16,0 25 15,0-25-15,0 0 0,1 24 16,-1 1-16,0 0 0,25 0 15,0 0-15,-25-25 0,25 24 16,0 1-16,0 0 0,0 0 16,0 0-16,25-1 0,-25 1 15,25 0-15,0 0 0,-1 0 16,1-25-16,0 24 0,0-24 16,0 25-16,-1-25 0,1 0 0,0 0 15,0 0-15,0 0 0,-1 0 16,1-25-16,0 1 0</inkml:trace>
  <inkml:trace contextRef="#ctx0" brushRef="#br0" timeOffset="42243.25">8136 16520 0,'25'0'16,"-25"-25"0,25 0-1,-1 25 1,-24 25-16,25-25 0,0 25 0,0-25 16,0 25-16,-1 0 0,1-25 0,-25 24 15,25 1-15,-25 0 0,25 0 0,-25 0 16,25-1-16,-25 1 0,24 0 0,-24 0 15,0 0 17,0-1-1,0-48-15,-24 24-1,24-25-15,0 0 0,0 0 0,0 0 16,0 1-16,0-26 0,0 25 0,0 0 0,24 1 15,-24-1-15,25 0 16,-25 0-16,25 25 0,0 0 16,0 0-16,-1 25 15,1 0-15,-25 0 16,25-1-16,-25 1 0,25 0 0,-25 0 16,0 0-16,25-1 0,-25 1 0,0 0 15,24-25-15,-24 25 0,25 24 16,-25-24-16,25 0 15</inkml:trace>
  <inkml:trace contextRef="#ctx0" brushRef="#br0" timeOffset="42563.25">9203 16768 0,'0'-25'16,"24"25"15,1 0-15,0 0-1,0 0-15,0 0 16,-1 0-16,1 0 0,0 0 16,49 0-16,-49 0 15,0-25-15,0 25 0,-25 25 16,49-25-16</inkml:trace>
  <inkml:trace contextRef="#ctx0" brushRef="#br0" timeOffset="42758.25">9401 16966 0,'0'25'32,"25"-25"-32,0 0 31,-1 0-31,1 0 0,0 0 0,0 0 15,0 0-15,74 0 16</inkml:trace>
  <inkml:trace contextRef="#ctx0" brushRef="#br0" timeOffset="43309.25">10393 16867 0,'0'-25'0,"0"1"16,0-1-1,-25 0 1,25 0-16,-24 25 16,24-25-16,-25 25 15,25-24-15,-25 24 0,25-25 0,-25 25 16,0 0-16,1 0 16,-1 0-16,0 0 0,0 25 15,0-25-15,25 24 16,-24 1-16,-1 0 0,25 0 15,-25 0-15,25 49 16,0-49-16,0 0 0,25-1 16,-25 1-16,25-25 0,-25 25 0,24-25 15,-24 25-15,25-25 0,0 0 0,0 0 16,0 25-16,-1-25 0,1 0 0,0-25 16,0 25-16,0 0 0,-1 0 0,1 0 15,-25-25-15,25 25 0,-25-25 16,25 25-16,-25-25 0,-25 1 15,25-1-15,-25 25 0,0-25 16,25 0-16,-24 25 0,24-25 0,-25 25 16,0-24-16,0-1 0,0 25 15,25-25-15,-24 25 0</inkml:trace>
  <inkml:trace contextRef="#ctx0" brushRef="#br0" timeOffset="44039.25">11038 16842 0,'0'0'0,"25"0"0,-25-24 15,0-1-15,0 0 32,0 0-32,-25 25 15,25-25 1,0 1-16,-25 24 0,25-25 16,-25 25-16,1-25 15,-1 25-15,0 0 0,0 0 16,0 0-16,1 0 0,-1 0 0,0 0 15,0 25-15,0-25 16,1 25-16,-1-25 0,25 24 0,-25-24 0,25 25 16,-25 0-16,25 0 0,0 0 15,0-1-15,0 1 16,0 0-16,0 0 0,25 0 16,0-1-16,0-24 15,148 25 16,-148-25-31,0 0 0,0 0 0,-1-25 16,1 25-16,0 0 0,0-24 16,0-1-16,-25 0 15,24 0-15,-24 0 0,0 1 16,0-1-16,0 0 0,0 0 0,0 0 16,0 1-16,-24-1 0,24 0 0,0 0 0,-25 0 15,25 1-15,0-1 0,-25 0 16,25 0-16,0 0 15,-25 25 1,25 25 31,0 0-31,0 0-16,0 0 15,25-1-15,-25 1 0,0 0 0,0 0 16,0 0-16,0-1 0,0 1 0,25 0 15,-25 0-15,0 0 0,0-1 0,0 1 16,25 0-16,-25 0 0,0 0 0,0-1 16,24-24-16,-24 50 0,25 0 0</inkml:trace>
  <inkml:trace contextRef="#ctx0" brushRef="#br0" timeOffset="44747.25">11733 16867 0,'0'0'0,"0"-25"0,0 1 16,0-1-1,0 0 1,-25 0-16,0 0 16,0 1-1,0-1-15,1 25 16,-1 0-16,25-25 0,-25 25 15,0 0-15,0 25 0,1-25 16,-1 0-16,0 25 0,0-25 16,0 24-16,1-24 0,-1 25 0,0 0 15,0 0-15,25 0 0,-25-1 16,25 1-16,0 0 0,0 0 16,25 0-16,-25-1 0,25 1 15,-25 0-15,25-25 0,0 25 0,-1-25 16,1 25-16,0-25 0,0 24 0,0-24 15,24 0-15,-24 0 0,0 0 0,0-24 16,-1 24-16,1 0 0,-25-25 0,25 25 16,0-25-16,-25 0 0,25 25 0,-25-25 0,0 1 15,24-1-15,-24 0 0,0 0 0,0 0 16,0-24-16,0 24 0,0 0 0,-24-24 0,24 24 16,0 0-16,0-25 0,-25 26 0,25-1 15,0 0-15,-25 0 0,25 0 0,0 1 16,-25-1-16,25 0 15,0 50 17,0 0-32,0-1 0,0 1 15,0 0-15,0 0 0,0 0 16,0 24-16,0-24 0,0 0 0,0 0 16,25 24-16,-25-24 0,0 0 0,0 0 0,25 24 15,-25-24-15,0 0 16,25 99-16,-25-99 15,0 99-15</inkml:trace>
  <inkml:trace contextRef="#ctx0" brushRef="#br0" timeOffset="51890.25">6127 15999 0,'0'-25'15,"-25"25"-15,25-25 16,0 1 0,0-1-1,0 50 16,0-1-15,0 1-16,0 0 0,0 0 0,0 0 16,0 24-16,0-24 0,0 25 0,0-26 0,0 26 15,25 0-15,-25-1 0,0 1 0,0-25 16,0 24-16,0 1 0,0 0 0,0-1 16,0-24-16,25 25 0,-25 98 15,24-123-15,-24 25 0,0-25 16,0-1-16,0 1 0,25 0 0,-25 0 0,0 0 15,0-1-15,0 1 0,25 0 16,-25 0-16,0 0 0,0-1 16,0 1-1,0 0 1,25-25 15,-25 25-31,0 0 31,0-1-15,25-24-16,-25 25 16,24-25-16,-24 25 15,25-25-15,0 0 16,0 0 0,0 0-16,-1 0 0,1 0 15,0 0-15,0-25 0,0 25 0,-1 0 16,1 0-16,0 0 0,0-25 0,0 25 0,-1 0 15,1 0-15,0 0 16,25 0-16,49-24 16,-74 24-16,0 0 0,-1 0 0,1 24 0,0-24 0,0 0 15,0 0-15,-1 0 0,1 0 0,0 0 16,0 0-16,0 0 0,-1 0 0,1 0 0,0 0 16,0 0-16,0 0 0,-1 0 0,1 0 15,0 0-15,0 0 0,0 0 16,24 0-16,-24 0 0,49 0 15,-49 0-15,0 0 0,0 0 0,24 0 0,-24 0 0,0 0 16,0 0-16,0 0 0,-1 0 0,26 0 16,-25 0-16,0 0 0,-1 0 0,1 0 0,0-24 15,0 24-15,0 0 0,0 0 0,-1 0 16,1 0-16,0 0 0,0 0 0,0 0 16,-1 0-16,26-25 0,-25 25 15,0 0-15,-1 0 0,1 0 16,0 0-16,0 0 0,0 0 15,-1 0-15,1 0 0,0 0 16,0 0-16,0 0 0,-1 0 0,1 0 16,0 0-16,0 0 0,0 0 15,-1 0-15,1 0 0,0 0 16,0 0-16,0 0 0,-1 0 16,1-25-16,0 25 0,0 0 15,0 0-15,-1 0 0,1 0 16,0 0-16,0 0 0,0 0 15,0 0-15,-1 0 16,1 0-16,-25-25 16,25 25-16,0 0 31,-25-25-15,25 25-16,-25-24 15,0-1-15,24 0 16,-24 0-1,-24 0-15,24 1 0,0-1 16,0 0-16,-25 0 0,25 0 16,0 1-16,-25 24 0,25-25 15,0 0-15,0 0 0,-25 0 0,25 1 0,0-1 16,0 0-16,0 0 0,-25 25 0,25-25 16,0 1-16,0-1 0,0 0 0,-24 0 0,24 0 15,0 1-15,-25-26 16,25 25-16,-25 0 0,25 1 0,0-1 15,-25 0-15,25 0 0,0 0 16,-25 0-16,25 1 16,0-1-16,0 0 15,-25 0-15,25 0 16,0 1 0,0-1-1,0 0 1,0 0 15,0 0-15,-24 25-1,24-24 1,-25 24 31,0 0-32,0 0-15,0 0 0,1 0 16,-1 0-16,0 0 16,0 0-16,-24 24 0,24-24 15,-25 0-15,25 0 0,1 0 0,-26 0 0,25 0 16,0 0-16,-24 0 0,24 25 0,0-25 0,-24 0 16,24 0-16,-25 0 0,25 0 0,-24 0 15,24 0-15,-25 0 0,26 0 0,-26-25 16,0 25-16,25 0 0,-24 0 0,-1 0 15,1 0-15,-26 0 0,26 0 16,-1 0-16,0 0 0,26 0 0,-26 0 0,0 25 16,26-25-16,-26 0 0,25 0 0,-24 0 0,24 0 15,-25 0-15,25 0 0,1 0 0,-1 0 16,0 0-16,0 0 0,0 0 0,1 0 0,-1 0 16,0 0-16,0 0 0,0 0 0,1 0 15,-1 0-15,0 0 0,-149-25 31,100 25-31,49 0 16,-25-24-16,26 24 0,-1 0 0,-25 0 0,25 0 16,-24 0-16,24 0 0,0 0 0,-24 0 0,24 0 15,-25 0-15,25-25 0,1 25 0,-1 0 16,-25 0-16,25 0 0,1 0 0,-1 0 16,-25-25-16,1 25 0,24 0 15,0 0-15,0 0 0,-25 0 0,26-25 16,-1 25-16,0 0 0,0 0 0,0 0 0,1 0 15,-1 0-15,0 0 0,0 0 0,0 0 16,-24 25-16</inkml:trace>
  <inkml:trace contextRef="#ctx0" brushRef="#br0" timeOffset="52414.25">5507 16321 0,'-25'0'0,"0"0"31,25 25-15,-25-25-16,25 25 16,-25-25-16,1 25 15,24 0-15,-25 0 0,25-1 0,-25 1 16,25 0-16,-25 0 0,25 0 0,0-1 15,-25 1-15,25 0 0,-24 0 0,24 0 16,0-1-16,0 1 0,-25 0 0,25 0 0,0 0 16,-25-1-16,25 1 0,-50 50 0</inkml:trace>
  <inkml:trace contextRef="#ctx0" brushRef="#br0" timeOffset="52729.25">5209 16346 0,'-25'0'15,"50"0"-15,-50-25 16,50 25 15,-25 25-15,25-25-1,-25 25-15,25 25 16,-1-25-16,-24-1 0,25 1 0,0 0 16,0 0-16,-25 0 0,25-1 0,-1 1 0,1 0 15,0 0-15,-25 0 0,25-1 0,-25 1 16,25 0-16,-1 0 0,-24 0 0,25-25 16,-25 24-16,0 1 0,25-25 15,-25 25-15,0 0 0</inkml:trace>
  <inkml:trace contextRef="#ctx0" brushRef="#br0" timeOffset="52989.25">4961 16694 0,'0'0'0,"-25"0"0,25-25 47,25 25-47,0 0 15,0 0 1,-25-25-16,24 25 0,1 0 0,0 0 16,-25-25-16,25 25 0,0 0 0,-1-25 15,1 25-15,0 0 0,0-24 0,0 24 16,-1 0-16,1-25 0,124 0 0</inkml:trace>
  <inkml:trace contextRef="#ctx0" brushRef="#br0" timeOffset="54765.27">17835 14412 0,'0'0'15,"24"0"1,-24 24 15,25-24-31,-25 25 16,25-25-16,-25 25 0,25-25 0,0 25 16,-1 0-16,1-1 0,-25 1 15,25 0-15,0 0 0,-25 0 0,25-1 0,-1 1 16,-24 25-16,25-25 0,-25-1 0,25 26 15,0 0-15,0 49 16,-25-74-16,0-1 0,0 26 0,0-25 16,0 0-16,0-1 0,0 1 0,-25 0 15,25 0-15,0 0 0,-25-1 0,0 1 0,25 0 16,-25 0-16,1 0 0,-1 0 16,0-1-16,0 1 0,0 0 0,1 0 15,-1 0 1,-50-1-1,51-24-15,48-24 16</inkml:trace>
  <inkml:trace contextRef="#ctx0" brushRef="#br0" timeOffset="55198.27">18504 15701 0,'0'-24'15,"-25"24"1,1 0 0,-1 0-16,0 24 15,0-24-15,0 25 16,1-25-16,24 25 0,-25-25 0,25 25 0,-25 0 15,25-1-15,-25 1 0,25 0 16,-25 0-16,1 0 0,24 24 0,-25-24 0,25 25 0,-25-26 16,0 1-16,25 25 0,-25-25 0,1-1 15,-1 26-15,25-25 0,-25 0 0,0-1 16,25 1-16,-25 0 0,-49 50 16</inkml:trace>
  <inkml:trace contextRef="#ctx0" brushRef="#br0" timeOffset="55511.25">18058 15726 0,'0'0'0,"0"-25"0,0 1 16,0-1-1,-25 25-15,25-25 0,0 50 47,25-25-47,-25 25 0,25-25 16,-25 24-16,24-24 0,-24 25 0,25 0 0,-25 0 15,25 0-15,0-1 0,24 51 16,-49-50-16,25 24 0,0-24 0,-25 0 16,25 0-16,0-1 0,-25 26 0,24-25 15,-24 0-15,25-1 0,0-24 0,-25 25 16,25 0-16,0 0 0,-25 0 15,24-25-15,-24 24 0,25 1 16</inkml:trace>
  <inkml:trace contextRef="#ctx0" brushRef="#br0" timeOffset="55756.25">17859 15999 0,'0'0'0,"0"-25"0,-24 25 15,24-25 17,24 25-32,1-24 15,0 24-15,173-75 31,-173 75-31,0 0 0,25-25 0,123-24 0</inkml:trace>
  <inkml:trace contextRef="#ctx0" brushRef="#br0" timeOffset="63365.25">3398 2133 0,'-25'25'16,"25"0"-1,-24 0 1,24-1-16,-25 1 16,25 0-16,0 0 0,-25 0 15,25-1-15,0 1 0,-25 0 0,25 0 16,0 0-16,-25-1 0,25 1 0,-24 0 16,-26 74-1,50-74-15,-25 0 0,25 0 0,-25 0 0,25-1 16,-24 1-16,24 25 0</inkml:trace>
  <inkml:trace contextRef="#ctx0" brushRef="#br0" timeOffset="63678.25">3051 2183 0,'0'0'0,"0"-25"0,-25 25 31,25 25 16,25-25-47,-25 25 16,25-1-16,-25 1 15,25 0-15,-25 0 0,24 0 0,-24-1 16,25 1-16,0 0 0,-25 25 0,25-26 0,0 1 15,-1 0-15,-24 0 0,75 74 16,-50-74-16,-25 0 16,24-25-16,-24 25 0,0-1 0,25-24 0,-25 25 15,25-25-15,-25 25 0</inkml:trace>
  <inkml:trace contextRef="#ctx0" brushRef="#br0" timeOffset="63947.25">2977 2505 0,'0'0'0,"-25"0"16,0 0 0,25 25-1,25-25 16,0 0-31,-25-25 16,24 25-16,1 0 0,0 0 0,0-25 0,0 25 16,-1-24-16,1-1 0,0 25 0,25-25 0,-26 0 15,1 25-15,25-25 0,-1 1 16,-24-1-16,124-50 0</inkml:trace>
</inkml:ink>
</file>

<file path=ppt/ink/ink7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20:02:12.520"/>
    </inkml:context>
    <inkml:brush xml:id="br0">
      <inkml:brushProperty name="width" value="0.05292" units="cm"/>
      <inkml:brushProperty name="height" value="0.05292" units="cm"/>
      <inkml:brushProperty name="color" value="#C00000"/>
    </inkml:brush>
  </inkml:definitions>
  <inkml:trace contextRef="#ctx0" brushRef="#br0">16818 3820 0,'0'0'0,"24"0"0,1 0 16,0-25-16,0 25 0,74 0 15,-49 0 1,123 0-16,50 0 31,26 0-15,-26 0-1,124-25 1,-24 1 0,-1-26-1,0 25 1,-98 0 0,-150 25-16,298-25 15,-297 25-15,222-24 16,1 24-1,0 0 1,-26 0 0,-73 0-1,98 24 1,-24-24 0,-25 25-1,-49-25 16,24 0-15,-49 0 0,99 0-1,-75 0 1,-173 0-16,99 25 0</inkml:trace>
  <inkml:trace contextRef="#ctx0" brushRef="#br0" timeOffset="4453">17686 5507 0,'-25'-25'16,"50"25"0,0 0-1,-25-25-15,74 25 16,50 0 0,50-25-1,148 25 1,-74 0 15,-198 0-31,198 25 16,-174-25-16,1 0 0,123 0 15,174 0 1,50 0 0,-50-25-1,0 0 1,-25 25-1,-49-24 1,0 24 0,-1-25-1,-24 25 1,-50-25 0,1 25-1,-175 0-15,150 0 16,-150 0-1,50 25 1,50-25-16</inkml:trace>
  <inkml:trace contextRef="#ctx0" brushRef="#br0" timeOffset="6282">4390 6300 0,'-24'0'31,"48"0"0,26 0-15,0 0-16,-26 25 0,175-25 31,74 0-15,24 0-1,-24 0 1,-223 0-16,173 0 16,-173 0-16,148 25 15,25-25 1,-123 25-1,172 0 1,-123-25 0,-99 0-16,74 24 15,-99-24-15,99 0 16,0 0 0,-50 0 15,50 0-31,0 0 31,0-24-15,-25 24-1,-49 0 1,0 24 0,24-24-1,25 0 1</inkml:trace>
  <inkml:trace contextRef="#ctx0" brushRef="#br0" timeOffset="16548">14163 8260 0,'-24'0'0,"48"0"31,-24-25-31,25 25 16,0 0 15,0 0-15,0 0-1,-1 0-15,76 25 16,-75-25-16,123 0 15,26 25 1,24 0 0,1-25-1,74 0 1,-25 0 0,-223 0-16,148 0 15,-123 0 1,74 0-16,0-25 31,25 25-15,49 0-1,-49 0 1,-25 0 0,-25 0-1,-24 0 1,-26 25-1</inkml:trace>
  <inkml:trace contextRef="#ctx0" brushRef="#br0" timeOffset="26063">3274 10964 0,'25'0'62,"0"0"-62,49 0 16,-24 0-1,24 0-15,50 24 16,273-24 0,-198 0-1,24 0 1,74 0-1,-24 25 1,-49 0 0,-51 0-1,26-25 1,-150 0-16,50 0 16,-49 0-16,124 0 15,24-25 1,1 25-1,-1-25 17,0 25-17,-98-25-15,-1 25 16,-74-24-16,24 24 0,51 0 16,-76 0-1,125-25-15,-124 25 0,124 0 16,-25 0-1,-75 0-15,75-25 16,-74 25-16,49 0 16,75-25-1,-149 25-15,124-25 16,-125 25-16,76-24 16,73 24-1,50 0 1,-49 0 15,74 0-31,-25-25 16,-49 25 15,0 0-15,-26 0-1,-23 0 1,-1 25-1,49-25-15</inkml:trace>
  <inkml:trace contextRef="#ctx0" brushRef="#br0" timeOffset="34412">9451 12923 0,'24'0'62,"-24"25"-46,25-25-16,25-25 15,-1 25 1,249-25 0,-25 25-1,49-24 1,-74 24-1,0 0 1,25 24 0,0-24-1,-99 0 1,99-24 0,-75 24-1,75 0 1,-50 24-1,-24-24 1,-1 25 0,50-25 15,-74 0-15,24 25-1,-49-25 1,-124 25-16,99-25 15,-75 0-15,75 25 16,-24-25 0,73 0-1,-49 0 1,-24 0 0,-76 0-1,1 0-15</inkml:trace>
  <inkml:trace contextRef="#ctx0" brushRef="#br0" timeOffset="36322.99">7367 14709 0,'25'0'0,"0"0"15,-1 25 1,26-25-1,74 0 1,99 0 0,25-25-1,-49 25 1,-150-25-16,224 25 16,-198 0-16,123 0 15,50 0 1,75 25-1,-150-25 1,50 25 0,-74-25-1,-25 0 17,0 0-17,-74 25 1,-25-25-1,0 0 1</inkml:trace>
  <inkml:trace contextRef="#ctx0" brushRef="#br0" timeOffset="39161.99">18157 14759 0,'0'-25'16,"-25"25"15,50 0-31,0 0 47,0 0-47,99-25 16,-100 25-16,175 0 15,74 0 17,49-25-17,-24 25 1,49-24-1,-24 24 1,-75 0 0,-75 0-1,-148 0-15,99 0 16,-99 0-16,0 0 0,24 0 16,1 0-1,-25-25 1</inkml:trace>
</inkml:ink>
</file>

<file path=ppt/ink/ink7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20:03:04.11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definitions>
  <inkml:trace contextRef="#ctx0" brushRef="#br0">22920 7764 0,'0'0'16,"-25"0"-16,0 0 47,25 25-16,-25-1-15,25 1-1,-25 0-15,-24 25 16,-51 99-1,1-25 1,50-25 0,24-74-16,-74 123 15</inkml:trace>
  <inkml:trace contextRef="#ctx0" brushRef="#br0" timeOffset="435.97">22324 7789 0,'0'-25'0,"0"50"47,-25-25-47,50 0 15,-25 24 17,25 1-32,-25 0 15,25 0-15,24 49 16,-24-49-16,25 74 15,49 25 1,0-24 0,-24-51-1,-50-24 1,24 0-16,-49 0 16,25-1-16,-25 1 31</inkml:trace>
  <inkml:trace contextRef="#ctx0" brushRef="#br0" timeOffset="781.99">22175 8161 0,'0'0'0,"0"-25"0,0 50 0,25-25 47,0 0-32,0 0 1,24 25-1,75-25 1,25-25 0,-50 25-1,1-25-15,24 25 16,-75 0-16</inkml:trace>
  <inkml:trace contextRef="#ctx0" brushRef="#br0" timeOffset="14487.99">19075 3795 0,'0'0'16,"0"25"-16,25-25 62,-25-25-62,24 25 16,26-25 0,49-74-1,-74 74-15,124-99 16,-124 75-16,148-75 15,-73 49 1,-76 50-16,51-24 16,-50 49-16,-1-25 15,-24 50 1,25 24 0,25 51-1,-50-76 1,49 76-1,-24-51-15,25 50 16,-25-24-16,24-1 16,-24-49-16,25 25 15,-50-25-15,49-25 16,-24 0-16,49-75 16,1-24-1,49-75 1,-99 149-16,74-99 15,-74 75-15,49-26 16,-24 26 0,-25 49-16,-1 0 15,1 0 1,-25 25-16,25 49 16,0-49-1,24 74-15,-49-74 16,50 49-16,-25-49 15,49 74 1,-49-74-16,99-25 16,25-74-1,-124 49-15,123-99 16,-98 74-16,25-49 16,-51 74-16,26-49 15,-25 49-15,-25 0 16,0 50-1,25-25-15,-25 50 16,49 49 0,75-25-1,25-49 1,-25-50 0,-74 25-16,49-74 15,-74 49 1,-1 25-16,26-74 0,0 24 31,-75 124-15</inkml:trace>
  <inkml:trace contextRef="#ctx0" brushRef="#br0" timeOffset="15097.99">19025 5457 0,'0'-25'0,"25"25"31,-25-25-15,50 25-16,74-49 16,-75 49-16,224-99 31,-174 74-31,199-50 15,-50 26-15,-124 24 16,124-25-16,-124 26 0,223-1 16,75-25-1,-348 50-15,199-25 16,-223 25-16,99-24 16,-100 24-1,-49-25 1,0 50 15</inkml:trace>
  <inkml:trace contextRef="#ctx0" brushRef="#br0" timeOffset="15830.99">18579 6052 0,'25'0'16,"-1"0"15,-24 25-31,25-25 0,25 25 16,49 49 0,-49-49-16,74 50 15,-25-1-15,74 0 16,-123-24-16,173 24 15,-148-49-15,272 25 16,25-50 0,-50-50-1,-247 50-15,173-25 16,-198 1-16,98-1 16,-98 0-1,124-49-15,-125 49 16,75-74-16,-99 74 15,99-99 1,-99 99-16,49-74 16,-49 74-16,25-74 15,-25 74-15,-25 0 16,0 0-16,24 0 16,-24 1-16,0 48 31,-24-24-31,24 25 0</inkml:trace>
  <inkml:trace contextRef="#ctx0" brushRef="#br0" timeOffset="38145.99">12650 13320 0,'-49'-49'0,"49"73"125,25 51-109,-25-26-16,0 1 0,0 0 0,24 173 16,1-25 15,0-49-15,-25-124-16,25 74 15,-25-74-15,0 0 0,0 24 16,0 1-1,0-25 1,0 0 0,0-1-1</inkml:trace>
  <inkml:trace contextRef="#ctx0" brushRef="#br0" timeOffset="39710.99">12477 13271 0,'0'0'16,"0"-25"-16,0 0 31,25 25-15,-1 25 15,1-25-31,0 0 15,74 0 1,-74 0-16,99 0 16,-74 0-16,74-25 15,-75 25-15,75-25 16,-24 25-16,48-25 16,-123 25-16,124-25 15,-124 25-15,49 0 16,-24 0-16,24 0 15,-49 0 1,25 0-16,-26 0 16,51 0-1,-50 0-15,74-24 16,-25 24 0,1-25-1,-26 25 1,1 0-1,-25 0 1,0 0-16,-25-25 16,0 50-1,0 0 17,0-1 30,-25 1-46,25 0-16,0 0 15,0 49 1,0-49-16,25 99 16,-25-99-16,0 49 15,0-49-15,0 74 16,24-49-16,-24 24 15,0 1 1,0 24 0,0 0-1,0-49 1,25-25-16,-25-1 16,0 1-1,0 0 1,0 0 15,25-25-15,-25 25-1,-25-25 1,25 24 0,-25-24 30,1 0-30,-1 0 0,-25 0-1,25 0-15,-49 0 16,49 0-16,0 0 0,-74 0 16,-25 0-1,25 0 1,49 0-1,-24 25 1,-25-25 0,24 0 15,-24 25-15,-25-25-1,50 0 1,-1 0-1,50 0-15,-74 0 16,74 0-16,-49 0 16,-1 0-1,51 0-15,-26 0 16,0 25-16,26-25 16,-1 0-16,-25 25 15,25-25-15,1 25 16,-26-25-16</inkml:trace>
  <inkml:trace contextRef="#ctx0" brushRef="#br0" timeOffset="97823.98">5879 3746 0,'0'0'0,"-25"0"16,25 24-1,-25-24 17,0 0 14,25 25 48,25-25-47,-25-25-47,25 25 16,0 0-1,0 0 1,24 0-16,-24-24 0,99-1 16,-50 25-16,-24-25 15,0 25-15,-1 0 0,50-25 16,-49 25-16,49 0 15,-74-25 1,99 25-16,-99 0 16,74-25-16,-24 25 31,-26-24-31,26 24 16,-51 0-16,1 0 15,25 0 1,-25 0-16,-1 0 15,-24-25-15,25 25 16,0 0-16,0 0 16</inkml:trace>
  <inkml:trace contextRef="#ctx0" brushRef="#br0" timeOffset="98852.98">7565 3845 0,'0'0'0,"0"-25"0,25 25 31,0 0-15,25 0-1,98 0 1,1 0-1,-124 0-15,149 25 16,-125-25-16,100 0 16,25 25-1,-149-25-15,99 24 16,-100-24-16,51 0 16,-1 0-1,-24 0 1,-25-24 15,-1 48-31</inkml:trace>
  <inkml:trace contextRef="#ctx0" brushRef="#br0" timeOffset="101352.98">9525 3894 0,'-25'0'16,"50"0"15,0 0-15,0 0-1,-1 0 1,26 0-16,24 25 15,100-25 1,25 25 0,-75 0-16,49-25 15,-123 0-15,123 0 16,-49 0 0,-99 0-16,25 0 15,-25 0 1,-25 25 15</inkml:trace>
  <inkml:trace contextRef="#ctx0" brushRef="#br0" timeOffset="101868.98">11733 4018 0,'24'0'94,"1"0"-94,25 0 15,-25 0-15,123 0 16,51 0 0,-1-24-1,-123 24-15,98 0 16,-148 0-16,50 0 31,-51 0-31,1 0 0,0 24 16,-25 1-16</inkml:trace>
  <inkml:trace contextRef="#ctx0" brushRef="#br0" timeOffset="102253.98">13816 4118 0,'25'0'15,"-25"24"1,25-24 15,0 0-15,24 0 0,50 0-1,-24 0-15,98 0 16,-123 0-16,74 0 15,-99 0-15,74 25 16,-74-25-16,0 0 16,-50 25-1</inkml:trace>
  <inkml:trace contextRef="#ctx0" brushRef="#br0" timeOffset="105484.98">4837 4638 0,'-25'0'62,"25"-24"-46,-25 24 0,25-25-16,-25 25 15,1 0-15,-1 0 16,25-25-16,-50 25 16,25 0-16,-24 0 15,24 0 1,0 0-16,0-25 31,1 25-31,-1 25 0,-25-25 16,1 0 15,-26 25-15,26 0-1,-1 24 1,25-24-1,0 0-15,1 0 16,24 24-16,-25-24 16,25 0-16,-25 49 15,25-49-15,-25 25 16,25-25-16,0 24 16,0 1-16,0-25 15,0-1 1,0 26-16,0-25 0,25 0 15,0 49 1,0-24 0,-1-1 15,26 1-15,-25-25-1,49-1 1,-49-24-16,25 25 15,-26-25-15,1 0 0,25 0 16,-25 0-16,24 0 16,-24 0-16,49 0 15,-74-25-15,75 25 16,-50-24-16,24 24 16,-24-25-16,25 0 15,-25 25-15,-1-25 16,1 0-16,0 1 31,0-1-31,0 0 0,-25 0 16,24 0-16,1 1 15,-25-26 1,0-24 0,-25 24-1,25 25-15,-24-49 16,24 49-16,-50-99 15,25 74-15,-24-49 16,24 99-16,-50-50 0</inkml:trace>
  <inkml:trace contextRef="#ctx0" brushRef="#br0" timeOffset="126031.99">14858 10468 0,'-25'0'94,"25"-25"-94,-25 25 16,1-25-16,-1 25 15,-50-25 1,1 25-1,0 25 1,-1 0 0,75 0-16,-49 24 15,-1-24 1,25 25 0,0-1-16,0 26 0,1-51 15,24 51 1,0 24-1,24 25 1,1-25 0,0-49-1,0-50-15,25 74 16,-50-49-16,24-25 16,-24 25-16,50 0 15,-50 0-15,50-1 16,24 1-1,0-25 1,1 25 0,-50-25-16,49 0 15,-49 0 1,24-25-16,-24 25 16,25-25-16,-50 1 15,49-26 1,-49 25-16,50-49 15,-50 49-15,25-124 16,-50-25 0,-49 26-1,-1 24 1,-24 0 0</inkml:trace>
  <inkml:trace contextRef="#ctx0" brushRef="#br0" timeOffset="126948.99">15602 13097 0,'-25'0'16,"25"-25"-16,0 0 16,-24 25-16,-51-74 15,50 49 1,-24 25-16,24 0 16,-50-25-16,-24 50 0,0 25 31,74-26-31,-74 51 15,74-50-15,-24 49 16,24-49-16,-25 99 16,25-99-16,25 74 15,25 25 1,0-25 0,74 0-1,0-49 1,-49-25-16,99 0 15,-100-25-15,76-25 16,23-25 0,-123 25-16,25-99 15,-25 100 1,-25-100-16,0 99 16,-50-149-16,50 149 15,-74-74 1,49 74-16,-149-74 0</inkml:trace>
  <inkml:trace contextRef="#ctx0" brushRef="#br0" timeOffset="127882">14932 15652 0,'0'-25'15,"0"0"1,-24 25-16,24-25 16,-25-49-1,-25 0 1,1 24 0,-1 50-1,-49 0 1,74 0-16,-99 74 15,99-49-15,0 0 0,-49 49 16,-50 75 0,74-25-1,50-74 1,0 49-16,0-25 16,25 75-16,49-50 31,26 1-16,24-26 1,-99-74-16,99 25 16,-75 0-16,50-25 15,-74 0-15,124-50 16,-124 25-16,49-24 16,1-51-1,-51 76-15,1-150 16,-50 149-16,1-124 15,-51-24 1,26 98-16,-26-24 16,1 50-1</inkml:trace>
  <inkml:trace contextRef="#ctx0" brushRef="#br0" timeOffset="129614.99">15453 12576 0,'-24'0'16,"24"-25"-1,0 0 17,-25 50-1,25 0 16,0 0-32,0 0-15,25-1 16,-1 1-16,1-25 16,25-25-16,-50 1 15,25-1 1,-75-25-1,25 25 1,-24 1 0,24 24-1,0 24 1,25 1 0,0 25-1,25-50 1,0 0-1,-1 0-15,1-25 16,-25 0-16,25 25 0,-25-25 16,0 1-16,0-1 15,0 0 1,-25 0 0,0 25 15,1 25-16,24 0 1,24-25 31,-48 0 0</inkml:trace>
  <inkml:trace contextRef="#ctx0" brushRef="#br1" timeOffset="146495.99">6970 4539 0,'-25'0'0,"50"0"0,-74 0 16,49-25 0,-50 1-1,50-1-15,-50 0 16,25 25 0,25-25-16,-24 25 0,-26-25 15,25 25 1,-24 0-16,-26-24 31,50 24-31,-49 24 16,49-24-16,-24 0 15,-1 50 1,25-50-16,-24 50 16,49-26-16,-50 26 15,0 24 1,1 1-1,24 24 1,25-74-16,-25 49 16,25-49-16,0 0 0,0 49 15,25 1 1,-25-50-16,25 49 16,0-49-16,-1 49 15,51 1 1,-26-1 15,-24-74-31,50 74 16,-51-74-16,26 25 15,-25 0-15,49 0 16,-49-25-16,25 0 16,49 0-1,0-25 1,-49 0-16,49-24 15,-74 24-15,49-25 16,-49 50-16,49-74 16,-49 49-16,0 0 0,0-24 15,49-100 1,-74 25 0,0 99-16,-25-149 15,25 149 1,-74-123-16,0 48 31,49 76-31,-25-26 16,25 25-16,-99-24 0</inkml:trace>
  <inkml:trace contextRef="#ctx0" brushRef="#br1" timeOffset="151228.99">9128 4514 0,'25'-49'16,"-25"24"15,0 0-15,0 0-1,-25 25 1,25-24-16,-25-26 15,-49 25 1,49 0-16,-49 1 16,49 24-16,-74-25 15,-1 25 1,76 0-16,-76 25 16,76-25-1,-26 24-15,25 1 0,-49 25 16,49-50-1,-25 25-15,26-1 16,-26 26 0,25-25-16,0 24 15,1-49-15,-26 50 16,50-25-16,-25 24 16,0 26-1,1-1 1,24-49-16,0 50 15,0-51-15,0 26 16,0-25-16,24 74 16,-24-74-16,25 24 15,0 51 1,25-26 0,-50-49-16,74 24 15,-74-24-15,50 0 16,49 25 15,-99-26-31,99 1 16,-74-25-16,24 25 15,-24-25-15,74 0 16,-49 0-16,24-25 16,50 0-1,-99 25-15,75-49 16,-76 49-16,51-50 15,-50 25-15,49-49 16,-74 49-16,50-74 16,-50 74-16,49-148 15,-49 123-15,0-74 16,0 74-16,-25-99 16,1 125-1,-1-76-15,-74 1 16,24 50-1,-49 24 1</inkml:trace>
  <inkml:trace contextRef="#ctx0" brushRef="#br1" timeOffset="157044.99">17264 8632 0,'0'-25'0,"0"0"31,0 1 0,0-1 1,-25 25-17,25-25 1,0 0 15,-25 0-31,25 1 31</inkml:trace>
  <inkml:trace contextRef="#ctx0" brushRef="#br1" timeOffset="160077.99">10716 4539 0,'0'-25'47,"0"1"-32,0-1 1,0 0 0,-25 25-1,25-25 1,-25 25-16,0-25 16,25 1-16,-25 24 15,25-25-15,-24 0 16,-1 25-16,0 0 0,0-25 15,-24 0 1,24 25-16,0-24 16,0 24-16,0 0 15,-24 0 1,24 0-16,-25 0 16,26 0-16,-26 24 15,0-24 1,26 25-1,-26 0-15,25 0 16,-25 0-16,1 24 16,-26 1 15,26 24-15,24-24-1,25-25-15,-25-1 16,25 1-16,0 25 15,0-1 1,-25-49-16,50 75 16,-25-50-16,0 0 15,0-1-15,0 51 16,25-50-16,-25 24 16,25 26-1,0-1 1,-1 0-1,26-24 1,0 0 15,-26-26-31,1 1 16,0 0-16,25 0 16,24 0-1,-49-1-15,25-24 16,-26 0-16,51 0 15,24 0 1,0 0 0,-24-24-1,-51 24-15,51-50 16,-50 50-16,49-74 16,0 24-1,-24-24 1,0-26-1,-50 1 1,0 74 0,0-99-16,0 100 15,-25-101 1,-25 26 0,-24 0-1,49 49-15,-25 1 16,26 49-16,-51-50 0</inkml:trace>
  <inkml:trace contextRef="#ctx0" brushRef="#br1" timeOffset="164010.99">12477 4638 0,'0'0'0,"25"0"0,-50 0 15,0 0 17,25-24-32,-25-1 15,0 0 1,1 0-1,-1 0-15,0 25 16,0-24-16,-49 24 16,49 0-1,-50-25 1,51 25-16,-51 25 16,-24-25-1,74 24-15,-49 1 16,74 0-16,-50 25 15,-24 24 1,49 25 0,0-74-16,0 50 15,25-51-15,-24 51 16,-1-1 0,25-24-1,0-25-15,0 49 16,0-49-1,25 24-15,-1 26 16,1-26 15,25 26-15,-1-50 0,-24-1-16,50 1 15,-51 0-15,51-25 16,-50 25-16,74-25 15,-74 0-15,74-25 16,-49 0-16,24 0 16,-49 1-16,74-26 15,-49 0 1,-1-24 0,-24 0-1,-25-26 1,-25-24-1,0 75 1,1-1-16,-1 25 16,0-24-16,0 24 15,-49-25-15</inkml:trace>
  <inkml:trace contextRef="#ctx0" brushRef="#br1" timeOffset="165076.99">13990 4589 0,'0'-25'0,"-25"25"32,25-25-32,-25 25 15,0-25 1,-24 1-1,-1 48 1,1-24 0,24 25-16,-25-25 15,1 50 1,24-50-16,-50 74 16,51-49-16,-26 25 15,50-26-15,-50 76 16,50-75-16,-24 49 15,24-49-15,24 74 16,-24-74-16,0 24 16,25-24-16,25 50 15,-50-51-15,74 1 16,-74 0-16,99 25 16,-49-50-16,49 49 15,25-49 1,-74 0-16,49 0 15,-49 0 1,24-25-16,0-24 16,-49 49-1,25-75 1,-50 51-16,0-76 16,-25 51-16,0-50 15,0 74-15,-49-99 16,-149-75-16</inkml:trace>
  <inkml:trace contextRef="#ctx0" brushRef="#br1" timeOffset="173659.99">14709 5110 0,'25'0'125,"0"0"-110,0 0-15,-1 0 16,1 0-16,99 25 15,-25-25 1,-49 0-16,124 0 16,-125 0-16,100 0 15,0 0 1,-99 0 0,-26 0-1,-48 0 1,-1-25-1,-25 0 1,-49 0 15,74 25-31,-74-25 16,74 25-16,-74-24 16,0 24-1,49 0-15,-49-25 16,74 25-16,-25 0 15,1 0 1,24 0 0,25-25-1,25 25 1,0 0 0,-1 25-1,51-25 1,-50 25-1,74-25-15,-50 24 16,75-24-16,-74 25 0,124 0 16,-75-25-1,-25 25-15,75-25 32,-99 0-17,-75 0 1,-49-25-1,74 0-15,-100 25 16,76 0-16,-76 0 16,51-25-16,-125 25 15,124 0-15,-148 25 16,99-25 0,74 0-16,-25 0 15,26 0-15,48 0 47,1 0-47,25 0 31,-25 0-31,74 0 16,-74 0-16,173 0 16,-99 0-1,-74 0-15,74 0 16,-74 0-16,-50 0 31,-24 0-15,-50 0-1,74 0-15,-75 0 16,51 0-16,24 0 0,-74 0 16,-25 0-1,99 0 1,50 0 15,24 0-31,75-25 16,-99 25-1,149-24-15,-124 24 16,98 0 0,-73 0-1,-75 0 1,-50 0-1,25 0-15,-123 24 16,123-24-16,-25 0 16,-49-24-1,74 24 1,75 0 0</inkml:trace>
  <inkml:trace contextRef="#ctx0" brushRef="#br1" timeOffset="181874.99">17661 13320 0,'0'-25'0,"-25"25"15,25-24 1,-25 24-1,1-25 1,-1-25 0,-50 25-1,1-24 1,49 49-16,-99-50 16,50 25-16,24 25 15,0 0-15,-74 0 16,100 0-1,-76 0-15,76 0 0,-26 25 16,25 0-16,-49 24 16,49-49-16,-49 75 15,49-50 1,-50 74-16,1 50 31,49-124-31,0 74 16,0-74-16,1 49 15,24-49-15,0 49 16,0-49-16,0 74 16,49-24-1,26-1 1,-50-49-16,74 24 16,-50-24-16,75 25 15,-74-25-15,124-1 16,-125 1-16,150-25 15,-1-25 1,-173 25-16,149-49 31,-150 24-31,26 0 0,0-24 16,-26 24-16,1 0 0,25-74 0,-25 49 16,-1-123-1,-48 24 1,-1 99-16,-25-74 15,25 99-15,-24-24 16,-1 24-16,25 0 16,1 0-16,-51 25 0</inkml:trace>
  <inkml:trace contextRef="#ctx0" brushRef="#br1" timeOffset="188322.99">3994 6127 0,'24'0'125,"1"0"-109,0 0-16,0 0 0,0 0 15,-1 0-15,26 0 16,0 0-16,24 0 15,50 0 1,-99 0-16,74-25 16,-74 25-16,24 0 15,26 0 1,-50 0 0,-1 0-16,26-25 15,-25 25 1,0 0-16,-25-25 15,25 25 1,-1 0-16,-48 0 78,24 25-78,-25-25 16,0 0-1,-50 0 1,51 0-16,-26 0 16,0 0-16,26 0 0,-51 0 15,-24 0 1,74 0-16,-49 0 16,49 0-16,0-25 15,0 25-15,1 25 16,-1-25-16,0 0 0,0 0 15,0 25 1,1-25 0,-1 0-1,0 0 1,0 0 15,0 0-15,1 0 15,48 0 47,1 0-62,0 0-16,0 0 15,0 0-15,24 0 16,50 0 0,-74 0-1,0 0-15,25-25 16,-26 25-16,1 0 16</inkml:trace>
  <inkml:trace contextRef="#ctx0" brushRef="#br1" timeOffset="198455.99">8558 5482 0,'-25'0'47,"25"-25"-16,0 50 63,0 0-79,25 24 16,-25-24-15,0 25-16,0-1 0,24 100 16,-24 25-1,0-125-15,25 26 16,-25-50 0,0 49-16,0 0 15,0-49 1,0 50-1,25-75-15,-25 24 16,0 1 0,0 0 15,0 25-15,0-26-1,0 26 1,0-25-16,0 0 15,0-1-15,0 1 16,0 74 0,0 1-1,0-51 1,0 1-16,0-25 0,0 24 16,0-24-1,0 25 16,0-25-31,0 24 16,-25-24-16,25 25 16,0-26-16,0 51 15,0-50-15,0 24 16,0-24-16,0 49 16,0-49-16,0 0 15,0 49 1,0 1-1,0-50 1,0-1-16,0 26 16,0-25-1,0 0-15,0 24 16,0-24-16,0 25 16,0-25-1,0 24-15,0 26 16,0-26 15,0-24-31,-25 25 16,25-26-16,0 1 15,0 25 1,0-1 0,0 26-1,0-50-15,0 49 16,0-49-16,0 0 15,0 49 1,0 0 0,0 1-1,25-1 1,-25-24 0,0 24-1,0-24 1,0-25 15,0 24-15,0-24-16,0 0 15,0 0-15,0 0 16,0 49 0,25-49-1,-25 0 1,25-75-16</inkml:trace>
  <inkml:trace contextRef="#ctx0" brushRef="#br1" timeOffset="200222.99">8582 5606 0,'0'-25'78,"0"0"-46,0 0-1,25 25 0,-25 25 32,0 0-63,0 0 0,0 0 15,0-1-15,0 26 0,25 24 16,-25 1-16,0-1 16,0-49-16,0 74 15,0-49-15,25 24 16,-25 1-16,0-1 15,0-24-15,0 49 16,0-74-16,0 74 16,0-74-16,25 74 15,-25-74-15,0 24 16,0-24-16,0 50 16,0-50-1,0 24 1,0-24-16,0 49 15,0-49-15,0 25 16,0 49 0,0-25-1,0 1 1,0-1 0,0-49-16,0 49 15,0-49-15,0 50 16,0 24-1,-25-25 1,25-49-16,0 74 16,0-74-1,0 25-15,0 24 16,0 1 0,0-26-1,0-24 1,-25 49-16,25-49 15,0 25 1,0-1 0,25 26-16,-25-26 15,0-24-15,0 74 16,0-24 0,0-1-1,0 1 1,0-1-1,-25 1 1,25-1 0,0-24-1,25-1 1,-25 1 15,0-1-15,0-24-16,0 50 15,0-51-15,25 1 16,-25 0 0,0 0-1,0 0 17,24-25-17,-24-25 16,0 0-31,25-124 16</inkml:trace>
  <inkml:trace contextRef="#ctx0" brushRef="#br1" timeOffset="-199674.75">15701 12874 0,'0'0'0,"0"-25"15,-24 25 1,24-25 15,0 0-15,0 0 0,-25 25-16,25 25 15,-25 0 1,0 25-1,-24-1 1,49 1 0,24-25 15,26-1-15,-25-24-16,49-24 15,-49-1-15,25 0 16,-1-25-1,-49 1-15,-25 24 16,25 0-16,-24 25 16,-51-25-1,26 25 1,-1 25 0,50 0-1,0 0-15,0 0 16,0 24-16</inkml:trace>
  <inkml:trace contextRef="#ctx0" brushRef="#br1" timeOffset="-197495.75">17735 14808 0,'25'-24'31,"-25"-1"-15,-25 25 0,25-25-1,-24 25 1,24-25-16,-50 0 15,25 25-15,0-24 16,1 24 0,-26-25-1,0 25 1,1 25 0,-1 24-1,25-49-15,0 50 16,1-25-1,-1 24-15,-50 50 16,51-24 0,-1-1 15,0 1-15,25-51-16,0 51 15,0-50-15,0 24 16,0-24-16,0 25 15,0-25-15,0 24 16,0 1 0,25-1-1,0-24-15,24 25 16,-49-25-16,50 24 16,-25-49-16,49 50 15,-49-50-15,24 25 16,-24-1-16,50-24 15,-50 25 1,49-50-16,-49 25 16,74-24-16,-74 24 15,49-75 1,1 1 0,-75 24-16,49-74 15,-49 75-15,0-76 16,-25 1-1,1 50-15,-26 0 16,50 49-16,-25 0 0,-24-49 16,-1-50-1</inkml:trace>
  <inkml:trace contextRef="#ctx0" brushRef="#br1" timeOffset="-193690.75">7020 5531 0,'25'0'47,"-25"25"0,0-50 0</inkml:trace>
  <inkml:trace contextRef="#ctx0" brushRef="#br1" timeOffset="-192162.75">7119 5556 0,'0'-25'31,"25"25"-31,-25-24 47,0-1-16,0 0 0,-25 25-15,0-25 0,0 0-1,-24 1-15,24-1 16,0 25-16,0 0 16,-24-25-1,-1 25 1,25 0-1,-24 0 1,-1 25 0,25-25-1,0 25 1,1-25 0,-1 0-1,25 24-15,-25-24 16,-25 25-1,26-25 1,-1 25 0,0 0-1,-25 0 1,26-1 0,-1 1-1,0 0 1,0 25-1,25-1 1,0 1 0,-25-25-1,25 24 17,0-24-17,0 0-15,0 0 16,0 0-16,25-25 15,-25 24-15,0 1 16,0 0-16,0 25 16,25-1-1,25 26 1,-26-51 0,26 26-1,-25-25 1,0-25-16,-1 25 15,-24-1-15,25-24 16,25 25 0,-25 0-1,24-25 17,-24 0-17,0 25 1,0-25-1,-1 0-15,1 0 16,0 0-16,0 0 0,0 0 16,0 0-1,24-25 1,1 25 0,-1-25-1,-24 0 1,25-24-1,-50 24-15,49 0 16,-49 0 0,25 1-16,25-51 15,-50 50 17,25 25-32,-25-49 15,0 24-15,24-25 16,-24 1-1,0-1 1,-24-24 0,-1-26-1,0 26 1,-25 24 0,1 1-1,24 24 1,0 25-16,-49-25 0</inkml:trace>
  <inkml:trace contextRef="#ctx0" brushRef="#br1" timeOffset="-180863.75">17239 8161 0,'0'0'0,"-25"-25"0,1 0 32,-1 0-17,-25 1 1,1-1 0,24 25-16,-50 0 15,51 0-15,-51 25 16,-24 24-1,49-49-15,-49 75 16,74-51-16,-74 76 16,0-1-1,74-25 1,-25 25-16,50-49 16,0 74-16,0 0 31,25-99-31,0 74 15,0-74-15,0 25 16,24-1-16,75 50 16,-99-74-16,74 25 15,125-1 1,-51-49 0,-49-49-1,99-100 1,-123 0-1,-100 99-15,0-198 16,0 199 0,-50-75-16,-198-99 15</inkml:trace>
  <inkml:trace contextRef="#ctx0" brushRef="#br1" timeOffset="-178095.75">17537 11038 0,'0'-25'0,"0"0"47,-25 25-47,25-24 15,-25-1 1,0 0 0,1 25-16,-1 0 15,-50 0 1,-24 50-1,25 24 1,74-49-16,-75 99 16,51-99-16,-1 74 15,0-74-15,0 49 16,25-24 0,0 49-16,0-74 15,0 74 1,0-74-16,25 49 15,-25-49-15,50 49 16,-26-49-16,-24 0 0,50 25 16,24-1-1,100 1 1,-149-50-16,149-25 16,-150 25-16,100-25 15,-99 25-15,74-99 16,-74 74-16,25-49 15,-25 24-15,-25-24 16,0 49-16,0-74 0,0 74 16,0-74-16,-25 74 0,-25-124 15,25 124 1,-49-49-16,-50 49 0</inkml:trace>
  <inkml:trace contextRef="#ctx0" brushRef="#br1" timeOffset="-162476.75">12452 5507 0,'-25'-25'16,"25"0"15,-25 25-16,1-50 1,-26 1 0,0 24-1,-24 0 1,-1 0 0,51 25-16,-26 0 15,25 0-15,-74 0 16,74 0-16,-49 0 15,49 0-15,0 0 0,0 25 0,-24-25 16,-26 25 0,1 25-1,24-26 1,1 51 0,24-50-16,0 24 15,25-24-15,-25-25 16,1 74-16,24-49 15,-25 50 1,0-51-16,25 51 16,0-1-1,0 1 1,0-50-16,50 49 16,-50-49-16,49 24 15,-49-24-15,99 25 16,-74-25-16,50-25 15,-51 24-15,125 1 16,-124-25-16,124 0 16,-100 0-16,150 0 15,-149 0-15,98-49 16,-123 24-16,149-50 16,-149 51-16,74-76 15,-74 76 1,24-100-16,-24 74 15,-25-99 1,0 0 0,-50 25-1,26 75-15,-76-75 16,-73 49-16</inkml:trace>
  <inkml:trace contextRef="#ctx0" brushRef="#br1" timeOffset="-158333.75">14238 5482 0,'0'0'15,"-25"0"-15,25-25 16,-25 25-16,25-25 16,-25 25-16,1-49 15,-1 49 1,0-25-16,-25 0 15,26 25 1,-26-25 0,25 25-16,0 25 15,-49-25 1,74 25-16,-74 0 16,49-25-16,-25 49 15,1 1 1,-1 24-1,25 1 1,0 24 0,25-25-1,0-49-15,25 25 16,-25-25-16,25 24 16,0-24-16,24 49 15,-24-49 1,25 0-16,74 49 31,-99-74-31,49 25 16,-24-25-16,74 0 15,0-25 1,-75 1-16,75-76 16,-99 76-16,50-76 15,-51 51-15,26-26 16,-50 26-16,0 24 0,0-50 15,0 51-15,-50-76 16,50 76-16,-99-51 16,0 1-1,74 74-15,-49-25 16,49 25-16,-74-25 0</inkml:trace>
  <inkml:trace contextRef="#ctx0" brushRef="#br1" timeOffset="-155867.75">14883 5755 0,'0'24'31,"25"-24"-15,-1 0-1,1 0-15,0 0 16,0 0-16,24 0 16,-24 0-16,124 0 15,-124-24-15,99 24 16,-74 0-16,98-25 15,-98 25-15,49-25 16,-74 0-16,49 25 16,-74-25-16,25 25 0,0 0 15,-50 0 17,0 25-17,1-25-15,-76 25 31,1-25-15,25 25-16,-50-25 16,74 25-16,-99-25 15,0 0 1,125 0-16,-51 0 16,50 0-16,50-25 62,0 50-62,0-25 16,0 0-16,74 0 15,-74 0-15,99 0 16,-75 0-16,100 24 16,-99-24-16,74 0 15,-50 0 1,-49 0 15,-50 0-15,-49 0-1,-25 0 1,49 0-16,-99 0 16,99 0-16,-74 0 15,100 0-15,-125 0 16,124 0-16,-49 25 15,49-25-15,0 0 16,50 0 0,0 0-1,-1-25-15,125 1 16,25-1 0,0 0-1,-125 25-15,75-25 16,-99 25-1,0 0-15,0 0 16,-50 0 0,0 0-16,0 25 15,0-25-15,-123 25 16,123-25-16,-149 25 16,50-1-1,99-24-15,-24 0 16,73 0-1,1-24-15,50 24 16,49-50 0,-100 50-16,150-25 0</inkml:trace>
  <inkml:trace contextRef="#ctx0" brushRef="#br1" timeOffset="-151934.75">10740 5432 0,'0'0'15,"-24"0"-15,24-25 0,-25 25 16,0 0 15,25-24-31,-25 24 16,0-25-1,1 25 1,-51 0 0,1 0-1,49 0-15,-49 0 16,24 25-1,-24-25-15,-26 24 16,51-24 0,-51 25-1,76-25-15,-51 25 16,-49 0 0,75 0-1,24-25-15,-25 24 16,50 1-16,-25 0 15,1-25-15,24 50 16,-25-50-16,25 49 16,-25 1-1,25-25 1,-25-25-16,25 49 16,0-24-1,25 0-15,-25 25 16,25 24-1,24-24 17,1 24-17,24-24 1,26-1 0,-76-49-16,100 25 15,-99-25-15,50 0 16,-50 0-16,74 0 15,-74 0-15,24 0 16,-24 0-16,74-25 16,-74 25-16,49 0 15,26-25 1,-1-24 0,25-26-1,-50 26 1,-49-1-1,25 1-15,-26 24 16,1-25-16,0-24 31,-25 49-31,0-50 16,-25 51-16,25-26 16,-25 25-16,1 0 15,-1 1-15,-74-26 0</inkml:trace>
  <inkml:trace contextRef="#ctx0" brushRef="#br1" timeOffset="-148818.75">3621 6995 0,'25'0'94,"0"0"-78,0 0-16,25 0 15,123-25 1,-148 25-16,74-25 16,-74 25-16,74 0 15,50-24 1,0 24-1,-50-25 1,0 25 0,-74 0-16,49-25 15,-49 25-15,25 0 16,0 0 0,-1 0-1,-24 0 1,-50 0 31,0 0-16,1 0-31,-1 0 16,-50 0-1,50 0-15,-74 0 16,50 25-16,-51-25 15,76 0-15,-125 0 16,124 0-16,-99 0 16,25 0-1,74 0-15,-25 0 16,26 0-16,-1 0 16,-25 0-1,25 0 1,1 0-1,48 0 64,-24-25-79,25 25 15,0 0 1,0 0-16,24 0 15,75 0 1,-99 0-16,149 0 16,-149 0-16,74 0 15,25 0 1,-99 0-16,49 0 16,-49 0-1,-25 25-15,25-25 16,-50 0-1,0 0 17,0 0-17,0 0 1,-49 25-16,0-25 16,24 0-16,-74 24 15,-25 1 1,124 0-16,-123 0 15,123-25-15,-74 0 16,49 25-16,0-25 16,26 0-16,-1 24 0,0-24 0,-25 0 15,25 0 1,50 0 15,0 0-15,0 0-1,0-24-15,0 24 16,49 0-16,-49 0 16,49-25-1,-49 25-15,99-25 16,-99 25-16,0-25 0,74 25 16,25-25-1,-99 25-15,74 0 16,-74 0-16,49-24 15,-24 24 1,-26 0 0,-48 0-1,-1 0 1,-50 24 0,-98 1-1</inkml:trace>
  <inkml:trace contextRef="#ctx0" brushRef="#br1" timeOffset="-136636.75">10393 6300 0,'0'50'31,"0"-25"16,0 0-47,0-1 16,0 1-16,25 0 15,-25 0-15,0 148 16,0-123 0,25 124-16,-25-149 15,25 49 1,-25-24-16,0 49 16,24-74-16,-24 99 15,0-100-15,25 76 16,-25-76-16,25 100 15,-25-24 1,0-76-16,25 76 16,-25-76-16,0 51 15,0-50-15,25 99 16,-25-99-16,0-1 16,0 1-16,0 74 15,0-74-15,24 25 16,-24 74-1,0-50 1,0 25 15,0-74-31,0 74 16,0-74-16,25 25 16,-25 74-1,0-50 1,0 1-1,25-50 1,-50-1-16,25-48 0</inkml:trace>
  <inkml:trace contextRef="#ctx0" brushRef="#br1" timeOffset="-135969.75">10368 6152 0,'0'24'16,"0"1"15,0 0-31,0 0 16,25 99 0,0 74-1,0-24 1,0 24-1,-25-148-15,24 124 16,-24-125-16,0 26 0,0-26 0,0 26 16,25 297-1,-25-99 1,0-100 0,-25-24-1,25-99-15,0 49 16,0-50-16,0-24 0,0 99 15,-24 0 1,24-25 0,0-49-1,0-25 1</inkml:trace>
  <inkml:trace contextRef="#ctx0" brushRef="#br1" timeOffset="-135418.75">10344 6276 0,'0'0'0,"0"24"46,0 1-30,0 0 0,0 0-16,24 74 15,-24-74-15,0 173 16,25-148-16,-25 124 16,25-125-16,0 224 15,-25-199-15,0 150 16,0-51-1,0-49-15,0-49 0,0-1 16,0 149-16,0 1 16,0-51 15,0 1-15,0-149-16,-25 74 15,25-50-15,0-24 0,0 25 16,0-25-1</inkml:trace>
  <inkml:trace contextRef="#ctx0" brushRef="#br1" timeOffset="-134849.75">10443 6300 0,'0'25'0,"0"0"16,0 0-16,0 0 15,0 99 1,0 49 0,0-123-16,25 173 15,-25-148-15,24 197 16,-24-148-1,0 25 1,0 149-16,0-224 16,-24 100-16,24-100 15,0 150-15,0-175 16,0 100 0,0-50-16,0 25 15,0-25-15,-25 1 16,25-51-16,0 100 15,0-99-15,0 49 16,0 0 0,0-74-16,0 74 15,0-74-15,0 49 16,25 75-16</inkml:trace>
  <inkml:trace contextRef="#ctx0" brushRef="#br1" timeOffset="-134387.75">10418 7169 0,'0'24'31,"0"1"-15,0 0-16,0 0 0,25 148 16,-25 51-1,25 24 17,-25-174-32,0 125 15,0-51-15,0 76 16,0-150-16,0 199 15,0-224-15,0 100 16,0 50-16</inkml:trace>
  <inkml:trace contextRef="#ctx0" brushRef="#br1" timeOffset="-101781.74">7317 6573 0,'0'-25'47,"0"50"-31,0 0 62,25-25-78,-25 25 16,25 0-1,-25-1-15,25 1 16,24 25 0,-24-1-1,0-24 1,0 0-1,0 0 1,-25-50 0,24 25-1,1-25 1,25 0 0,99-74 15,-125 99-31,51-49 0,-50 24 15,148-50 1,-98 26 0,-26 24-1</inkml:trace>
  <inkml:trace contextRef="#ctx0" brushRef="#br1" timeOffset="-100158.74">9029 6772 0,'-25'0'15,"0"0"48,0 24-32,1-24-31,24 25 16,-25-25-16,0 25 15,25 0-15,-25 0 16,25 0-16,0-1 15,50 1 1,24-25 0,1-25-1,-26-24 1,-24 24-16,0 0 16,-25 0-16,0-24 31,-25 49-31,0-25 0,1 25 15,-1-25 1,-25 25 0,0 50-1,26-26 1,24 26 0,24-25-1,26-25 1,0-25-1,-50 0-15,49 0 16,-49 1 0,0-1-16,-24 0 15,-1 25 1,-25 0 0,0 0-1,50 25 16,50 24-31</inkml:trace>
  <inkml:trace contextRef="#ctx0" brushRef="#br1" timeOffset="-99408.73">10765 6672 0,'0'0'0,"-25"0"16,1-24-1,-1 24 1,0 0-1,25 24 1,-25-24 0,25 50-1,-25 0 1,50 24 0,0-74-1,25 0 1,-1-50-1,1 1 1,-25 24-16,-25 0 16,0 0-16,-25 25 15,0-24-15,-25 24 16,26 0 0,-1 24-16,0-24 15,25 25 1,0 0-1</inkml:trace>
  <inkml:trace contextRef="#ctx0" brushRef="#br1" timeOffset="-85619.74">12774 6375 0,'-24'0'47,"24"25"15,-25-25-46,25 24-16,0 1 15,0 0 1,0 0 0,0 0-16,0-1 15,25-24-15,-1 25 16,1-25-1,25-49 1,-25 24 0,-25 0-16,0-25 15,0 26-15,-25-1 16,0 0 0,0 25-1,0 25 1,1 0 15,24-1-31,-25 1 0,25 0 16,25 0-1</inkml:trace>
  <inkml:trace contextRef="#ctx0" brushRef="#br1" timeOffset="-63012.74">22820 9227 0,'-24'0'62,"48"-24"-15,-24-1-31,0 0 0,-24 25-1,-1-50-15,0 26 16,0-26-16,0 25 31,-24 0-31,-75 0 16,24 1-1,-24 73 17,75 1-17,24-50-15,-25 50 16,50-26-16,-49 51 15,24-1 1,0-49-16,25 49 16,0-49-16,-25 0 15,25 49-15,25 1 16,-25-50-16,0-1 0,25 76 16,-25-76-16,50 76 15,-26-51-15,51 26 16,-50-51-16,74 51 15,-50-50-15,1 0 16,74-1-16,-50-24 16,-24 0-16,49-24 15,-74-1 1,25-50-16,-25 50 16,-1-123-1,-24-26 1,0 149-16,0-74 15,-24 49-15,24 26 0,-25-1 0,0-50 16,0 51-16,-124-100 16</inkml:trace>
  <inkml:trace contextRef="#ctx0" brushRef="#br1" timeOffset="-60978.74">13196 6325 0,'0'0'0,"0"25"62,0 0-30,0 0-32,0-1 15,0 26-15,0 74 16,25 0 0,-25 0 15,25 0-16,-25-99-15,25 25 16,-25-26-16,0 1 16</inkml:trace>
  <inkml:trace contextRef="#ctx0" brushRef="#br1" timeOffset="-59944.74">13122 6251 0,'0'-25'15,"-25"25"1,50 0-16,-25-25 16,24 25 15,1 0-15,0 0-1,0 0-15,74 0 16,-74 0-16,49 25 15,-24-25-15,49 0 16,124-25 0,-173 0-16,99 1 15,-100 24 1,75-25-16,-49 0 16,-1 25 15,-49 25-16,0-25 1,-25 25 47,0-1-32,25-24-31,-25 25 15,0 0-15,25 49 16,-1 1 0,1-75-16,0 74 15,-25-49 1,25 25 0,0-1-16,-1 1 0,1-25 15,-25-1 1,0 1-16,25 25 15,-25-25-15,0-1 16,-25-24 47,25 25-32,-25 0 0,1 0-15,-1-25-1,0 25-15,-25 0 16,1-1 0,-26-24 15,1 25-16,24-25-15,-24 0 16,24 0-16,-49 0 16,-25-25-1,50 25-15,-1 0 16,50-24-16,-74 24 16,-50-100-1</inkml:trace>
  <inkml:trace contextRef="#ctx0" brushRef="#br1" timeOffset="-59143.74">15180 6672 0,'0'0'0,"-24"-24"0,-1 24 16,0 0-1,0 0 1,50 0 31,25 0-32,74 0 1,-100 0-16,101 0 16,-101 0-16,100-25 15,-49 25-15,24 0 16,-74 0-16,-50 0 31,0 0-31,-49 0 16,49 25-16,-149-25 15,125 24 1,-26-24-16,-24 25 16,-50 0-16,124-25 15,-24 0 1,49 0-1,25 0-15,99-25 16,-100 25-16,100-25 16,1 1-1,-26-1-15,-50 25 16,-24 0-16,-50 0 16,1 25-1,-76 24 1,1-24-1,25 0 1</inkml:trace>
  <inkml:trace contextRef="#ctx0" brushRef="#br1" timeOffset="-54914.74">3324 7913 0,'25'0'78,"-1"0"-62,1 0-16,-25 24 15,25-24-15,25 0 16,24 25-1,-49-25-15,49 0 16,-49 0-16,50 0 16,-1-25-1,0 25-15,26 0 16,-76-24-16,26 24 16,-25 0-16,49 0 15,-49 0-15,49-25 16,1 25-1,24-25 1,-74 25 0,24 0-16,-24 0 15,25 0-15,-1 0 16,51-25 0,-26 25 15,1-25-16,-51 25-15,26 0 16,-25 0-16,0 0 16,-1 0-16,1 0 15,0 0-15,0 0 16,0 0 0,-1 0-1,1 0 1,25 0-1</inkml:trace>
  <inkml:trace contextRef="#ctx0" brushRef="#br1" timeOffset="-53097.74">6697 7020 0,'0'25'62,"0"-1"-46,0 1 0,0 0-16,25 25 0,-25 98 31,0-123-31,25 149 15,-25-125-15,25 125 16,-1 0 0,-24-150-16,0 76 15,0-75-15,0 24 0,0-24 0,0 25 0,0 24 16,0 25-16,0 25 16,0-74-16,0 74 15,0-75-15,0 100 16,0-99-16,0 24 15,0 50 1,0-99-16,0 25 16,0-25-1,0-1-15,0-48 78,0-1-62,0 0-16,0 0 0,0 0 16,0-99-1,0 75-15,0-150 16,-24 150-16,24-125 16,0 124-16,-25-173 15,25 174-15,-25-75 16,25 74-16,-25-173 15,25 173 1,0-49-16,0 74 0,-25-124 16,25 100-16,0-51 15,0 51 1,0 24 0,0-25-16,-24 50 46,24 25-30,24 0 0,-24 0-16,0 0 15,0-1-15,25 125 16,0 50 0,-25-1-1,0-148-15,25 148 16,-25-148-16,0 123 15,0-123-15,-25 347 32,25-348-32,0 1 0,0 24 0,0 100 15,0-149-15,-25 74 16,25-74 0,0 49-16,0-49 15,0-50 16,0 1-15,25-26 0,-25 0-16,0-49 15,0 50-15,0-100 16,25 74-16,-25-198 16,0 199-16,0-149 15,-25 148-15,25-123 16,0 123-16,0 1 0,0-100 15,0 100-15,25-149 16,-25 173-16,0-123 16,0 73-1,0 51 1,0 74 15,-25-1-15,25 26-1,0 99 1,0-124-16,0 173 16,0-124-16,0 100 15,0 149 1,0-26 0,0-222-16,0 222 15,0-148-15,-25 50 16,25-1-1,0-148-15,0 98 16,0-123-16,0 0 16,0 49-16,0-49 0,0 25 15,0-25 1,0 74-16</inkml:trace>
  <inkml:trace contextRef="#ctx0" brushRef="#br1" timeOffset="-51327.74">3274 8012 0,'0'-25'0,"25"25"31,0 0 0,0 0-31,-1-25 16,26 25-1,-25 0-15,74 0 16,-74 0-16,74 0 16,25-25-1,25 1 1,49-1 0,-173 25-16,149-25 15,-149 0-15,99 25 16,-100-25-16,76 25 15,-26 0-15,25-24 16,-24 24 0,-50-25-16,49 25 15,-49 0-15,0 0 16,-1-25-16,1 25 16,-50 0 77,1 0-77,-1 0-16,0 0 16,0 0-16,-24 0 15,-100 25 1,99-25-16,-49 25 15,49-1-15,25-24 0,-99 25 16,-49 25 0,24-1-1,99-49 1,1 25 0,-26 0-16,26-25 15</inkml:trace>
  <inkml:trace contextRef="#ctx0" brushRef="#br1" timeOffset="-41160.74">13891 13196 0,'0'0'0,"-25"0"16,0 0 31,25 25-47,-25 0 15,0 0 1,1 24 15,24-24-31,24 25 16,1-26-16,0 1 15,0 0-15,49-25 16,-49 0-16,25-50 16,-1-24-1,-49 0 1,-74 24-1,74 25-15,-75 25 16,51 0 0,-1 25-16,-25 49 15,50-49-15,0 50 16,0-26-16,25 26 16,-25-51-16,50 1 15,-50 0 1,74-50-16,-49 25 15,49-74 1,-49 49-16,0-99 16,-50 25-1,0 74-15,-24-25 16,24 50-16,-25-25 16,25 25-16,1 25 15,24 0-15,0 25 16,-25-50-16,50 99 15,49 0-15</inkml:trace>
  <inkml:trace contextRef="#ctx0" brushRef="#br1" timeOffset="-40416.74">17041 13196 0,'0'-25'32,"0"0"-17,-25 1 1,25-1-16,-25 25 15,0 0-15,-24 0 16,24 25 0,25-1-16,-25 26 0,25-25 15,0 0-15,0 0 0,25 24 16,0-49 0,0 25-16,-1-25 0,26-25 15,-25 0 1,24 1-16,-24-26 31,-25 25-31,-25-25 16,25 26-16,-49-1 15,-1 25 1,1 25 0,49-1-16,-25 26 15,25-25-15,0 0 16,49-25-16</inkml:trace>
  <inkml:trace contextRef="#ctx0" brushRef="#br1" timeOffset="-39483.74">17462 8384 0,'-24'0'16,"24"-25"-16,-25 25 16,0 0-1,25-25 1,-50 75-16,-24 49 16,49-74-16,0 99 15,25-99 1,25 24-16,-25-24 15,50 0 1,-25-25-16,49 0 16,-74-25-16,99-49 15,-74 49-15,0-49 16,-25-26 0,-50 51-1,25 49-15,-49 0 16,49 0-16,-24 49 15,-1 1 1,50 24 0,50-74-1,24-24 1,0-51 0,1-24-1,-75 25 1,-50 24 15,25 50-15,-24 74-1,-1 125-15</inkml:trace>
  <inkml:trace contextRef="#ctx0" brushRef="#br1" timeOffset="-37949.74">17537 16619 0,'0'0'0,"0"-25"15,-25 25 1,0 0 0,0 0-1,1 0-15,-26 25 16,0 50 0,26-51-16,-26 76 15,50-76-15,-25 51 16,50-26-1,49-49 1,50-74 0,1-25-1,-101 74-15,51-49 16,-75 49-16,0-25 16,-50 1-1,25 49 1,-49 0-16,49 24 15,-49 1 1,49 0-16,-74 49 16,99-49-16,-50 50 15,50-1 1,25-74-16,49 25 16,-49-25-16,49-25 15,1 0-15,49-74 16,-99 74-16,0-24 15,-25 24-15,-25-50 16,25 51-16,-50-1 16,25 25-16,-74-25 15,74 50-15,-49 0 16,-1 74 0,75-74-16,-24 49 15,24-49 1,49 24-16,50-24 31,26-99-15,-26-1-1,-74 51-15,-1-51 16,-24 50-16,-24-49 16,-76 24-1,76 50-15,-76 25 16,75 0-16,-49 49 15,49 1 1,0-50-16,50 24 16,0-24-16,49-25 15,-24-25 1,-25 25-16,74-49 16,-99 24-16,25-25 15,-25 1 1,-25 24 15,-24 25-15,-1 25-1,25 24 1,25-24 0,0 0-16,50 24 0</inkml:trace>
  <inkml:trace contextRef="#ctx0" brushRef="#br1" timeOffset="14143.26">19645 15776 0,'0'-25'47,"-24"25"-32,-1-50 32,25 26-31,-25-1 15,0 0-15,0 0-1,-24 0 1,24 1 15,-25-1-31,1 25 0,-75-25 16,99 25-16,0 0 0,-49 25 15,24 24 1,25-49-16,-24 50 16,49-25-16,-50 0 15,50-1-15,-25 1 16,0 0-16,25 0 16,-24-25-16,24 49 15,-25 26 1,25-1 15,0-24-15,25-1-1,-1 1 1,1-25-16,0 0 16,-25-1-16,25 1 15,0 0-15,24 0 16,-49 0-16,75-1 15,-51 1-15,1-25 16,0 25-16,49 0 16,26-25-1,-26 0 1,25-75 0,-24 1-1,-50 49 1,24-99-1,-49 75-15,0-100 16,-25 50 0,-24 24-1,-26 75-15</inkml:trace>
  <inkml:trace contextRef="#ctx0" brushRef="#br1" timeOffset="15261.26">19695 17041 0,'25'0'78,"0"0"-62,-1 0 0,1 0-16,0 0 0,25 0 15,74 0 1,0 0-1,-50 0 1,-49 0-16,0 0 31,-75 25-31</inkml:trace>
  <inkml:trace contextRef="#ctx0" brushRef="#br1" timeOffset="15492.26">19745 17388 0,'0'0'0,"-25"0"0,50 0 0,-25-25 15,24 25 17,26 0-17,0 0 1,-26 0-16,76-25 15,-76 25 1,26 0-16,74 0 0</inkml:trace>
  <inkml:trace contextRef="#ctx0" brushRef="#br1" timeOffset="15848.26">20637 16818 0,'0'-25'0,"-24"25"47,24 25-47,0-1 16,24-24-16,-24 25 0,0 25 15,0-25-15,0-1 16,25 26-16,0 49 16,-25-74-16,0 74 15,0-74 1,0 49-1,25 26 1,-25-26-16</inkml:trace>
  <inkml:trace contextRef="#ctx0" brushRef="#br1" timeOffset="16292.26">21307 16966 0,'0'-24'16,"0"-1"-16,-25 25 16,1-25 15,-26 25-31,0 25 31,-24 49-15,24 1-1,26-26-15,-1 50 16,0-24-16,25-1 16,0-49-16,50 74 15,-50-74-15,99 25 16,-50-50-16,75-25 15,-74 25-15,24-75 16,-49 51-16,25-76 16,-25 26-16,-25 0 15,-25-50 1,-25 24-16,25 76 0,-123-125 16</inkml:trace>
  <inkml:trace contextRef="#ctx0" brushRef="#br1" timeOffset="18849.26">21258 13469 0,'0'-25'16,"-25"25"62,50 0-47</inkml:trace>
  <inkml:trace contextRef="#ctx0" brushRef="#br1" timeOffset="19846.26">21382 16570 0,'24'0'32,"-48"-25"-17,24 0 1,0 0 15,-25 25-15,0 0 15,25 25-15,-25 0-1,25 0 1,-25-1-16,25 26 15,25-25-15,0-25 16,25 0 0,-26 0-16,1-25 15,0 25-15,-25-25 16,25 0-16,-25-24 16,-25-1-1,-25 50 1,1 25 15,24 0-31</inkml:trace>
  <inkml:trace contextRef="#ctx0" brushRef="#br1" timeOffset="22058.26">12402 7342 0,'0'-25'16,"0"1"31,-24 24-32,24-25 1,-25 25 0,25-25-16,-25 25 15,-49-74 1,49 74-16,-50-25 15,50 0-15,-24 25 16,-26 0 0,26 0-16,-1-25 15,1 25-15,-26 0 16,26 0 0,24 0-16,-25-25 15,25 25 1,1 0-1,-26 25 1,0-25 0,26 0-16,-26 0 15,25 0-15,0 25 16,-24-25 0,24 0-1,0 0-15,0 25 16,1 0-16,-1-1 15,0 1 1,0 25 0,0-1-1,25 1 1,-25 0 15,25-26-31,0 1 16,25 25-16,-25-25 0,0-1 0,0 1 15,25 50 1,-25-51-16,25 26 16,-25-25-16,50 49 15,-26-49-15,1 0 16,0 0-16,0 24 16,0-24-16,24 0 15,-24-25-15,25 25 16,-26 0-16,26-25 15,-25 24-15,49-24 16,-49 25-16,49-25 16,1 0-1,-50 0-15,99 0 16,-100 0-16,26 0 16,24 0-16,75-25 15,-25 25 1,-49-24 15,-50 24-31,123-50 16,-123 50-16,0-25 15,0 25-15,49-50 16,-49 26-16,25-51 16,-26 26-1,1 24-15,-25-25 16,0 1-16,0-1 15,-25-24 1,-24-50 0,49 99-16,-75-74 15,51 74-15,-76-25 16,76 25-16,-100-24 16,74 24-1,-148 0-15</inkml:trace>
  <inkml:trace contextRef="#ctx0" brushRef="#br1" timeOffset="27044.26">14461 7392 0,'0'-25'47,"0"50"-15,-25-25-17,25 25 1,-24-25-16,24 49 31,-25-24-31,0 0 16,25 0-16,0-1 15,25 1 1,0-25-16,24 0 16,-49-25-16,75 1 15,-51 24 1,-24-25-16,0 0 15,-49 0 1,24 25 0,-25-25-1,50 50 1,-24-25-16,-1 50 16</inkml:trace>
  <inkml:trace contextRef="#ctx0" brushRef="#br1" timeOffset="28207.26">14883 7590 0,'25'0'47,"-1"0"-16,1 25-31,0-25 16,0 0-16,124 0 15,-125 0-15,125-25 16,-99 25-16,124 0 16,-150 0-16,51 0 15,-1 0 1,-99 0-1,1 0 1,-1 0-16,-74-25 16,49 25-16,-99 25 15,-25-25 1,125 25-16,-50-25 16,74 25-16,-25-25 15,75 0 16,0 0-15,49 0 0,75-25-1,-99 25-15,74-25 16,-75 25-16,75-25 16,-99 25-16,50 0 15,-75 25 1,-50 0-16</inkml:trace>
  <inkml:trace contextRef="#ctx0" brushRef="#br1" timeOffset="29690.26">12650 7317 0,'0'-24'15,"-24"24"1,24-25-16,-25 25 15,0-50 1,-25 1 0,26 49-16,-51-50 15,50 50-15,-49-25 16,49 0-16,-74 25 16,74-24-16,-124 24 15,124 0 1,-123 0-16,123 0 15,-74 0-15,74 24 16,-74-24 0,74 25-16,-25-25 15,1 25 1,-26 0 0,50-25-16,-49 49 15,74-24-15,-50 0 16,26 0-16,-26 0 15,25-1-15,0 1 16,0 0 0,1 25-1,24-26-15,0 26 16,0-25-16,0 0 16,24-1-16,1 26 15,-25-25-15,25 24 16,-25-24-16,50 25 31,-25-25-31,-1-1 16,1 1-16,25 50 15,-25-75-15,24 49 16,50-24 0,1-25-1,-26 25 1,25-25-1,-49 0-15,24 0 16,-49 0-16,99 0 16,0-25-1,-99 25-15,99-25 16,-99 0-16,24 25 16,51-49-1,-76 24-15,51-25 16,-50 50-16,-25-24 15,49-26-15,1 0 32,-50 26-32,0-51 15,0 50-15,0-24 16,0-1-16,-25 1 16,25 24-16,-25 0 15,-74-49-15</inkml:trace>
  <inkml:trace contextRef="#ctx0" brushRef="#br1" timeOffset="31343.27">3249 8781 0,'0'-25'32,"-24"25"-32,48 0 78,1 0-63,0 25-15,0-25 16,0 0-16,-1 0 0,51 0 16,74 25-1,-125-25-15,150 0 16,-124-25-16,99 25 16,99-25-1,-50 0 1,0 0-1,-148 25 1,49 0 0,-74 0-16,25 0 15,-25 0-15,49 0 16,-49 0-16,24-24 16,-24 24-16,25 0 15,-25 0-15,-1 0 16,26 0-1,-25 0 1,0-25-16,-1 25 16,1 0-1,0 0 1,-50 0 46,-49 25-46</inkml:trace>
  <inkml:trace contextRef="#ctx0" brushRef="#br1" timeOffset="31907.26">3473 8830 0,'0'0'0,"-25"0"0,0 0 16,0 0-16,0 0 15,1 0-15,-26-24 16,25 24-1,-24 0-15,-1 0 16,0 0 15,26 0-15,48 0 31,-24 24-47,50-24 15,49 0 1,-24 0-16,-1 0 16,-24 0-1,49 0-15,273-49 16,-149 24 0,-148 0-16,148-24 15,-174 49-15,100-25 16,-74 25 15,-51 0-15,-48 25 31</inkml:trace>
  <inkml:trace contextRef="#ctx0" brushRef="#br1" timeOffset="37306.25">3026 7913 0,'0'24'47,"0"1"-16,0 0-31,0 0 15,0 0-15,0 49 16,0-49-16,0 49 16,0 1-16,25 24 15,-25 0 1,0-74-16,0 99 16,0-99-16,0 49 15,0-24 1,0-1 15,0-24-31,0 0 16,0 0 15,0 0-15,25-25-1,-25 24 1,25-24 15,-1 0 0,1 0-15,0 0 0,0 0-16,74-24 15,-25-1 1,-49 25-16,50 0 15,-51 0 1,76 0-16,-1-25 31,-25 25-15,26-25 0,-51 25-16,1-25 15,-25 25-15,-1 0 0,26 0 16,49-24-1,-24-1 1,-1 25 0,-24 0-16,24-25 15,-49 25-15,74 0 16,-25 0 0,-49 0-16,50 0 15,-51 0-15,26 0 16,0 0 15,-1 0-31,-24 0 0,0 0 16,25-25-16,-1 25 31,1 0-15,-1 0-1,-24 0 1,0 0-16,0 0 15,-25-25-15,25 25 16,-1 0 47,-24-24-48,25 24 1,-25-25-16,0 0 15,25 25 1,-25-50-16,0-24 31,0-25-15,0 24 0,0 26-16,-25-1 15,25 25-15,0 1 0,-25-26 16,1-49-1,-1 24 1,25 50 0,0 1-16,0-1 15,-25 0 1,25 50 78,-25-25-79,0 0 1,1 0 0,-1 0-16,0 0 15,0 0-15,-24 0 16,24 0-16,-25 0 0,25 0 0,1 25 15,-1-25-15,-99 0 16,99 0-16,-74 0 16,74 0-16,-99 24 15,99-24-15,-74 0 16,74 0-16,-49 25 16,-1-25-1,50 0-15,1 0 0,-26 25 16,25-25-16,-24 0 15,-26 25 1,1-25 0,24 0 15,-49 0-15,24 0-1,51 0-15,-76 25 16,76-25-16,-26 0 15,25 0-15,-74 0 16,99 25-16,-74-25 16,49 0-16,-25 0 15,25 0-15,1 24 16,-26-24 0,25 0-1</inkml:trace>
  <inkml:trace contextRef="#ctx0" brushRef="#br1" timeOffset="50702.25">13940 13816 0,'25'0'0,"-50"0"16</inkml:trace>
  <inkml:trace contextRef="#ctx0" brushRef="#br1" timeOffset="51777.25">17636 13717 0,'-25'0'31</inkml:trace>
  <inkml:trace contextRef="#ctx0" brushRef="#br1" timeOffset="55377.25">20935 14039 0,'0'25'79,"25"-25"-1,-25-25-63</inkml:trace>
  <inkml:trace contextRef="#ctx0" brushRef="#br1" timeOffset="55724.25">21183 13915 0,'25'0'32</inkml:trace>
  <inkml:trace contextRef="#ctx0" brushRef="#br1" timeOffset="57222.25">22969 14015 0,'0'0'0,"0"-25"16,-25 25-1,25-25 1,-24 0-1,-1 25 1,-25-25 0,1 1-1,24 24 1,-50-25-16,50 25 16,-24 0-1,24 0-15,-25 25 16,26-25-16,-1 24 15,-25 26 1,-49 24 0,49 1-1,26 24 1,24-25 0,0 1-1,24-25-15,26 24 16,-25-49-16,49 0 15,-49-1-15,99 1 16,-74-25-16,49 0 16,-49 0-16,98-49 15,-123 24 1,74-50 0,-49-24-1,-50 74-15,-25-74 16,25 74-16,0 0 0,-49-24 15,24 49-15,-99 0 16</inkml:trace>
  <inkml:trace contextRef="#ctx0" brushRef="#br1" timeOffset="57856.25">23192 14759 0,'0'0'0,"0"-25"0,0 0 15,-24 25 1,24 25-1,24-25 1,-24 25 0,0 49-1,25 1-15,0 24 16,-25-50-16,50 100 16,-1 0-1,-49-124-15,50 99 16,-50-99-1,25 24-15,-1-24 16</inkml:trace>
  <inkml:trace contextRef="#ctx0" brushRef="#br1" timeOffset="58272.25">23391 15801 0,'0'0'0,"0"-25"16,0 50 15,0-1-15,0 1-16,0 0 15,0 0-15,25 49 16,-25-24-16,0 49 15,0-74-15,24 49 16,-24-49 0,0 0-16,0 49 15,25 26 1</inkml:trace>
  <inkml:trace contextRef="#ctx0" brushRef="#br1" timeOffset="58786.25">23614 15925 0,'0'0'0,"0"-25"15,0 0 1,25 25-1,24-25 1,26 25 0,-50 0-16,49 25 15,-49-25-15,0 25 16,0 24-16,-1 1 16,-24 0-16,-24-1 15,-1 26-15,-50 49 16,50-100-16,-49 26 15,74-25-15,-74 25 16,74-26-16,-25 1 16,25 0 15,49-25-15,26-25-1,-50 25-15,74-25 16,-74 25-16,99-24 15,-50 24 1,-49 0-16,0-25 16,0 25-16,-25-25 31,-25 25-31</inkml:trace>
  <inkml:trace contextRef="#ctx0" brushRef="#br1" timeOffset="60936.25">14287 8310 0,'0'-25'15,"0"0"17,0 0-1,-24 25-15,24-25-1,-50 25 1,-49-24-1,74 24-15,-99-25 16,99 25-16,-24 0 16,-26 0-1,1 0-15,24 0 16,25 0-16,-24 0 16,-1 0-1,25 0-15,-24 0 16,24 0-16,0 0 15,-49 0 1,49 0 0,-74 25-1,24-1 1,1 1 0,24 0 15,-24 25-16,24-26 1,25-24 0,25 25-16,0 0 15,0 0 1,25 24 0,-25 26-1,50-1 1,-1-24-1,-24-25-15,50 24 16,-51-49-16,26 25 16,-25-25-16,49 25 15,-49 0 1,74-25-16,-49 24 16,49-24-16,-74 0 15,49 0 1,-24-24-16,74-1 15,-99 25-15,74-25 16,-74 0-16,99 0 16,-99 1-16,49-1 15,-24 25-15,49-50 16,-74 25-16,49 1 16,-24-26-1,-25-24 1,-1-1-1,-48 1 1,24 49-16,-50-49 16,25 49-16,-24-25 15,24 50 1,-75-49-16,76 49 16,-51-25-16,-74 0 15</inkml:trace>
  <inkml:trace contextRef="#ctx0" brushRef="#br1" timeOffset="63003.25">14833 8409 0,'25'0'94,"0"0"-79,0 0 1,-1 0 0,1 0-16,0 25 0,0-25 15,0 0-15,49 0 16,-49 0-1,0 0-15,-1 0 32,1 0-32,-25 24 15,-25-24 17,1 0-17,-1 0 1,-74 0-1,74 0 1,0 0 0,25-24-1</inkml:trace>
  <inkml:trace contextRef="#ctx0" brushRef="#br1" timeOffset="66202.27">2629 8682 0,'0'-25'16,"0"50"-1,0-1 32,25 1-47,-25 0 16,0 0-16,0 0 15,0 74-15,25 25 16,-25-74-16,0 123 16,0-123-16,25 99 15,-25-100-15,0 50 16,0-49-16,0 99 15,0-124 1,0-1 0,0 125-16,0-124 0,0 25 15,25-50 17,-1 0 14,1 0-30,0 0 0,74 25-1,25-25 1,0 0 0,50 24-1,-100-24-15,50 0 16,-74 0-16,-1 0 0,51 0 15,-51 0-15,100 0 16,-124 0-16,99 0 16,-50 0-1,-49 0 1,99 0-16,-99 0 16,99 25-16,0-25 31,-99 0-31,99 0 15,-75 0-15,51 0 16,-75 0-16,99 0 16,-100 25-16,26-25 15,0 0-15,24-25 16,-49 25-16,49 0 16,1 0-1,-51 0-15,1-25 16,0 25-16,0 0 15,0 0-15,24-24 16,-24-1 0,25 0-1,-26-25 1,1-24 0,-25-1 15,0 1-16,-25 0-15,25-26 16,0 76-16,-24-76 16,-1-48-1,25 123-15,-50-124 16,50 124-16,-25-74 16,25 74-16,-24-49 15,-1 24-15,25-24 16,0 49-16,-25-25 15,25 25-15,0 1 16,0-1 0,-25 0-1,25 0 1,0 0 15,-25 25-15,1 0 15,-1 0-15,0 0-1,0 0 1,0 0 0,1 0-16,-76 25 15,51-25-15,-1 25 16,25-25-16,-123 25 15,123-25-15,-124 25 16,74-25 0,26 0-16,-100 0 15,-25 24 1,100-24 0,-25 0 15,49 0-16,1 0-15,-1 0 16,25 0-16,0 0 0,-24 0 16,-50 25-1,24-25 1,1 0 0,-1 25-1,-24-25 1,74 0-16,-124 0 15,125 0 1,-26 0-16,-24 0 16,49 0-16,-50 0 15,51 0-15,-51 0 16,26 0 0,24 0-1,-25 25 1,25-25-16,-24 25 0</inkml:trace>
  <inkml:trace contextRef="#ctx0" brushRef="#br1" timeOffset="66804.27">2480 8806 0,'0'-25'15,"25"50"63,-25-1-62,25-24-16,-25 25 0,0 0 16,25 0-16,-25 0 15,0 24 1,0-24-16,25 50 15,-25-51-15,24 26 16,-24-25-16,25 49 16,-25 25-1,25-99-15,-25 75 16,0-50-16,25 49 16,-25-49-1,25 0-15,-25-1 16,0 1-16,0 0 15,0 25 1,0-26-16,25 26 16,-25-25-1,0 0-15,0-1 16,0 1-16,0 0 16,24 0-16,-24 24 31,0 1-16,0-25 1,25 0 0,-25 24-1,25-49-15,-25 25 16,25-25-16,0 25 16,49 0-1</inkml:trace>
  <inkml:trace contextRef="#ctx0" brushRef="#br1" timeOffset="120367.26">5482 10269 0,'-25'0'0,"50"0"0,-50 25 16,25 0 62,-25-25-78,25 25 0,-25-25 16,-24 74-1,-1 50 1,25-99-16,-24 74 15,24-74-15,0 49 16,0-49-16,1 25 16,-1-26-16</inkml:trace>
  <inkml:trace contextRef="#ctx0" brushRef="#br1" timeOffset="120748.26">5060 10418 0,'-25'-25'16,"25"0"-16,0 1 31,25 24-16,0 0 1,-25 24-16,25-24 0,0 25 16,49 50-1,-24 24 1,-26-74-16,26 24 16,-50-24-16,25-25 0,0 25 0,24 24 15,-24-24 1,0 0-16,0 0 15</inkml:trace>
  <inkml:trace contextRef="#ctx0" brushRef="#br1" timeOffset="121078.26">4812 10567 0,'0'0'0,"0"25"0,0-50 0,25 25 63,0 0-48,0 0 1,-1 0-16,1 0 16,25 0-16,24-25 15,-24 25 1,74-25-16,-99 0 16,24 25-1,26-24-15,-26 24 16,-24-25-16,0 25 0,49 0 0</inkml:trace>
</inkml:ink>
</file>

<file path=ppt/ink/ink7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20:12:39.053"/>
    </inkml:context>
    <inkml:brush xml:id="br0">
      <inkml:brushProperty name="width" value="0.05292" units="cm"/>
      <inkml:brushProperty name="height" value="0.05292" units="cm"/>
      <inkml:brushProperty name="color" value="#00B0F0"/>
    </inkml:brush>
  </inkml:definitions>
  <inkml:trace contextRef="#ctx0" brushRef="#br0">10418 13568 0,'-25'-25'0,"0"25"16,25-24 0,-24 24-1,24 24 32,0 1-31,0 0-16,24 25 15,-24-1-15,0 75 16,0-74-16,0-1 0,0 51 16,0 73-1,0-49 1,0-74 0,0 0-1,0-26 1,25-24 46,0 0-46,0 0 0,0 0-16,-1 25 15,76-25 1,-1 25-1,-74-25-15,99 0 16,-75 0-16,50 0 16,25-25-1,-99 25-15,50 0 16,-50-25-16,49 25 16,-24 0-1,-26 0-15,1 0 16,0 0-1,0 0 1,24 25 0,-24-25-1,25 0 1,-1 25 0,1-25-1,-25 0 1,0-25-1,-1 0 1,-24 1-16,25-26 16,-25 25-16,25-49 15,-25-1 1,25 50-16,-25-74 16,0 74-16,0-49 15,0 49 1,0-49-16,0 49 0,-25 0 15,25-49 1,0-25 0,0 24-1,0 26 1,-25-1 0,25 25-1,-25 50 48,1-25-32,-1 0-31,0 0 16,0 0-16,0 0 0,-74-25 15,74 25-15,-123-25 16,123 25-1,-99 0 1,-50-49 0,149 49-16,-124-50 15,125 50-15,-76-25 16,-48 25 0,-1 0-1,124 0-15,-173 0 0</inkml:trace>
  <inkml:trace contextRef="#ctx0" brushRef="#br0" timeOffset="8315">9748 3845 0,'0'0'0,"0"25"16,-25-25-16,1 24 15,-1 1 1,25 0 0,25 25-1,49-26 1,0-24-1,-24-49 17,-25 24-32,0 0 15,-25 0-15,0 1 16,-25-51 0,0 26-1,0 49-15,-24 0 16,24 0-16,0 24 15,0 1 1,25 25 0,50 49-16</inkml:trace>
  <inkml:trace contextRef="#ctx0" brushRef="#br0" timeOffset="8930.99">12551 3969 0,'-25'0'31,"1"0"0,-1 0-15,25 25-16,0-1 15,-25-24-15,25 25 16,25 0 0,24 0-1,26-25 1,-26-50 0,-49 25-1,-24 1 1,-1-1 15,0 25-31,0-25 16,0 25-16,1 50 0</inkml:trace>
  <inkml:trace contextRef="#ctx0" brushRef="#br0" timeOffset="9515">16371 3919 0,'-25'0'0,"25"-25"16,-25 25-16,1 0 31,24 25-31,-25 0 16,0 49 15,50-24-15,24 0-1,1-50 1,-25 0-16,25-50 16,-50 25-16,0 0 15,0 1 1,-25-1-16,-75-25 0</inkml:trace>
  <inkml:trace contextRef="#ctx0" brushRef="#br0" timeOffset="12846.99">24333 5655 0,'-24'0'0,"-1"0"16,25-24-16,-25 24 15,25-25 1,25 25 31,0 0-32,-25 25-15,24-25 0,51 0 16,-50 0-16,49 24 16,-49-24-16,24 0 15,-24 0-15,0 0 16,-50 0 15,0 0-15,-24 0-16,-26-24 15,51 24-15,-1 0 0,0 0 16,0 0-16,-49 0 16,99 0 15,-1 0-31,26 0 15,24 0 1,-49 0-16,0 0 16,0 0-16,0 0 15,-50 0 17,0 0-32</inkml:trace>
  <inkml:trace contextRef="#ctx0" brushRef="#br0" timeOffset="14629.99">17239 5234 0,'0'0'0,"0"-25"0,-25 25 0,25-25 16,-24 0-16,24 1 16,-25-1-1,0 0-15,0-25 16,0 50-16,-49-49 16,-75-26-1,50 75 1,74 0-16,-99 25 15,99-25-15,-74 50 16,74-50-16,-74 49 16,25-24-16,-1 50 15,-49 24 1,75 0 0,49-74-16,-50 49 15,50-49-15,0 49 16,0-49-16,0 50 15,0-51 1,25 26-16,24 49 31,26-49-15,-50-25-16,123 49 16,-98-74-16,124 50 15,-125-25-15,150-1 16,-75 1-16,-75-25 0,51-25 15,148-49 1,-75-75 0,-98-25-1,-75 125-15,-25-174 16,0 173-16,-25-49 16,-24 0-16,-25-1 15,-50 1-15</inkml:trace>
  <inkml:trace contextRef="#ctx0" brushRef="#br0" timeOffset="16313.99">5110 6821 0,'0'25'31,"25"-25"-15,-1 0-1,1 0-15,25 25 16,24-25-16,149 50 16,1-26-1,73-24 1,-123 0 15,-149 0-31,49 0 0,-49 0 16,0 0-16,-25-24 31,-25 24-15,0 0-16,0 0 15,1 0-15,-26 0 16,-74 0-1,-74 0 1,-1 0 0,50-25-1,25 25 1,75-25 0,24 25-16,50 0 46,-1 0-30,26 0-16,-25 0 16,124-25-16,-100 25 15,75 0 1,-49-25-16,49 25 16,-99 0-16,49 25 15,-49-25 1,-75 0-1,25 0-15,-99 25 16,75-25-16,-100 0 16,-198 0-16</inkml:trace>
  <inkml:trace contextRef="#ctx0" brushRef="#br0" timeOffset="18613">11658 14287 0,'-25'0'16,"1"0"0,-1-24-1,25 48 1,25-24 0,-1 0-1,1 50 1,74 25-1,-74-51-15,149 76 16,-149-76-16,99 51 16,49 24-1,-73-49 1,-26-26 0,-24 1-1</inkml:trace>
  <inkml:trace contextRef="#ctx0" brushRef="#br0" timeOffset="20329.99">12551 15032 0,'0'0'0,"0"-25"16,-25 25-16,25-25 0,-24 0 31,-1 0-15,0 25-1,25 25 1,-25 0-1,25 49 1,0 26 0,0 73-1,0-123-15,0 99 16,0-124-16,25 123 16,-25 1-1,25-50 1,-25-74-16,0 50 31,0-51-31,0 1 0,0 0 16,25-25 46,-25 25-46,24-25-1,1 0 1,50 49 0,24-24-1,-74-25-15,74 25 16,-50-25-16,51 0 16,98 25-1,-148-25-15,49 0 16,-49 0-16,98 0 15,26-25 1,-25 0 0,-50 25 15,0 0-15,-49 0-16,-1 0 15,-24 0-15,25 25 16,-25-25-16,49 0 15,-49 0-15,25 25 16,-26-25 0,26 0-1,-25 0 1,0-25 0,-25-49-1,0-1 1,0 50-16,-25-74 31,25 74-31,0-49 0,0 24 16,0-74-16,0 100 15,0-51 1,-25 50-16,25-74 16,0 74-16,-25-99 15,0 50 1,25 49-16,-24-49 15,24 49-15,-25 25 16,25-25 0,-25 25 15,25 25-15,-25-25-16,-25 0 15,-74 0 1,-24 0-1,-1 0 1,99 0 0,-123 0-16,123 0 15,-124-25 1,-74 0 0,199 25-16,-150-25 15,150 25-15,24 0 0,-74-24 16,-50 24-1,74-25 1,51 25 0,-1 25-1,25-1-15</inkml:trace>
  <inkml:trace contextRef="#ctx0" brushRef="#br0" timeOffset="35160.99">11832 14610 0,'0'0'0,"-25"-25"0,0 25 16,25-25-1,-25 25-15,1-24 16,-1 24-16,-25-25 16,1 25-1,-26 0 1,26 25-1,-1 49 1,-24 50 0,49 0-1,25 0 1,0-99 0,0 99-1,25-99-15,24 74 16,50 0-1,-74-74-15,50 0 16,-51-25-16,100-25 16,50-74-1,-100-25 1,-74 0 0,-24 0-1,-100-25 1,24 124-1,76 124 1</inkml:trace>
  <inkml:trace contextRef="#ctx0" brushRef="#br0" timeOffset="36960.99">15329 14139 0,'0'0'0,"0"-25"16,-25 25 0,25-25-1,-24 0 1,-26 0-1,0 1 1,26 24-16,-26-25 16,25 25-16,-24 25 15,-26 24 1,-24 26 0,25 49 15,24-25-16,50 25 1,0-99-16,25 74 16,0-74-16,-1 24 15,1 1-15,99 24 16,-99-74-16,0 25 0,99-25 16,74-25-1,-74-24 1,-99 24-16,50-74 15,-75 74-15,0-25 16,-25 1-16,-25-50 16,25 74-16,1 0 15,-26 0-15,-74 0 16</inkml:trace>
  <inkml:trace contextRef="#ctx0" brushRef="#br0" timeOffset="39226.99">13568 6127 0,'-25'0'0,"50"0"0,-50-25 15,1 25 1,-1-25 0,-50-24-1,-49-1 1,100 25-16,-51 0 16,50 1-16,-74 24 15,74-25-15,-124 25 16,125 0-16,-26 0 15,-99 25 1,100-1-16,-26 26 16,50-25-1,-24 49-15,-26 50 16,51-99 0,-1 74-16,25-74 15,0 49 1,0 50-1,49 0 1,-24-99-16,74 74 16,-49-74-16,99 25 15,24-25 1,51-50 0,-1-25-1,-49-24 1,-75-1-1,-99 51-15,49-76 16,-49 76-16,0-76 16,-24 76-16,-1-76 15,25 76 1,-50-51 0,1 26-16,-75-26 0</inkml:trace>
  <inkml:trace contextRef="#ctx0" brushRef="#br0" timeOffset="40155">8682 6796 0,'24'0'0,"1"0"47,0 0-31,0 0-16,0 0 0,123 25 31,-48-25-16,49 0-15,74 25 16,-174-25-16,125 0 16,-149 0-16,124 0 15,-125 0-15,26 0 16,-25 0 0</inkml:trace>
  <inkml:trace contextRef="#ctx0" brushRef="#br0" timeOffset="42427.99">19273 6623 0,'25'0'79,"-25"25"-64,25-25-15,0 0 0,-1 0 16,100 49-1,100-24 1,-75-25-16,74 0 16,-149 25-16,125-25 15,98 0 1,-173 25 0,-99-25-16,0 0 15,-50 0 16,50 0 1</inkml:trace>
  <inkml:trace contextRef="#ctx0" brushRef="#br0" timeOffset="43081.99">23862 6524 0,'0'0'0,"25"0"63,0 0-48,0 0-15,24 24 0,-24-24 0,173 25 16,-123 0-16,74 0 16,-50 0 15,-50-1-16,-73-24 17,-26-24-17,25 24-15,-74 0 16</inkml:trace>
  <inkml:trace contextRef="#ctx0" brushRef="#br0" timeOffset="46493">4738 7739 0,'24'0'47,"1"0"-32,0 0 1,0 0-16,0 0 16,24 0-16,51 25 15,-51-25-15,150 0 16,-150 0-16,274 0 16,-249 0-16,50 0 15,149 25 1,-99-1-1,-125-24 1,-24 0 0,-50 0-1</inkml:trace>
  <inkml:trace contextRef="#ctx0" brushRef="#br0" timeOffset="49225.99">16917 5804 0,'0'0'16,"0"25"31,0 0-32,0 0-15,0 0 16,0 148 0,0 75-1,25 149 1,-1-99-1,1 123 1,-25-98 0,25-249-16,-25 125 15,0-125-15,-25 199 32,25-99-32,-25-50 31,25-100-31,-24 51 15,24-50-15,0-1 16,0-48 0,0-26-1,24-49 1,-24 74-16,0-124 16,25-148-1,-25-76 1,-25 51-1,25 248-15,-24-150 16,24 150-16,-25-224 16,25 1-1,0 24 1,25 149 0,-25 74-1,0 50 16,-25 0-31,25 75 16,0-51-16,0 150 16,0 49-1,0-148-15,0 173 16,0-149-16,25 124 16,-1 50-1,-24-99-15,50 247 16,-50-346-16,0 148 15,25 149 1,-50-124 0,0-49-1,0-125 1,25-24 0,-24-1-16</inkml:trace>
  <inkml:trace contextRef="#ctx0" brushRef="#br0" timeOffset="50559">20389 7020 0,'0'0'0,"0"-25"31,0 50-15,-24 0 15,24-1-15,0 1-16,0 74 16,-25 174-1,0-25 1,25-173-16,-25 272 15,0-273 1,25 150-16,-24 123 16,24-74-1,0-124 1,0-100 0,0-74 15,24-24-16,-24-26-15,50-98 16,-50 123-16,50-148 16,-1-26-1,-24-73 1,0-1 0,-25 25-1,0 50 1,-25 99-1,25 99-15,-25-24 16,0 49 0,25 49-1,0 26 1,-24 49 0,24 74-16,0-124 15,-25 150 1,50 73-1,-1 26 1,1-100 0,25-74-1,-25-50 1,-25-124 0,0-74-1,0-99 1,0 123-16,0-198 15,24 199-15,-24-25 0,0-149 16,0-100 0,0 175-1,-24 98 1,-1 75 0,0 100 15,-25 172-16,26-148-15,24 25 16,0-99-16,0 24 0,0 150 16,0-150-16,24 447 0</inkml:trace>
  <inkml:trace contextRef="#ctx0" brushRef="#br0" timeOffset="54641.99">9351 7987 0,'0'0'0,"0"-25"16,0 50 109,25-25-125,-25 25 15,0 0 1,0 0-16,25-1 15,-25 26-15,25 74 16,0-74-16,-1 173 16,1 25-1,25 25 1,-25-100 0,-25-123-16,0 74 15,0-99-15,0 49 16,0-49-16,0 0 15,0-50 17,0 0-32,0-49 15,0 24-15,24-99 16,-24 100-16,0-100 16,-24 99-16,24-173 15,-25 173 1,0-123-16,0-26 31,0 100-15,1 74-1,24 75 1,24 24 0,-24 100-1,50 99 1,0 74-1</inkml:trace>
  <inkml:trace contextRef="#ctx0" brushRef="#br0" timeOffset="57126.99">4217 7640 0,'0'0'16,"-25"0"-16,50 0 47,-25 25-32,0-1 1,0 1-16,0 74 31,0-74-31,25 124 16,-25-99-16,0 74 15,24 74 1,-24-74 0,0 0-1,0-74 1,25-50-1,0 0 17,0 25-17,0-25-15,49 0 16,50 24 0,25-24-1,-124 0 1,99 0-16,-75 0 15,150 0 1,49 0 0,-75 0-1,26 0 1,-50 0 0,0 0-1,-25 0 1,-100 0-16,51 0 15,-50 0-15,-1 25 16,26-25 0,0-25-1,-26 25 1,1-24 0,-25-1-16,25 0 15,-25 0 1,25-24-16,0-51 31,-1 1-15,1 0-1,-25 25 1,0 24-16,0-24 16,0 49-16,0-75 15,-25 26 1,25 24-1,0 26-15,-24-26 16,24 25 0,-25 25-1,0 0 1,0-25 0,0 25-16,-24 0 15,24 0 1,-74 0-1,49 25-15,-24-25 16,24 0-16,25 0 0,-148 0 16,-150 0-1,150 0 1,-75-25 0,49 25-1,-173 0 1</inkml:trace>
  <inkml:trace contextRef="#ctx0" brushRef="#br0" timeOffset="60258">13717 8235 0,'0'-25'47,"25"25"-47,-25-24 16,0-1 0,-25 25 46,25 25-46,-25-25-16,25 24 15,-25-24 1,25 25-16,0 0 16,0 49-1,50-24 1,0-75-1,-50 0 1,0 1 0,0-26-1,-25 50 1,0-25 0,25 50-1,-25 0 1</inkml:trace>
  <inkml:trace contextRef="#ctx0" brushRef="#br0" timeOffset="63406.99">3870 8458 0,'0'-24'15,"0"48"1,0 1 31,0 0-32,0 0-15,0 0 0,0 49 16,24 124 0,-24-24-1,0 0 1,0-25 0,25-50-1,-25-74-15,0 24 16,0-24-1,0 0 1,0 0 0,0-50-1,25 25 1,0 0 31,0 0-47,-1 0 15,51-25 1,-50 25-16,123 0 16,-98-25-16,99 25 15,-100-25-15,175 1 16,-175 24-16,175 0 16,-51-25-1,1 25 1,-25 25 15,-1-25-15,-123 0-16,124 0 15,-124 0-15,49 0 16,-49 0-16,74 0 16,-74 0-16,0 0 0,0 0 15,49 0 1,-24 0-1,-25 0 1,-1 0 0,-24-25-1,25 25-15,-25-25 16,0 0 0,25 25-16,0-49 15,0-1 1,-1-24 15,-24 49-31,0-25 16,0 25-16,0 1 0,0-51 15,0-49 1,-24 25 0,-1-25-1,-25 25 1,50 24-1,-25 26 1,1 49 0,-1 0 15,0 24-15,0-24-16,-74 25 15,0-25 1,74 0-1,-99-25 1,74 25-16,-74-24 16,99 24-16,-173-25 15,173 25-15,-99-25 16,75 25-16,-100-25 16,99 25-16,-49 0 15,49 0-15,-99 0 16,125 0-16,-100 25 15,99-25-15,-223 25 16</inkml:trace>
  <inkml:trace contextRef="#ctx0" brushRef="#br0" timeOffset="65786.98">23019 9277 0,'0'0'0,"0"25"31,25-25 1,-25 25-1,24-25-31,1 0 0,0 0 16,49 24-1,125 26 1,-50-25-1,-100-25-15,100 25 16,-99-25-16,74 0 16,0 0-1,-75 0 1,-49 24 62</inkml:trace>
  <inkml:trace contextRef="#ctx0" brushRef="#br0" timeOffset="73090.98">3448 9351 0,'0'-24'0,"0"-1"31,0 0-16,0 0 1,-25 25 0,25 25-1,25-25-15,-25 25 16,0 0 0,0 49-1,25 75 1,-25-124-16,24 148 15,1-123-15,-25 74 16,0-75-16,25 100 16,-25-99-16,0 74 15,0 0 1,0-99-16,0 49 16,0-49-16,0 0 15,0 0 1,0-1-1,25-24 17,-25-24-17,25 24 1,24 0 0,-24 24-16,25-24 15,-25 0-15,99 0 16,-100 0-16,175-24 15,-150 24-15,224-25 16,50 0 0,-249 25-16,199 0 15,-199 0-15,75 25 16,-99-25-16,99 25 16,-100-25-16,50 24 15,-74-24-15,99 0 16,-74 0-1,49 0-15,0 0 16,-24 0 15,-1 0-15,-49 0 0,0 0-1,-25-24 1,25 24-1,-25-25 32,24 0-31,-24-25 0,25-148-1,-25 148-15,0-123 16,0 123-1,0-99-15,-25-49 16,1 74 15,24 74-31,-50-74 16,50 99-16,-25-49 16,25 49-16,-25-49 15,25 49-15,0 0 16,0 0-1,-24 25 32,-1 0 0,0 0-31,0 25-16,0-25 15,1 0-15,-100 0 32,49 25-17,-74-25 1,0 25 0,-24 0-1,123-25-15,-99 24 16,125-24-16,-100 25 15,-25 0 1,-50 0 0,-24 0-1,0-25 1,74 24 0,-25-24-1,75 0 1,-75 0-1,50-24 1,75 24 0,-50 0-1,74 0-15,-25 0 16,25 0 0,50 0-16</inkml:trace>
  <inkml:trace contextRef="#ctx0" brushRef="#br0" timeOffset="73688.98">4390 10740 0,'0'-24'16,"-24"24"-1,24 24 16,0 1-15,0 0-16,0 0 16,24 124-1,1 49 1,74 1 0,-74-150-16,74 100 15,-74-99-15,174 123 16,-75-74-1,99-24 1,-49-75 0,-50 0-16</inkml:trace>
  <inkml:trace contextRef="#ctx0" brushRef="#br0" timeOffset="74472.98">4266 12526 0,'0'0'0,"0"-24"0,-24 24 0,24-25 16,-25 25 0,-25 0-1,-24 25 1,-50 99 0,74-25-1,25 50 1,50-50-1,74 0 1,1-49 15,-76-50-31,100 24 16,-99-24-16,50 25 16,-51-25-16,26 50 15,-50-25-15,0 0 16,0 49-1,-25 0 1,-49 26 0,-1-26-1,1-99 1,-50-173 0</inkml:trace>
  <inkml:trace contextRef="#ctx0" brushRef="#br0" timeOffset="75206.98">4564 12353 0,'-25'0'32,"25"25"-17,0-1-15,0 1 16,25 74-1,-25-74-15,25 149 16,0-125-16,-1 75 16,-24-74-16,50 99 15,-50-100-15,50 51 16,-50-75-16,24 24 16,1-49 15,-25-49-31,25-51 15,-25 75 1,25-74-16,-25 74 16,25-24-1,-25 49 1,25 25 0,24 74-1,26 25 1,-1-50-1,0-49 1,26-74 0,-51-26-1,-24 50-15,0-99 16,0 99-16,-50-24 16,0-1-1,0 50-15,0-25 16,1 25-1,-1 25-15,0 25 16,0 24 15,25-49-31,0 49 16,0-49-16,50 25 16,24-75-1,25-25 1,-74 26-16,74-76 15,-99 76-15,25-26 16,-25 0 0,-49 75-1,24 174 1</inkml:trace>
  <inkml:trace contextRef="#ctx0" brushRef="#br0" timeOffset="75690">5779 13221 0,'0'0'0,"0"-25"0,0 0 16,0-49-16,25 24 31,-25-99-15,25 50 0,-25 124 15,25 0-31,-25 49 15,25 25 1,0-74-16,24 50 16,-49-51-16,50 26 15,-1-50 1,-24 0-16,74-74 16,-74 49-16,50-74 15,-51 74-15,26-74 16,0-1-1,-50-24-15,0 75 16,-25-150-16,25 150 16,-50-100-1,1 25 1,49 99-16,-50-25 16,50 75-16,-25 0 15,25 0-15,0 124 16,25-100-16,-25 125 15,74 99 1,1-100 0,148 125-1</inkml:trace>
  <inkml:trace contextRef="#ctx0" brushRef="#br0" timeOffset="75891.98">6325 12824 0,'0'0'0,"0"-25"0,25 25 16,0-25 15,0 25-31,74-49 15,99-1-15</inkml:trace>
  <inkml:trace contextRef="#ctx0" brushRef="#br0" timeOffset="76588.98">6821 12799 0,'0'0'16,"0"-25"15,0 1-15,25 24 0,25-25-1,-25 25-15,24-50 16,-24 25-16,0-24 15,0-26 1,-50 51-16,0-1 16,0 0-16,-24 25 15,49 25-15,-50 0 16,25-25 0,0 74-16,0-24 0,25-1 15,0-24-15,25 49 16,50-24-1,49-75 1,0-49 15,-25-25-15,-99 74-16,50-74 16,-50 74-16,-25-50 15,-25 26 1,25 49-1,1 49 1,-1 26 0,50-1-1,24 1 1,26-26 0,-51-49-16,51 25 15,-50-25-15,-1 25 16,-24 24-1,-24-24 1,-26 25 15,25-50-31,0-25 16,1 25-16,24-223 0</inkml:trace>
  <inkml:trace contextRef="#ctx0" brushRef="#br0" timeOffset="76855.98">7491 11782 0,'0'0'0,"25"-25"16,-25 1-16,0 48 31,0 26-15,0 49 0,0-74-16,-25 124 15,25-124-15,25 99 16,-25-99-16,25 123 15,-1-123 1,1 74-16,0-74 16,49 74-1,-49-99-15,50 50 16,24-25 0,0-50-16</inkml:trace>
  <inkml:trace contextRef="#ctx0" brushRef="#br0" timeOffset="77008.98">7565 12129 0,'0'0'16,"0"-24"-16,25 24 16,0-25-1,-25 0-15,124-25 16,74-49-1</inkml:trace>
  <inkml:trace contextRef="#ctx0" brushRef="#br0" timeOffset="77506.98">5358 14064 0,'0'0'0,"0"-25"0,0 50 47,0 0-47,0 49 16,25 75-1,24 25 1,-24-124-16,49 123 16,-49-123-16,25 49 15,-50-74-15,25 24 16</inkml:trace>
  <inkml:trace contextRef="#ctx0" brushRef="#br0" timeOffset="77806.98">5234 14064 0,'0'0'0,"0"-25"16,0 1-16,-25 24 0,25-50 15,0 25-15,25 0 16,-25 1-16,49-100 15,51 24 1,73 51 0,-49 98-1,0 75 1,-49 50 0,-100 0-1,-99 24 1,0-74-1,99-99-15,-74 25 16,74-50 0,0 0-16</inkml:trace>
  <inkml:trace contextRef="#ctx0" brushRef="#br0" timeOffset="78521.98">6424 14610 0,'0'0'0,"0"-25"15,-24 25-15,24-25 0,-50-49 16,0 24 0,-24-24-1,24 49 1,1 75-1,24-25 1,0 49-16,25-49 16,-25 0-16,25 74 0,25 0 31,50-99-15,49-50-1,-25-74 1,-74 100-16,49-76 15,-49 100-15,-25-49 16,-25 49 0,0 25-1,25-1 1,25 26 0,49 24-1,50-24 1,0-50-1,-99-25 1,75-24-16,-76 24 16,26-50-1,-50 26-15,25-100 16,-25 99-16,-25-74 16,-25-49-1,50 123-15,-74-74 16,49 99-16,0 0 15,0 25 1,25 75 0,0 49-1,25-99-15,25 148 16,-25-123-16,49 74 16,-49-75-16,49 76 15,-49-101-15,0 51 16,0-50-1,-25 24-15</inkml:trace>
  <inkml:trace contextRef="#ctx0" brushRef="#br0" timeOffset="79087.98">6722 14213 0,'0'0'0,"0"-25"15,0 0-15,0 1 31,50-1-15,74-50 0,25 26-1,-1-26 1,-98 51-16,49-51 16,-99 50-16,25-24 15,-25-50 1,-50 49-1,26 25 1,-1 25 0,25 75 15,25 73-15,-1 26-1,26 24 1,-25-98-1,0-51 1,-25-74 0,0-24-1,0-125 1,0 50 0,24 25-1,-24 74-15,25 0 16,0 25-16,49 25 15,26 50 1,-51 49 0,-49 24 15,-49 26-31</inkml:trace>
</inkml:ink>
</file>

<file path=ppt/ink/ink7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20:14:14.739"/>
    </inkml:context>
    <inkml:brush xml:id="br0">
      <inkml:brushProperty name="width" value="0.05292" units="cm"/>
      <inkml:brushProperty name="height" value="0.05292" units="cm"/>
      <inkml:brushProperty name="color" value="#00B0F0"/>
    </inkml:brush>
  </inkml:definitions>
  <inkml:trace contextRef="#ctx0" brushRef="#br0">6449 5680 0,'0'0'0,"0"25"16,0 0 31,0 0-32,0-1 1,0 1-16,25 50 16,0 74-1,-25-100-15,25 174 16,-1-173 0,1 74-1,0 25 1,-25-50-1,25-25 1,-25-49 0,25-25-16</inkml:trace>
  <inkml:trace contextRef="#ctx0" brushRef="#br0" timeOffset="1200.99">6400 5705 0,'0'0'0,"24"0"62,1-25-46,0 25-1,0 25-15,0-25 16,-1 0-16,51 0 0,98 0 31,-48 0-15,-76 0-16,125-25 15,-149 25-15,99 0 16,-100 0-16,76 0 16,-76 0-16,51 0 15,-1 0 1,-24-25 0,-25 25-16,-1 0 15,1 0-15,-25 25 94,-25-25-63,25 25-15,0 0 31,0 49-32,0-49-15,0 0 0,25 74 16,0 25 0,25 50-1,-26 24 1,1-123-1,25 49 1,-25-25 0,-1-25-1,-24-24 1,0-25 15,-24-25 32,-1 0-48,0 0-15,0 0 16,0 0-16,1-25 16,-100 25-1,0 0 1,99 0-16,-124 0 15,124 0-15,-99 0 16,0 0 15,-49 0-31,48 0 16,26-25 15,50 25-15,24 0-16,25-25 15</inkml:trace>
</inkml:ink>
</file>

<file path=ppt/ink/ink7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8T20:14:32.020"/>
    </inkml:context>
    <inkml:brush xml:id="br0">
      <inkml:brushProperty name="width" value="0.05292" units="cm"/>
      <inkml:brushProperty name="height" value="0.05292" units="cm"/>
      <inkml:brushProperty name="color" value="#00B0F0"/>
    </inkml:brush>
  </inkml:definitions>
  <inkml:trace contextRef="#ctx0" brushRef="#br0">5755 8161 0,'-25'0'0,"25"-25"16,-25 25 15,25-25-31,-25 0 16,0 25-1,1 0 1,-26 0 0,-24 0-1,-1 0 1,1 0 15,-1 25-15,26 0-16,-1 0 15,50 0-15,-74 24 16,24 26 0,50-51-16,-49 51 15,49-50-15,0-1 0,-25 51 16,25 74 0,0-75-1,25 25 1,24 0-1,50-49 1,50 25 0,0-75-1,173-25 1,-173-25 0,-99 25-16,99-124 15,-124 100 1,-1-50-1,1-25 1,-25-25-16,-49 0 16,24 124-16,0-24 0,-49-51 15,-26 26 1,-98 74 0</inkml:trace>
  <inkml:trace contextRef="#ctx0" brushRef="#br0" timeOffset="917">8731 6375 0,'0'0'0,"-25"-25"0,25 0 15,0 0 1,-24 25-16,24-24 31,-50 24-15,0 24-1,26 1-15,-26 50 16,50-51-16,-50 100 16,26 0-1,24 0 1,24 1 0,26-76-16,24 26 15,-49-51-15,25 1 0,-1 0 0,26 0 16,173-50-1,-50-49 1,-98-50 0,-76-25-1,-48 124-15,-51-124 16,26 99-16,-100-74 16,0 75-1,124 24 1,-99 50-16</inkml:trace>
  <inkml:trace contextRef="#ctx0" brushRef="#br0" timeOffset="1766">9203 10592 0,'0'0'0,"-25"-25"16,25 0-16,0 0 0,-25 25 15,-25-49 1,1-1 0,24 50-16,-74 25 15,49-25-15,0 25 16,-74 49-1,-24 50 1,98 50 0,50-50-1,74 49 1,-49-148-16,99 74 31,-74-74-31,123 25 16,-24-25-16,99-100 15,-198 50-15,99-99 16,0-124 0,-149 50-1,-100 24 1,-98 25 0,148 149-16,-198-24 15</inkml:trace>
  <inkml:trace contextRef="#ctx0" brushRef="#br0" timeOffset="2816">12650 6028 0,'0'0'0,"-24"0"16,-1 0-1,0 0 1,-25 24-1,26-24-15,-51 25 16,75 0-16,-74 25 16,-25 49-1,74-74-15,-50 123 16,75-123-16,-25 99 16,50 75-1,-25-175 1,100 125-1,-76-124-15,100 50 16,-99-51-16,174 1 16,-150-25-16,125-25 15,74-148 1,-149-26 0,-99 150-16,-25-175 15,0 175-15,-99-75 16,75 99-16,-125-49 15,125 74-15,-175 24 16</inkml:trace>
  <inkml:trace contextRef="#ctx0" brushRef="#br0" timeOffset="3635.99">12774 10492 0,'0'0'0,"-24"-24"15,-1 24 1,0-25 0,-25 0-1,-49 0 1,0 25 0,-25 75-1,0-1 1,25 50 15,49 25-15,50-25-16,25-50 15,-25-24-15,124 99 16,50-25 0,123-124-1,-49-124 1,-49-75-1,-125-49 1,-124 75 0,1 123-16,-100-74 15,124 74-15,-99 1 16,-25 49 0</inkml:trace>
  <inkml:trace contextRef="#ctx0" brushRef="#br0" timeOffset="4366">16049 6276 0,'0'-25'0,"-25"25"0,25-25 16,-25 25-1,0 0 1,0 0-16,-49 0 16,-25 50-1,49-1 1,1 26-16,24-51 15,-25 125 1,50 25 0,0-149-16,99 148 15,-74-123-15,25 0 16,198-1 0,25-74-1,-50-99 1,-99-99-1,-149 25 1,-124 49 0,-49 50-1,-100 198-15</inkml:trace>
  <inkml:trace contextRef="#ctx0" brushRef="#br0" timeOffset="5235.99">16098 10344 0,'0'0'0,"0"-25"16,-25 25-1,25-25 1,-24 25 0,-1 0-16,-25 0 15,-24 50 1,24-50-16,-49 74 16,74-49-16,-99 99 15,50 0 1,49 25-1,75 49 1,98-49 0,125 0-1,0-149 1,50-149 0,-199 25 15,-100 25-31,-24-25 0,0 74 15,-124-124 1,-49 26 0,-51 73-1,76 50-15</inkml:trace>
  <inkml:trace contextRef="#ctx0" brushRef="#br0" timeOffset="6152.99">20092 8210 0,'0'0'0,"0"-24"16,-25 24-16,25-25 16,0 0-1,-25 0 1,-24 25 0,-1 0-1,25 0 1,-49 25-16,49-25 15,-74 25 1,0 24 0,-1 51-1,100-76-15,-25 76 16,1-51-16,48 50 16,-24-49-16,100 99 15,-75-100-15,74 51 16,99-26-1,-148-49-15,173-50 16,-173 0-16,74-49 16,-75 49-16,50-124 15,-99 100-15,0-75 16,-74-25 0,-75 50 15,-24 24-31</inkml:trace>
</inkml:ink>
</file>

<file path=ppt/ink/ink7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8:35:14.328"/>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11237 6896 0,'0'0'0,"0"-25"15,24 25 63,1 0-31,0 0-16,-25-25-15</inkml:trace>
  <inkml:trace contextRef="#ctx0" brushRef="#br0" timeOffset="1366.99">16396 6921 0,'0'0'0,"25"0"62,-25 24-46,25-24-16,-1 0 15,1 0-15,25 0 0,74 0 32,74 0-17,1 25 1,73-25 0,-73 0-1,-149 0-15,148 0 16,-148 0-16,74 0 15,24 25 1,-24-25 0,0 0-1,-24 0 1,-51 0 0,1 0-1,-25-25 1</inkml:trace>
  <inkml:trace contextRef="#ctx0" brushRef="#br0" timeOffset="10898">13171 9054 0,'0'-25'31,"0"0"-15,25 25-1,-25-25-15,25 0 16,0 1 0,24-26-1,26-24 1,24 24 0,-25 25-1,1 50 1,-1 25-1,25-1 1,1 1 0,-1-50-1,0-50 1,25-24 0,-74 24-1,49 1 1,-49 24-1,-1 50 1,26 24 15,-1 1-15,50 24 0,-25-74-1,-74 0-15,74 0 16,-74-25-16,49-24 15,1-1 1,-1-24 0,1 49-1,-51 25 1,1 0-16,25 25 16,-25-25-16,24 49 15,26 1 1,24 24-1,-25-49 1,26-50 15,-26 1-15,-24-26 0,-26 25-1,1 25-15,0 0 16,0 0-1,-25 25-15,49 25 16,1-1 0,24 1-1,26-1 1,-76-49-16,76 0 16,-75 0-16,24-24 15,50-26 1,-74 25-16,25 0 15,-25 1-15,-1 24 16,-24-25-16,50 25 31,-25 25-15,24 24 0,26 26-1,24-1 1,-25-74-1,1-25 1,-1 0 0,1-49-1,-1 24 1,-49 50 0,0 0-1,-1 50 1,26 24-1,0-24 1,24 0 15,-49-50-31,49 0 16,-49-25-16,50 0 16,-51 25-16,51-50 15,-75 26-15,74-1 16,-49 0-1,0 25 1,0 25 0,-1-25-1,26 25 1,74-25 0,-50 0-1,26-50 1,-26 25-1,1-24 1,-26 24 0</inkml:trace>
  <inkml:trace contextRef="#ctx0" brushRef="#br0" timeOffset="23633.99">695 11237 0,'0'0'0,"0"-25"47,24 25-47,-24-25 15,0 0 1,25 25-16,-25-25 15,25 0 1,0 1 0,0 24-1,-1 0 1,26 49 0,0 1-1,-26 0 1,1-26-1,0-24 17,0 0-32,0-49 15,-1 24 17,26 25-17,0 0 1,-26 0-16,1 0 15,0 25-15,0-25 0,0 0 16,49 49 0,-24-49-1,-1-24 1,1-1 0,-25 0-1,-25 0 1,24 25-1,-24 25 1,25-25 0,25 50-1,24-50 17,-24 0-17,0 0 1,-1-50-1,-24 25 1,0-25 0,-25 26-1,25 24-15,-1 0 16,-24 24 0,25 1-1,0 25 1,-25-25-16,50 0 15,-26-25-15,1 24 32,25-24-32,-25-24 15,-1 24-15,1-50 32,0 50-32,-25-25 15,25 0 1,0 25-1,24 50 1,26-25 0,-26 0-1,26-1 1,-1-48 0,-24-1-1,-25 0 1,24-25-1,-24 25 1,25 50 0,-1-25-1,1 25 17,24-25-17,1 0 1,-26-25-1,1-24 1,-1 24 0,-24 0-1,25 0 1,-25 25 0,-1 25-16,1-25 15,0 0-15,0 25 16,0-25-1</inkml:trace>
  <inkml:trace contextRef="#ctx0" brushRef="#br0" timeOffset="25596">4167 11286 0,'0'-25'31,"0"1"-15,25-1-16,-25 0 15,25 25-15,49-50 32,50 50-17,-49 0 1,24 25-1,-74 0-15,49 0 16,-49 0-16,24 24 16,1-24-1,0-25 1,-25-25 0,24-49-1,-24 24 1,-25 25-16,50 0 15,-26 25 1,1 0 15,50 75-31,-1-1 32,-24-24-17,24-50 1,-24-25-1,49-24 1,-25-26 0,-24 50-1,-1 25 1,1 0 0,49 50-1,-49-25 1,-25-25-16,49 0 15,-49 0-15,25-25 16,24-25 0,-24 1-1,-26 24 17,-24 0-32,25 25 15,0 0 1,0 50-1,24-26 1,1 1 0,0 0-1,-1-25 1,1 0 0,-25-25-1,-25 0-15</inkml:trace>
  <inkml:trace contextRef="#ctx0" brushRef="#br0" timeOffset="31578.99">8384 11112 0,'0'0'0,"0"-24"16,25 24-16,-25-25 16,0 0-1,25 0 1,49 0 0,0 25-1,50 25 1,0 25-1,0-1 1,25 1 0,0-50-1,-124 0-15,49 0 16,-49-25 0,74-24-1,-24-51 1,-1 26-1,-24 0 1,-25 74-16,24-25 16,-24 25-16,49 25 15,26 24 1,-1 1 0,0-1-1,0-24 1,50-99-1,-50 24 1,-24-49 0,-1 49-1,-74 26-15,25 24 32,0 0-32,0 0 15,99 49 1,-50 1-1,75-1 1,-25-24 0,-74-50-16,24 1 15,-49 24-15,24-25 0,-24 0 16,0 25-16,49-74 16,1 24-1</inkml:trace>
  <inkml:trace contextRef="#ctx0" brushRef="#br0" timeOffset="39277.99">11336 13568 0,'0'-25'32,"25"25"-32,-1-24 15,-24-1 1,50 0-1,-25 0 1,24-24 0,1 24-1,24 25 1,-24 25 0,0 24 15,24 1-16,25-1 1,-74-49-16,49 25 16,-49-25-16,25-25 15,49 1 1,-24-51 0,-1 50 15,-24 1-31,-1 48 15,26 26 1,24 24 0,-25 1-1,25-26 1,-24-49 0,49-24-1,25-51 16,-50 1-15,-74 74-16,24-25 16,-24 25-16,0-25 15,49 50 1,26 25 0,-26-1-1,25 1 1,25-50-1,-25 0 1,-24-50 0,-50 50-16,74-49 15,-74 24 1,24 25-16,26-25 16,24 50 15,-25 24-16,26-24 1,-76 0-16,76-25 16,-76 0-16,100-25 0</inkml:trace>
  <inkml:trace contextRef="#ctx0" brushRef="#br1" timeOffset="36643.25">17190 12675 0</inkml:trace>
  <inkml:trace contextRef="#ctx0" brushRef="#br1" timeOffset="36953.25">17190 12675 0</inkml:trace>
</inkml:ink>
</file>

<file path=ppt/ink/ink7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8:36:31.951"/>
    </inkml:context>
    <inkml:brush xml:id="br0">
      <inkml:brushProperty name="width" value="0.05292" units="cm"/>
      <inkml:brushProperty name="height" value="0.05292" units="cm"/>
      <inkml:brushProperty name="color" value="#C00000"/>
    </inkml:brush>
  </inkml:definitions>
  <inkml:trace contextRef="#ctx0" brushRef="#br0">2480 7119 0,'0'0'0,"0"-25"0,0 0 31,0 1 0,25 24-31,0-25 0,49 0 16,125-74 0,-1 24 15,100-49-15,-50 50-1,-149 49 1,-49 25-1</inkml:trace>
  <inkml:trace contextRef="#ctx0" brushRef="#br0" timeOffset="849.99">2505 9302 0,'-25'0'16,"50"0"15,-25-25-15,25 25-16,0-25 0,0 25 15,49-25 1,75-49 0,0 0-1,49-1 1,-49 25 0,0 26-1,-50-26-15</inkml:trace>
  <inkml:trace contextRef="#ctx0" brushRef="#br0" timeOffset="12247.99">20042 13345 0,'0'-25'0,"0"50"47,25-25-31,0 0 15,0 0-16,-25-25-15,24 25 16,76 25 0,24 0-1,-50 0 1,25-1 0,0-48-1,1-1 1,-26 0-1,1 0 1,-26 0 0,1 50-1,24 25 17,-49-25-32,49 24 15,-49-24-15,50 0 16,24-25-1,-25 0 1,1-50 0,-1 1-1,0-1 1,-24 50 0,0 25-1,-1 0 1,-24-1-16,25 1 31,-25 0-31,74 25 16,-74-50-16,49 24 0,-49-24 0,49-24 15,25-26 17,-24 0-17,-26 26 1,1-1-1,24 25-15</inkml:trace>
</inkml:ink>
</file>

<file path=ppt/ink/ink7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8:37:12.37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14883 10096 0,'0'-25'0,"0"0"16,0 0 15,0 0-15,-25 25-16,0-25 15,0 25 1,1 0-1,-1 0 1,-25 25 0,1-25-1,-26 50 1,26-25 0,-1 24-1,25 26 1,0-1-1,25-24 1,0-25-16,0 24 16,25-24-16,-25 25 15,50 24 1,-25-24 0,-1-50-16,26 49 15,-25-49 1,0 25-16,-1-25 15,26 0-15,-25 0 16,49-25 0,1 0-1,-1 1 1,-49-1 0,24-25-1,-49 1 1,0-51-1,-24 1 1,-1 0 0,0 0-1,-25 49 1</inkml:trace>
  <inkml:trace contextRef="#ctx0" brushRef="#br0" timeOffset="1015.99">12874 13667 0,'-25'0'15,"25"-24"-15,25 24 31,-25-25-31,-25 25 16,25-25 0,-25 25-1,-25 25 1,-49 24 0,0 26-1,25-1 1,49-49-1,-25 74 1,50-74-16,-25 25 16,50 24-1,25 0 1,49-24 0,50-25-1,-124-25-15,123-25 16,-123 25-16,74-50 15,-24-24 1,-75 0 0,-75-50-1,-24 24 1,-99 1 0</inkml:trace>
  <inkml:trace contextRef="#ctx0" brushRef="#br0" timeOffset="2015.99">4093 10864 0,'0'25'78,"-25"-25"-78,0 0 16,0 0 0,-24 25-16,-1 49 15,-24 26 1,24 24-1,25 25 17,75-25-17,0-25 1,74 0 0,0-99-1,49-50 1,-98-24-1,-26-50 1,-98-25 0,-51 25-1,-24-25 1,25 75 0</inkml:trace>
  <inkml:trace contextRef="#ctx0" brushRef="#br0" timeOffset="3115.99">3572 5531 0,'0'-24'0,"0"-1"31,-25 25-15,25-25-16,-25-25 15,25 26 1,-49-51-1,-1 50 17,-24-24-17,-1 49 1,1 25 0,-1 24-1,1 75 1,49-25-1,0-74-15,25 99 16,25-99-16,-25 0 0,25 49 16,49 26-1,75-1 1,50-74 0,-51-75-1,-123 50-15,75-99 16,-76 74-1,1-99-15,-74 0 32,-76 0-17,-48 0-15</inkml:trace>
  <inkml:trace contextRef="#ctx0" brushRef="#br0" timeOffset="4314.99">12774 4142 0,'0'-24'0,"0"-1"32,0 0-17,0 0-15,0 0 16,0 1-16,0-1 15,-24-25 1,-26 1 0,-24 24-1,-1 0 1,-24 25 0,0 0-1,24 50 1,26-1-1,24-24 1,0 49-16,25-49 16,0 74-1,25 25 1,25-24 0,24-1-1,50-25 1,-99-74-16,148 50 15,-148-50-15,124-25 16,-25 0 0,-50-74-1,-74 0 1,-49-50 0,-26 50-1,1 24 1,24 1-1</inkml:trace>
  <inkml:trace contextRef="#ctx0" brushRef="#br0" timeOffset="6382.99">15156 10964 0,'-25'-25'0,"50"50"0,-25-50 32,0 0-17,24 25-15,1 0 31,-25-25-31,25 50 16,0-25 15,24 25-15,-24-25-16,25 25 16,-25-1-16,0-24 15,49 25 1,-49-25-1,24-25 1,-24 1 0,0-1-1,0 25 1,0 0-16,-1 0 16,1 25-1,0-1 1,25 1-1,-26 0 1,26-25 15,0-25-15,-1-24 0,-24 24-1,0 0 1,-25 0-1,25 25 1,-25 25 0,0 0-1,24 0 1,1-1 0,0-24-1,25-24 1,-1-26-1,1 25 1,-25 25 15,-25-25-15,24 50-16</inkml:trace>
  <inkml:trace contextRef="#ctx0" brushRef="#br0" timeOffset="39027.99">20538 1364 0,'25'0'47,"-25"25"15,0 0 16,0 0-62,0-1-16,0 1 16,0 0-16,0 0 15,0 24-15,0 26 32,25-1-17,-25 1 1,0-1-1,0-49 1,0 0-16,25 0 16,-25-1-16,0 1 31,0 0-15</inkml:trace>
  <inkml:trace contextRef="#ctx0" brushRef="#br0" timeOffset="40195">20613 1389 0,'0'-25'47,"24"25"16,1 0-63,0 0 15,0 0-15,25 0 16,74 0-1,-75 25 1,-24-25-16,25 25 16,-26 0-1,1-1-15,25 26 32,-25 0-17,-1-26-15,1 26 16,-25-25-16,0 0 15,25 0 1,-25 24 0,0-24-1,0 0 1,0 0 0,0-1-1,-25 1 1,0 25-1,-24-25 1,24-1 0,-74 26-1,24-50 1,1 25 0,-25-50 15,49 25-16,-49-25-15</inkml:trace>
  <inkml:trace contextRef="#ctx0" brushRef="#br0" timeOffset="47926">12402 15032 0,'-24'0'0,"24"-25"46,24 25-14,-24-25-1,25 25-31,0 0 16,0 0-16,0 0 15,74-25 1,25 25-1,25 0 1,-50 0 0,-25 0-1,-49 25 1,-50-50 31</inkml:trace>
  <inkml:trace contextRef="#ctx0" brushRef="#br0" timeOffset="48278.99">12750 15007 0,'-25'0'47,"50"25"-32,-25-1 1,0 1-16,0 0 15,0 74 1,24 0 0,-24 1-1,25-26 1,-25 1 0,0-26-1</inkml:trace>
  <inkml:trace contextRef="#ctx0" brushRef="#br0" timeOffset="49359.99">2828 11708 0,'0'25'78,"25"-25"-78,-25 24 0,0 1 16,0 0-16,24 25 16,-24 24-1,25 25 1,0 50-1,-25-50 1,25-24 0</inkml:trace>
  <inkml:trace contextRef="#ctx0" brushRef="#br0" timeOffset="49696.99">3274 11807 0,'-25'0'16,"25"25"31,-24-25-32,24 25-15,-25-1 0,-25 26 16,1 49 0,-1 0-1,25-24 16,0 24-31</inkml:trace>
  <inkml:trace contextRef="#ctx0" brushRef="#br0" timeOffset="49960">3125 12055 0,'0'25'47,"25"-25"-47,-25 25 16,25-25-16,25 49 16,24 26-1,0 24 16,-24-49-15,49 74-16</inkml:trace>
  <inkml:trace contextRef="#ctx0" brushRef="#br0" timeOffset="51258.99">2877 4341 0,'0'-25'15,"0"0"-15,-24 25 16,24-25-16,0 1 16,-25 24-16,0-25 15,25 0 1,-50 0-16,26 0 31,-76 1-31,51 24 31,-51 49-15,76-49-16,-51 50 16,50-25-16,1-1 0,-1 1 15,-25 50 1,25 49 0,25-25-1,75-25 1,-1 1-1,-49-75-15,99 49 16,-99-49-16,74 25 16,25-50-1,-74 0 1,-50-49 0,-25 24-1,0 26 16,-49-1-15,-1 0 0,26 50-1,-1-25 1,25 49-16</inkml:trace>
  <inkml:trace contextRef="#ctx0" brushRef="#br0" timeOffset="51595.99">2654 4589 0,'25'0'47,"0"-25"-47,0 25 16,-1 0-1,1 0-15,25 0 16,49 0-1,-49 0 1,24 25 0</inkml:trace>
  <inkml:trace contextRef="#ctx0" brushRef="#br0" timeOffset="51808.99">3051 4564 0,'0'25'94,"0"0"-94,25-1 0,-25 51 15,25 99 1,-1 49-1</inkml:trace>
  <inkml:trace contextRef="#ctx0" brushRef="#br0" timeOffset="53058.99">13469 3125 0,'0'0'0,"-25"0"16,25-24-16,0-1 31,-25 25-16,1-25 1,-26 0 0,0 25-1,-24 25 1,24 25 0,1-1-1,49-24 16,24 49-31,1-24 16,50-25 0,-1 24-1,25-24 1,-24 0 0,-1 49-1,-24-24 16,-25 0-15,-25 24 0,-25-24-1,0 24 1,-49-24 0,-50-25-1,24-50 1,76 25-16,-125-99 15</inkml:trace>
  <inkml:trace contextRef="#ctx0" brushRef="#br0" timeOffset="54026">15627 9351 0,'0'25'63,"0"0"-48,0 0-15,0 0 0,0 49 31,0 25-15,0-74-16,0 74 16,25-74-16,-25 49 15,25 1 1,-25-26 0,24-73-16</inkml:trace>
  <inkml:trace contextRef="#ctx0" brushRef="#br0" timeOffset="54425.99">15701 9351 0,'0'-24'0,"25"24"47,0 0-32,0 0-15,24 24 16,26 26 0,-1-25-1,1 49 1,-26 25-1,-24-24 1,-25-50-16,-25 74 16,0-74-16,1 49 15,-1-49-15,-50 49 32,51-49-32,-76 50 15,76-75-15,-26 0 0,-124 0 16</inkml:trace>
  <inkml:trace contextRef="#ctx0" brushRef="#br0" timeOffset="56391.99">20563 2133 0,'-25'0'15,"0"0"17,50 0-1,-50 0 0,1 0 0,24 25-31,-25-25 0,0 0 16,-49 50 15,-50-1-31,-25 26 16,0-26 0,-25 1-1,50-1 16,-25-24-15,1 25 0,24-25-1,24 24 1,1-24 0,25 0-1,49 0 1,0 0 15,0-25 16,25 24-31</inkml:trace>
  <inkml:trace contextRef="#ctx0" brushRef="#br0" timeOffset="59026">18231 3076 0,'-24'0'0,"24"-25"31,24 25-15,1 0 46,0 0-62,0 0 16,0 0-16,-1 0 0,76 0 31,-1-25-15,-25 25-1,26 25 1,-26-25 0,0 0-1</inkml:trace>
  <inkml:trace contextRef="#ctx0" brushRef="#br0" timeOffset="59391.99">18579 3076 0,'0'0'0,"-25"0"32,50 0 15,-25 25-32,0-1 1,0 1-1,0 0-15,0 49 16,25 26 0,-25-76-16,24 51 15,-24-50-15,25 49 16,0 25 0</inkml:trace>
  <inkml:trace contextRef="#ctx0" brushRef="#br0" timeOffset="60157.99">18554 4118 0,'0'-25'15,"0"50"64,0-1-64,0 1-15,0 0 16,0 0-16,25 24 15,-25 26 1,0-26 0,0 75-1,25-49 1,-25-26 0,24-24-1</inkml:trace>
  <inkml:trace contextRef="#ctx0" brushRef="#br0" timeOffset="60725.99">18479 5011 0,'0'24'47,"0"1"-16,0 0-31,25 0 16,-25 0-16,0 74 15,25-50 16,-25 51-15,0-26 0,-25 75-1</inkml:trace>
  <inkml:trace contextRef="#ctx0" brushRef="#br0" timeOffset="61040.99">18951 5159 0,'-25'-24'16,"0"48"15,0-24-15,25 25-1,-49 0 1,-1 49 0,-49 26-1,0 48-15</inkml:trace>
  <inkml:trace contextRef="#ctx0" brushRef="#br0" timeOffset="61323.99">18752 5308 0,'0'25'32,"0"0"-1,0 0-15,25-25-16,-25 24 15,25 51 1,0-1-1,24 25 1</inkml:trace>
  <inkml:trace contextRef="#ctx0" brushRef="#br0" timeOffset="62392.99">18653 5755 0,'0'0'0,"-25"0"16,50 0-16,-25 24 63,0 1-48,0 0-15,0 0 16,0 99-1,0 50 1,0-1 0,0-74-1,0-24 1,25-1 0</inkml:trace>
  <inkml:trace contextRef="#ctx0" brushRef="#br0" timeOffset="63407.99">18752 7144 0,'0'-25'15,"0"0"-15,0 0 32,0 1-17,0-1 1,-24 25-1,-51-75 1,1 26 0,-26 49-1,26 25 1,0 24 0,24 1-1,0 24 1,26 1-1,24-51 1,24 26 0,-24-25-16,0 24 15,75 1 1,49-25 0,25-50-1,-75 0 1,-49 0-1,-25-24 1,-25-26 0,0 51-1,1 24-15,24-25 16,-25 25 0,50 0-16,-1 0 31,1 0-16,0-25-15,74 25 32,-24 0-17,-75 25 17,-25-25 14,25 25-46,0-1 16,0 1 0,0 50-1,0-1 1,0 0 0,0-49-1,0 149-15</inkml:trace>
  <inkml:trace contextRef="#ctx0" brushRef="#br0" timeOffset="63923.99">18653 7714 0,'0'0'16,"-25"0"-16,50 0 16,-25 25 15,0 0-16,0 0 1,0 49 0,25 50-1,0-25 1,-25 1 0,25-1-1,-25-74-15,0 49 16</inkml:trace>
  <inkml:trace contextRef="#ctx0" brushRef="#br0" timeOffset="64776.99">18901 8855 0,'0'0'0,"0"-25"0,0 1 16,-25 24-1,25-50 1,-24 0-1,-1 26 1,-25 24 0,25 0-1,-24 0 1,-26 49 0,26 1-1,24-25 1,0 24-1,50-24 17,-25 25-17,50-26 1,-1 1 0,50 25-1,-49-25 1,24 24-1,-24-24 1,-25 0 0,0 0-1,-25 0 1,0-1 0,0 1-1,-25 0 16,0 0-31,-74 49 16,24-74 15,-49 0-15,25-25 0,0-74-16</inkml:trace>
  <inkml:trace contextRef="#ctx0" brushRef="#br0" timeOffset="66775.98">18777 9599 0,'-25'0'0,"50"0"0,-50 25 78,25 0-62,0 0-16,0 0 0,0 24 15,0 75 16,0 50-31,0-25 32,0-124-32,0 49 15,0-49-15,25 49 16,-25-24 0,0-25-16</inkml:trace>
  <inkml:trace contextRef="#ctx0" brushRef="#br0" timeOffset="67356.98">18678 10914 0,'0'0'0,"-25"0"0,50 25 63,-25 0-48,0-1 1,0 1-16,0 0 0,0 49 16,0 1-1,0 74 1,25-25-1,-25-25 1,0-74 0,0 0-1</inkml:trace>
  <inkml:trace contextRef="#ctx0" brushRef="#br0" timeOffset="67790.98">18678 10939 0,'0'0'0,"25"0"15,-25-25 1,25 25-1,-1 0-15,26 0 16,-25 0-16,0 0 0,24 0 16,26 50-1,-1-1 1,0 50 0,-24-24-1,0 24 16,-26 0-31,-48 1 16,-26-1 15,-24-50-15,-50 26 0,99-75-16,-74 25 15,74-50-15,-198-25 16</inkml:trace>
  <inkml:trace contextRef="#ctx0" brushRef="#br0" timeOffset="69256.98">18628 4093 0,'-24'0'16,"24"-25"-16,0 0 47,0 0-47,0 1 31,0-1-16,0 50 79,0-1-94,-25 1 16,25 0-16,0 74 15,0 25 1,0-49 0,0-51-1,0 1 1,0 0 0,0 0-16,25 24 31,-25-24 0,0 25-31,0-25 31,0 99-15,0-100-16,0 26 0</inkml:trace>
  <inkml:trace contextRef="#ctx0" brushRef="#br0" timeOffset="72389.98">18926 4118 0,'-25'0'156,"25"24"-140,0 1-1,-25-25 1,25 25-16,0 0 15,25 24 1,50 1 0,-1 0-1,-49-50 1,-25 24 0,25-24-1,-25 25 63,0 0-31,-25-25 0,25 25-47,-25-25 0,-25 25 16,-24-25-1,49-25 1,-24 25 0</inkml:trace>
  <inkml:trace contextRef="#ctx0" brushRef="#br0" timeOffset="73175.98">18926 4142 0,'0'-24'16,"25"24"46,0 0-46,-1 0-16,1 0 16,0 0-16,0 0 15,0 0-15,49 0 16</inkml:trace>
  <inkml:trace contextRef="#ctx0" brushRef="#br0" timeOffset="76275.98">19298 1935 0,'0'-25'0,"0"0"47,-25 25-31,25 25 0,-25-25-1,25 25 1,-24 24-1,-1-24 1,25 0 15,25 0-15,-1 0 0,1-1-1,0 1 1,25 0-1,-1 0 1,-24-25 0,0 25-1,0-25 1,-25 24 0,0 1-1,0 0 16,-25-25-31,-25 25 16,1-25 15,-1-25-15,0 0 0,26-24-16</inkml:trace>
  <inkml:trace contextRef="#ctx0" brushRef="#br0" timeOffset="76522.98">19273 1935 0,'25'-25'16,"0"25"46,0 0-62,-25-25 16,24 25-16,26 0 16,24 0-16</inkml:trace>
  <inkml:trace contextRef="#ctx0" brushRef="#br0" timeOffset="77222.98">19794 2034 0,'-25'0'63,"1"0"-48,-1 25 1,25 0 15,-25-25-31,50 24 16,-25 1-1,49 0 1,1-25 0,24 0-1,-24 0 1,-25-25-1,0 0 1,-25 1 15,-25-26-15,0 50 0,-25-50-1,-24 26 1,49-1-1,0 0 1,1-25 0,24 1-1,24 24 1,26 0 0,24 50-1,-24 0 16,24 24-31,-49 26 16,-25-1 0</inkml:trace>
  <inkml:trace contextRef="#ctx0" brushRef="#br0" timeOffset="79138.98">19174 4093 0,'-25'0'15,"0"0"17,1 0-17,24 25-15,-25-1 16,25 1-16,-50 0 16,25 25-1,1-26-15,-1 26 16,25-25-1,0 0-15,25-25 47,-25-25-31,49-25 0,1 1-1,-50 24 1,0 0-1,-25 25 1,25 25 0,-50 0-1,26-25-15,-1 24 16,25 1-16,-25 25 16</inkml:trace>
  <inkml:trace contextRef="#ctx0" brushRef="#br0" timeOffset="79489.98">19298 4142 0,'0'25'78,"-25"-25"-78,25 75 31,0-51-31,-25 26 16,25 24-1</inkml:trace>
  <inkml:trace contextRef="#ctx0" brushRef="#br0" timeOffset="79755.98">19422 4142 0,'0'25'47,"0"0"-32,-25 0 1,25 0-16,0-1 16,0 1-1,0 25 1,0-25-16,0 24 0</inkml:trace>
  <inkml:trace contextRef="#ctx0" brushRef="#br0" timeOffset="80405.98">19670 4118 0,'0'-25'0,"0"0"31,0 0-15,25 25-1,0 0 17,0 0-32,-1-25 15,26 50 1,0 0 0,-50 0-1,0 24 1,-75 1-1,50-25 1,25 0-16,-24-25 16,48 0 15,1 0-15,0 0-1,25 24 1,-1 1-1,-49 0 1,0 25 0,0-26-1,-49 1 1,-51 0 0,-24 0-16</inkml:trace>
  <inkml:trace contextRef="#ctx0" brushRef="#br0" timeOffset="82638">19100 6152 0,'0'-25'47,"-25"25"31,0 0-78,0 25 15,25-1 1,0 1 0,0 0-1,25-25 1,0 50 0,24-26-1,-24 1 1,50 0-1,-51-25 1,1 25 0,-25 0 31,-25-25-16,25 24-16,-24-24-15,-1 25 16,0-25-16,0 0 16,-24-25-1,-1 1 1,-24-51-16</inkml:trace>
  <inkml:trace contextRef="#ctx0" brushRef="#br0" timeOffset="82888.98">19100 6028 0,'24'0'31,"1"0"16,0 0-31,0 0 0,49 0-16</inkml:trace>
  <inkml:trace contextRef="#ctx0" brushRef="#br0" timeOffset="83437.98">19546 6028 0,'-25'0'125,"25"24"-125,-25 1 0,25 0 16,-74 74 0,49-24-1,50-26 1,49 26-1,-24-51 1,25-24 0,-26-24-1,-49-26 1,-25 0 0,-24 26-1,-26-1 1,1 50-16</inkml:trace>
  <inkml:trace contextRef="#ctx0" brushRef="#br0" timeOffset="85571.98">19075 7937 0,'0'25'78,"0"0"-47,0 0-31,0 0 16,0 0-1,-25 24 1,25 1-1,0-1-15</inkml:trace>
  <inkml:trace contextRef="#ctx0" brushRef="#br0" timeOffset="85838.98">19199 7913 0,'25'0'16,"-25"24"15,-25-24-31,25 25 31,0 0-15,0 0-16,0 0 15,-25-25-15,25 49 16,0 75 0</inkml:trace>
  <inkml:trace contextRef="#ctx0" brushRef="#br0" timeOffset="86470.98">19323 7962 0,'0'-25'16,"25"25"0,-25-24-1,24 24 1,1 0 0,0 0-1,0 0 1,0 24-1,-25 1 1,-25 25 0,0-25-1,0 0 17,50-25-17,0 0 1,0 0 15,-1 24-15,1-24-1,0 25 1,0 0 0,-50 0-1,25 0 1,-74-1-1,-1-24 1,-24 25 0</inkml:trace>
  <inkml:trace contextRef="#ctx0" brushRef="#br0" timeOffset="89737.98">19273 10046 0,'0'0'0,"0"-25"0,0 50 62,-25-25-62,1 0 32,-1 0-17,0-25 1,-25 0-1,-24-24 1,49-1 0,0 0-1,25-24 17,25 24-17,0 1 1,-25 24-1,50 25 1,-26 25 0,1 0-1,25 74 1,-25-50 0,-1 51-1,-24-51 1,-24 26-1,-26-26 1,25-24 0,-49 25-1</inkml:trace>
  <inkml:trace contextRef="#ctx0" brushRef="#br0" timeOffset="90336.98">19496 10021 0,'-24'-25'0,"-1"25"47,0 0-32,0 25 1,0-25 0,25 25-16,-24 0 15,24 0 1,0 24-1,24 1 1,1-25 0,50-25-1,-75 24-15,49-48 16,-49-1 0,0 0-1,0 0-15,-25-24 16,-24-26-1,-1 1 1,25-1 0,1 26-1,24 24 17,24 0-17,26 0 1,24 50-1,-24 49 1,-50 125 0</inkml:trace>
  <inkml:trace contextRef="#ctx0" brushRef="#br0" timeOffset="92170">17959 12452 0,'24'0'31,"-24"-25"-31,25 25 16,0 0-16,74 0 31,0 0-15,25 0-1,75 25 1,-1 0-1,75 0 1,-124-25 0,25 0-1,-150 0-15,76 0 16,-76 0-16,1 0 16,0 0-16,0 0 15</inkml:trace>
  <inkml:trace contextRef="#ctx0" brushRef="#br0" timeOffset="92753.98">17934 13593 0,'0'0'0,"25"0"16,-25-25-16,0 50 15,74-25 1,50 25 0,0-25-1,50 0 1,148 49 15,-198-49-31,75 50 16,-75-25-1,-50-50 1</inkml:trace>
  <inkml:trace contextRef="#ctx0" brushRef="#br0" timeOffset="93553.98">18579 12774 0,'0'0'0,"0"-24"0,0-1 32,25 25-17,-25-25 1,74-25-1,0 26 1,1 24 0,-1 0-1,-24 24 1,-50 26 0,0 24-1,-25 26 1,-25-51-1,1 26 1,24-26 0,0-24-1,-24 49 17,49-24-17,0-25 1</inkml:trace>
  <inkml:trace contextRef="#ctx0" brushRef="#br0" timeOffset="93753.98">18802 13469 0,'0'-25'16,"0"50"-16,25-50 0,-25 50 16,-25-25 15,25-25-31</inkml:trace>
  <inkml:trace contextRef="#ctx0" brushRef="#br0" timeOffset="135715">19149 3299 0,'0'-25'0,"0"50"0,0-50 15,25 25 64,-25 25-79,25-25 15,0 25-15,-1-25 16,51 49-1,-1 1 1,-49-50-16,74 50 16,-74-26-16,50 26 15,24 0 1,25 24 0,-75-49-1,1 0 1,-25-25-16,0 25 15,-1-1-15,1 1 16,25 0 15,-25 0-15,24 0 0,1-1-1,-25 1 1,-1 0-1,26 0 1,0 0 0,-50-1-1,49 1 1,-24-25 0,0 25-16,0-25 15,-1 25-15,1-25 16,25 25-1,-25-25 1,-1 24 15,1-24-15,-25 25 0,-25-25 30,25-25-30,0 50-16</inkml:trace>
  <inkml:trace contextRef="#ctx0" brushRef="#br0" timeOffset="138370.99">20489 4068 0,'0'-25'15,"24"25"32,-24 25 0,25-25-47,-25 25 16,25-25-16,0 25 15,24 24 17,26 26-17,-25-26 1,-1 26 0,-24-26-1,0 1 1,-25-1-1,25-24 1,-25 0-16,24 0 16,-24 0-16,25-1 15,-25 1 1,25 0 0,-25 0-1,25 24 1,-25-24-1,25 0 1,-25 0 15</inkml:trace>
  <inkml:trace contextRef="#ctx0" brushRef="#br0" timeOffset="142164">21134 5234 0,'0'-25'31,"-25"25"16,25-25-47,0 0 31,-25 25-31,25-24 0,-50-26 16,-24-24 0,0 24 15,-1 0-15,1 26-1,-26 48 1,26 1-1,-25 74 1,49-49 0,50-25-16,-25 49 15,25-49-15,0 49 16,50 1 0,24-1-1,-24-24-15,49-1 16,-74-49-16,74 25 15,-49-25-15,49 0 16,-74 0-16,25-25 16,-26 1 15,-24-26-15,0 0-1,0 26-15,-24-26 16,24 25-16,-25 25 15,50 0 32,-1 0-31,1 25-16,0-25 16,0 25-16,0-25 15,-25 25 1,24-1-1,-24 1 1,0 25 15,-24-1-31,24 1 32,0-25-32,0 24 15,0-24-15,0 99 0</inkml:trace>
  <inkml:trace contextRef="#ctx0" brushRef="#br0" timeOffset="144446.99">21084 5879 0,'-25'0'31,"25"25"48,0-1-64,0 1-15,0 0 16,0 0-16,0 74 15,0-74-15,0 74 16,0-74-16,0 99 16,0-25-1,0 25 17,0-99-32,0 49 15,0-49-15,0 0 0,0 0 16,0 24-1,-25 26-15</inkml:trace>
  <inkml:trace contextRef="#ctx0" brushRef="#br0" timeOffset="148912.99">20886 7193 0,'0'25'156,"0"0"-156,0 0 15,0 74-15,-25 25 16,0-25 0,0 25 15,0-49-15,1 24-1</inkml:trace>
  <inkml:trace contextRef="#ctx0" brushRef="#br0" timeOffset="149211.99">21357 7417 0,'0'-25'16,"0"0"-1,-25 25-15,0 0 16,0 0 0,1 25-1,-51 49 1,26-24-1,-26 49 1,1 25-16</inkml:trace>
  <inkml:trace contextRef="#ctx0" brushRef="#br0" timeOffset="149462.99">21134 7541 0,'0'0'0,"0"24"47,0 1-31,24 0-16,-24 0 15,0 0-15,25-1 16,0 175-16</inkml:trace>
  <inkml:trace contextRef="#ctx0" brushRef="#br0" timeOffset="181276.99">21307 7293 0,'0'-50'0,"0"100"0,0-125 16,0 50-1,-25 1 17,-24 24-17,-1-25 1,1 25-16,-26 0 15,-49 0 1,25 25 0,25 24-1,24-24 1,50 25 15,25 24-31,0-24 16,49-1 15,25 1-15,0-25-1,1-1 1,-76-24-16,51 25 16,-50-25-16,-1 25 15,26 0 1,0 0-1,-26-1 1,-24 1 0,0 0 15,0 0-15,-24-25-16,-1 49 15,-25-24 1,-24 25 15,-25-50-15,74 25-16,-50-50 15,51 25-15,-76-25 16,26-25 0,49 50-16,-99-124 15</inkml:trace>
  <inkml:trace contextRef="#ctx0" brushRef="#br0" timeOffset="184640.99">21134 8161 0,'24'-25'31,"-24"50"31,0 0-30,0-1-32,0 1 15,0 0-15,-24 99 16,-1 25-1,25 0 1,-25 24 0,50-49-1,-25-74 1,25 74 0</inkml:trace>
  <inkml:trace contextRef="#ctx0" brushRef="#br0" timeOffset="185090.99">21059 9128 0,'0'25'63,"0"0"-63,0 0 16,0-1-16,25 26 15,-25 49 1,0-74-16,-25 99 15,25-99-15,0 24 16,-25 150 0</inkml:trace>
  <inkml:trace contextRef="#ctx0" brushRef="#br0" timeOffset="185358">21481 9227 0,'-25'0'0,"25"25"16,-25-25-1,25 25 1,-25-25-16,1 50 15,-51 49 1,1 0 0,-50 75-1</inkml:trace>
  <inkml:trace contextRef="#ctx0" brushRef="#br0" timeOffset="185577.99">21282 9451 0,'0'0'0,"25"0"15,-25 24 1,0 1 0,0 25-1,25 24 1,-25-49-16,25 124 15,-25-124-15,49 272 16</inkml:trace>
  <inkml:trace contextRef="#ctx0" brushRef="#br0" timeOffset="186323.99">21258 9996 0,'0'0'0,"0"-25"15,0 50 17,0 0-17,0 0 1,0 0-1,-25 99-15,25 49 32,-25-24-17,0 74 1,25-74 0,0 25-1,0-50 1,0-50-1,-25-24-15</inkml:trace>
  <inkml:trace contextRef="#ctx0" brushRef="#br0" timeOffset="188090.99">21158 11435 0,'0'-25'0,"0"50"0,0-75 31,0 75-15,0 0 15,0 25-15,0-26-16,-24 51 16,24-26-16,0-24 0,-25 74 15,0 25 1,25-24-1,0-51 1,50-24 0</inkml:trace>
  <inkml:trace contextRef="#ctx0" brushRef="#br0" timeOffset="188490.99">21208 11361 0,'0'0'0,"0"-25"0,25 25 16,0 0-1,-1 0 1,51 25-1,24 24 1,-25 26 0,1 24-1,-50-25 1,-25 25 0,-50 1-1,-49-26 1,24-24-1,-49-1 1,50-74 15,-25 1-31</inkml:trace>
  <inkml:trace contextRef="#ctx0" brushRef="#br0" timeOffset="189575.99">21555 10864 0,'0'0'0,"25"0"47,0 0-16,0 0-15,-1 0-1,1 25-15</inkml:trace>
  <inkml:trace contextRef="#ctx0" brushRef="#br0" timeOffset="190091.99">21654 8855 0,'0'0'16,"-24"0"-16,48 0 47,1 25-16,0-25-31,25 25 15,24 0 1,125-25 0</inkml:trace>
  <inkml:trace contextRef="#ctx0" brushRef="#br0" timeOffset="190656.99">21406 6672 0,'0'0'15,"25"0"16,0 0-15,-25-24 0,74 24-1,-49 0-15,50-25 16,-51 25-16,101 0 16,-1 0-1</inkml:trace>
  <inkml:trace contextRef="#ctx0" brushRef="#br0" timeOffset="191390.99">20786 3994 0,'25'0'0,"-50"0"0,75 0 16,-25 0-16,24 24 15,51-24 1,48 25 0</inkml:trace>
  <inkml:trace contextRef="#ctx0" brushRef="#br0" timeOffset="192306.99">20960 12477 0,'-25'0'47,"50"-25"-1,0 25-46,0 0 16,49 0-16,100-25 31,24 0-15,-49 25 0,-25 0-1,-25-24 1,-49 48-1</inkml:trace>
  <inkml:trace contextRef="#ctx0" brushRef="#br0" timeOffset="192757">20886 13667 0,'0'25'32,"24"-25"-17,1 0 1,0 0-16,49-25 16,75 1-1,25-1 16,74 0-31,0 25 16,-198 0 0,24 0-1,-49 0-15,49 0 16,-74 25-16</inkml:trace>
  <inkml:trace contextRef="#ctx0" brushRef="#br0" timeOffset="195892.99">19149 3175 0,'25'0'297,"-25"25"-282,25-25-15,0 25 0,49-1 16,25 26 0,75 0-1,74-1 1,-50-24-1,1 0 1,-50 24 15,-25 1-15,49 0 0,-49-26-1,-74-24-15,74 25 16,-99 0-16,49 0 15,-24-25-15,74 25 16,-99-25-16,99 25 16,-25-1-1,-74 1-15,99 0 16,-100 0-16,101 0 16,-26 24-1,25-24 16,0 25-31,0-26 16,0 26 15,0 0-15,0-26 0,-25 26-1,25-25 1,-25 24-1,-74-49-15,74 25 16,-74-25-16,74 25 16,-24 0-1,-26 0 1,-49-1 0</inkml:trace>
  <inkml:trace contextRef="#ctx0" brushRef="#br0" timeOffset="201789.99">23490 4738 0,'0'0'0,"25"-25"16,-50 25-16,50 0 16,-25-25-1,-25 25 32,25-25-31,-25 0-1,0 25 1,-24-49 0,-50 49-1,24 0 1,-74 25 0,75-1-1,49 1 1,0 25-1,25 74 1,50-50 0,24 1 15,-49-50-31,50-1 16,-51-24-16,51 50 15,-1-25 1,-24 0-1,24-1 1,-24 26 0,-1-25-1,-24 0 1,-25-1 0,25 26-1,-50-50 16,25 25-31,-49 0 16,-1-1 0,-99-24 15,0-49-15,50-1-1,25-24-15</inkml:trace>
  <inkml:trace contextRef="#ctx0" brushRef="#br0" timeOffset="202438.99">23440 5531 0,'0'25'78,"0"0"-78,0 0 16,0 0-16,0-1 0,0 51 16,-24 74-1,24-25 1,0 49 0,24 26-1,-24-150 1,0 51-1</inkml:trace>
  <inkml:trace contextRef="#ctx0" brushRef="#br0" timeOffset="206737.99">23664 7094 0,'0'-25'31,"-25"1"-15,25-1-1,-25 25-15,25-25 16,-25 0 0,-24-24-1,-26 24 1,-24 25-1,-25 25 1,0 24 0,25 1-1,74-25 1,-25 24 0,26-24-16,24 0 0,-50 24 15,50 51 1,25-1-1,49 0 1,25-49 0,-74-50-16,99 24 15,-74-24-15,74-49 16,-25-26 0,-49 26-1,-26-26 1,-24 51-1,0-1 1,-24 25 0,48 0 15,-24 25 0,25-25-31,0 0 16,-25 24-1,25-24 32,-25 25-31,-25-25 0,25 25 15,0 0-16,0 0 1,0-1-16,0 76 16,0 48-1</inkml:trace>
  <inkml:trace contextRef="#ctx0" brushRef="#br0" timeOffset="207405.99">23664 7813 0,'0'-24'15,"-25"24"17,25 24-17,0 1 16,0 0-31,0 0 16,0 0-16,-25 124 16,25-125-16,-25 175 15,25-1 1,-25 75 0,50 74-1</inkml:trace>
  <inkml:trace contextRef="#ctx0" brushRef="#br0" timeOffset="209787.99">23242 9277 0,'0'-25'16,"0"50"15,0 0 0,25 0-15,-25 24-16,0 75 16,0 0-1,0 50 17,25-50-17,-25 0 1</inkml:trace>
  <inkml:trace contextRef="#ctx0" brushRef="#br0" timeOffset="210088.99">23788 9475 0,'-25'0'16,"25"25"-1,-25-25 1,0 0 0,-24 50-1,24-1 1,0-24-16,-25 74 15,50-74-15,-49 50 16,-75 73-16</inkml:trace>
  <inkml:trace contextRef="#ctx0" brushRef="#br0" timeOffset="210303.99">23440 9723 0,'0'0'0,"25"0"16,-25-24-1,0 48 1,25 1 0,-25 0-1,0 25 1,74 272-1</inkml:trace>
  <inkml:trace contextRef="#ctx0" brushRef="#br0" timeOffset="211389.99">23490 10443 0,'0'-25'15,"25"25"17,-25-25-32,0 50 62,0 0-46,0 0-16,0-1 0,0 26 15,0 0-15,0 98 16,0-98-16,-25 99 16,25-25-1,0-75-15,25 26 16,-25-50-16,0 0 16</inkml:trace>
  <inkml:trace contextRef="#ctx0" brushRef="#br0" timeOffset="213470.99">23540 11460 0,'0'0'0,"0"-25"16,0 0-1,0 0 1,0 1-1,0 48 1,0 1 15,0 0-31,0 49 16,-25 75 0,25 25-1,0-50 1,25-50-1,-25-24 1,24-25 0</inkml:trace>
  <inkml:trace contextRef="#ctx0" brushRef="#br0" timeOffset="213903.99">23564 11361 0,'0'0'0,"0"-25"0,25 25 16,-25-25 0,25 25-1,0 0 1,0 25-1,99 49 1,0 1 0,25 24-1,-25 0 17,-75-25-17,1 1 1,-75-1-1,-25-24 1,-24-1 0,49-24-16,-74 25 15,74-50-15,0 0 0,-74 25 16,-25-25 0,-99-75-1</inkml:trace>
  <inkml:trace contextRef="#ctx0" brushRef="#br0" timeOffset="-213708.75">23763 6077 0,'0'-25'31,"25"25"-15,-1 0 0,1 0-1,0 0-15,0 0 16,49 25 0,50-25-1,50 25-15</inkml:trace>
  <inkml:trace contextRef="#ctx0" brushRef="#br0" timeOffset="-213207.75">23837 8458 0,'0'-24'16,"25"24"0,0 0-16,0 0 15,0 0-15,-1 0 0,51 0 32,24 0-17,50 24-15</inkml:trace>
  <inkml:trace contextRef="#ctx0" brushRef="#br0" timeOffset="-212843.75">23837 10120 0,'0'0'0,"25"0"16,0 0-1,0 0 1,24 0 0,51-24-1,-26 24 1,-49 0-16,99 24 16,-99-24-16,99 25 0</inkml:trace>
  <inkml:trace contextRef="#ctx0" brushRef="#br0" timeOffset="-212259.73">21803 3299 0,'0'0'15,"25"0"-15,0-25 0,25 25 16,24-25-1,100 1 1,-150 24-16,125 0 16,-99 0-1,297 124-15</inkml:trace>
  <inkml:trace contextRef="#ctx0" brushRef="#br0" timeOffset="-211442.75">23465 12452 0,'-25'0'47,"50"0"-32,0 0 17,0 0-17,0 0-15,-1 0 16,175 0 0,-150 0-16,76 25 15,-76-25-15,1 0 0,74 25 16,99 24-1</inkml:trace>
  <inkml:trace contextRef="#ctx0" brushRef="#br0" timeOffset="-211126.75">23465 13345 0,'0'25'31,"25"0"-15,0-1-1,0-24-15,49 25 16,50-50-1,50 25 1,49 0 0,-74 0-1,-25 25-15</inkml:trace>
  <inkml:trace contextRef="#ctx0" brushRef="#br1" timeOffset="-181847.75">20489 1042 0,'-25'0'109,"0"0"-109,0 0 0,0 0 16,1 0-16,-51 25 16,50-25-16,-49 24 15,49-24-15,-148 25 16,148 0-16,-74 0 16,49-25-16,25 0 15,-99 25-15,-25 24 16,50-24-1,74 0 1,-74 0 0,74-25-16,-49 49 15,-25 1 1,74-50-16,-50 25 16,51-1-16,-51 1 15,26 25 1,-26-25-1,-24 24 1,25-24 0,-26 25-1,26-25 1,-25 24 0,49-24-1,-24 25 16,-26 24-31,1 0 32,25 1-17,24-1 1,25-49-16,-49 25 16,74-26-16,-74 51 15,24 24 1,0 0-1,26-24 1,-26-1 0,25 25-1,25-24 1,0 24 0,0-25-1,0 26 1,0 24-1,0-25 17,-25 50-17,25-50 1,0-50-16,0 76 16,0-101-16,-25 100 15,25 0 1,-24 0-1,24 0 1,24-24 0,-24-1-1,0 0 1,0-74-16,25 99 16,-25-99-16,0 74 15,0 50 1,0 0 15,0-25-15,0 0-1,0 0 1,0-25 0,25 25-1,-25 25 1,0-50-1,0 75 1,25-26 0,-25-123-16,0 124 15,0-124-15,0 74 16,0 50 0,0-50-1,0 50 1,-25-50-1,25-74 1,0 99 0,0-99-16,0 0 15,0-1-15,0 175 16,0-150-16,0 75 16,25 0-1,-25 25 1,0-25-1,0 25 1,25-50 0,-25 75-1,0-50 1,25 50 0,-25-26-1,24-23 1,-24-101-1,0 100-15,0-99 16,0 124 0,0-25-1,25 50 1,-25-26 0,0 51-1,0-75 1,0 50-1,0-75 1,0-50-16,25 51 16,-25-76-16,0 51 15,0 98 1,0 1 0,0-25-1,0-25 1,0-74-16,0 74 15,0-75 1,0 26 0,25 73-1,-25-48 1,0-1 0,-25 74-16</inkml:trace>
  <inkml:trace contextRef="#ctx0" brushRef="#br1" timeOffset="-180030.73">15553 14833 0,'-25'0'31,"25"-25"-15,0 50 62,0 0-78,0 0 0,0 0 0,0 148 31,25-24-15,-25-50 0,24 1-1,-24-26 1,0-49-1,0 0 1</inkml:trace>
  <inkml:trace contextRef="#ctx0" brushRef="#br1" timeOffset="-179547.75">15602 14808 0,'25'0'16,"-25"-24"-16,25 24 31,0 0-31,-1 0 31,1 0-31,0 0 0,49 49 16,26 1-1,-1 49 1,-74-25 0,-1 26-1,-24-1 1,0-25-1,-24-24 1,24-25 0,-25 24-1,25-24-15,-50 0 16,1 0 0,-51-25-1,1-25 1,0 0-1,-25 0-15</inkml:trace>
  <inkml:trace contextRef="#ctx0" brushRef="#br1" timeOffset="-179047.75">16272 15528 0,'0'0'0,"0"25"0,25-25 16,-25-25 0,24 25 15,1 0-16,0 0 1,0 0-16,99 25 31,-99-25-31,74 0 16,-74 0-16,49 0 16,25-25-1,-74 25-15,0 0 16,-25 25-1,-25-25 1</inkml:trace>
  <inkml:trace contextRef="#ctx0" brushRef="#br1" timeOffset="-178576.75">16942 14908 0,'0'0'16,"0"-25"15,24 25-15,-24-25-1,25 25-15,25 0 16,49-25 15,-74 25-31,49-25 16,-49 25-16,124 0 16,-25 0-1,-99 0-15,49 0 16</inkml:trace>
  <inkml:trace contextRef="#ctx0" brushRef="#br1" timeOffset="-178281.75">17289 14833 0,'0'0'0,"25"0"47,-25 25-31,0 0-16,24 24 16,1 26-1,25 74 1,-25-75-1,-1 50 1,-24-99-16,25 149 16</inkml:trace>
  <inkml:trace contextRef="#ctx0" brushRef="#br1" timeOffset="-177897.75">17884 15478 0,'25'0'62,"0"0"-46,0 0-16,-1 0 16,26 0-16,49 0 15,75 0 1,-75-25-1,-25 25 1,-24 0 0</inkml:trace>
  <inkml:trace contextRef="#ctx0" brushRef="#br1" timeOffset="-177547.75">18554 14883 0,'-25'-25'15,"25"0"1,0 0-1,0 1 32,0 73-31,25 26 0,0 73-1,0 1 1,24-25-1,1 0 1</inkml:trace>
  <inkml:trace contextRef="#ctx0" brushRef="#br1" timeOffset="-177297.75">19100 14982 0,'-25'0'16,"0"0"15,0 25-15,0-25-16,-49 99 15,49-74-15,-99 99 0</inkml:trace>
  <inkml:trace contextRef="#ctx0" brushRef="#br1" timeOffset="-177064.75">18802 15131 0,'0'25'32,"25"-25"-17,-25 24 1,0 1-16,25 0 16,24 74-1,26 25 1,24 25-16</inkml:trace>
  <inkml:trace contextRef="#ctx0" brushRef="#br1" timeOffset="-176764.75">19323 15577 0,'0'0'16,"25"0"31,-25-24-32,24 24-15,26 24 16,49-24-1,1 0 1,-76 0-16,100 0 16,0 0-16</inkml:trace>
  <inkml:trace contextRef="#ctx0" brushRef="#br1" timeOffset="-175981.75">20637 15131 0,'0'0'0,"0"-25"32,0 0-32,0 0 15,-24-74 1,24 74-16,-75-49 16,50 49-1,-24 25-15,-75 0 16,25 25-1,74-25-15,-74 74 32,74-49-32,25 0 0,-75 49 15,75-49-15,-49 74 16,49 25 0,0-99-16,74 75 15,-74-76-15,124 76 16,0-76-1,50-24 1,-75-24 0,-99-51-1,-74 1 1,-1 24 0,50 50-16,-24-25 15,24 25 1,50 0-1,0 0 1,24 25-16,50 0 31,25 0-15,-24-25 0,-75 25-1,-50-1 16,25 1-31,-25 0 16,25 25 0,-25-1-1,50 1 1,0 49 0</inkml:trace>
  <inkml:trace contextRef="#ctx0" brushRef="#br1" timeOffset="-175631.75">21134 15503 0,'-25'0'0,"50"0"47,-1 0-32,1 0 1,0 0-16,0 0 0,99 0 15,-75 0-15,51-25 16,-76 25 0,1 0-16,74 0 15,50 0-15</inkml:trace>
  <inkml:trace contextRef="#ctx0" brushRef="#br1" timeOffset="-175031.75">22101 14908 0,'0'0'0,"0"-25"0,0 0 15,0 0 17,-50 0-17,26 25 1,-51 0 0,-24 25-1,0 25 1,49-1-1,25 26 1,75 24 0,24-25-1,50 1 1,-24-26 0,-1 1-1,0 0 1,-49-1-1,-26-24 1,-24 0 15,-24 25-15,-26-26 0,-24 1-1,-26 0 1,-24-50-1,0 0 1,0-49-16</inkml:trace>
  <inkml:trace contextRef="#ctx0" brushRef="#br1" timeOffset="-174665.75">22523 15602 0,'24'-25'31,"1"25"-15,0 0 0,0-24-16,0 24 15,49 0-15,50 0 16,-99 0-1,99 0-15,-99 0 0,198 24 16</inkml:trace>
  <inkml:trace contextRef="#ctx0" brushRef="#br1" timeOffset="-174297.75">23490 14858 0,'0'-50'0,"-25"50"31,25-24-16,0 48 17,0 1-32,0 0 15,0 124 1,25 24 0,0-73-1,-25-1 1,25-49-1,-1 24-15</inkml:trace>
  <inkml:trace contextRef="#ctx0" brushRef="#br1" timeOffset="-173948.73">23515 14784 0,'0'0'16,"0"-25"-16,25 25 16,-25-25-1,24 25 1,26 0 0,24 50-1,26 49 1,-1 74-1,-25-73 1,-24 24 0,-50-25-1,-50-25 1,-74 1 0,0-50-1,99-1-15,-123 51 16</inkml:trace>
  <inkml:trace contextRef="#ctx0" brushRef="#br1" timeOffset="-172097.75">21506 4366 0,'0'24'31,"0"1"-16,0 0 1,0 0-16,49 74 16,-24 25-1,49 124 1,26 25 0,-26 25-1,-24-75 1,-25 99-1,-25-24 17,-25-248-32,25 74 15,0-75-15,25 199 16,-25-49 0,0-150-16,0 125 15,0-124-15,0 148 16,0 0-1,0 1 1,0-50 0,-25 74-1,25 25 1,-25-50 0,25 75-1,25 0 1,0-74-1,-1 98 1,26-24 15,0 25-15,-26-100 0,1 249-1</inkml:trace>
  <inkml:trace contextRef="#ctx0" brushRef="#br1" timeOffset="-171397.73">24606 5110 0,'0'0'0,"0"25"0,0-1 0,0 26 15,-25 49 1,-24 149 0,49-198-16,-50 198 15,25-198-15,-24 297 16,49-273-16,-25 472 16,25-447-1,25 199-15,0 322 16,-1-124-1,-24-25 1,-99 273 0</inkml:trace>
</inkml:ink>
</file>

<file path=ppt/ink/ink7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8:42:04.956"/>
    </inkml:context>
    <inkml:brush xml:id="br0">
      <inkml:brushProperty name="width" value="0.05292" units="cm"/>
      <inkml:brushProperty name="height" value="0.05292" units="cm"/>
    </inkml:brush>
  </inkml:definitions>
  <inkml:trace contextRef="#ctx0" brushRef="#br0">18752 8979 0,'0'-25'15,"0"1"17,25 24-1,-25 24 78,0 1-109,0 0 0,0 0 16,0 99-1,0-99-15,0 49 16,0-49-16,0 74 16,0 25-1,0-99 1,0 49 0,0-49-1,0 0 1,0 0-1,0 0 1,0-1 0,25-24 109,-25 25-110,25-25-15,0 0 32,-1 0-32,26 0 15,0 25 1,49-25-1,-25 0 1,1 0 0,-51 0-1,26 0 1,-25 0 15,24 25-31,1-25 31,-25 0-15,24 0 0,-24 0-1,25 0 1,0 0 0,-1 0-1,-24 0 1,25 0-1,-1 0 1,-24 0 0,25 0-1,-1 0 1,-24 0 0,25-25-1,-26 25 16,1 0-15,0 0 0,-25-25 15,0 0 0,25 1-31,-25-1 16,0-50-1,0 51 1,0-51 0,0 1-1,0 24 1,0-49 0,0 49-1,-25 26 16,25-1-15,0 0 0,-25 0-1,25 0 1,0 1 15,0-1 0,0 0 1,0 0-17,-25 25-15,25-25 32,25 25-1,-25-25-16,-25 25 17,25 25-1,-24-50 0,-1 25-15,0 0-1,-74-24 1,0 24 0,74 0-16,-74 0 15,74 0-15,-50 0 32,-74 0-17,100 0-15,-26 0 31,26 0-15,-26 24 0,26-24 15,24 0-15,-99 0-16,50 0 15,-1 0 1,50 0-1,-49 0-15</inkml:trace>
  <inkml:trace contextRef="#ctx0" brushRef="#br0" timeOffset="2666">3299 9723 0,'0'-24'16,"25"24"31,0 0-32,-25-25-15,24 25 0,1 0 16,25 25 0,24-25-1,-24 0 1,49 0 0,-49-25-1,-1 0 1,-24 25-1,25 0 1,-1 25 0,26 24-1,-26-24 1,-24 0-16,50 0 16,-51-25-1,1-25-15,0 0 31,25-24-15,-26 49-16,1-25 16,-25 0-16,50 25 15,-1 0 1,1 0 0,-25 25-16,49 0 15,-49-25-15,25 24 16,-1-24-16,50 0 15,-74 0-15,25-24 16,-25 24-16,24-25 16,-24 0-1,0 0 1,0 25 0,0-25-16,24 50 15,26 25 16,-26-25-15,50 24 0,-49-24-1,0-50 1,24-24 0,0-26-1,1 50 1,-50 1-1,24 24 1,1 24 15,49 1-31,-24 0 16,-1-25 0,0-25-1,1 0 16,-26 1-15,51-1 0,-51 0-1,-24 50 1,25 0 0,-1-1-1,1 1 1,-1-25-1,1-25 1,24 1 0,-24-1-1,0 25 1,-1 0 0,-24 0-1,25 49-15,-50-24 16,49 0-1,26 25 1,-1-26 0,-24-48-1,49-26 1,0 0 0,-49 26-1,-25 24 1,24 24-1,26 1 1,-1 25 0,50-25-1,-25-25 1,-24-25 0,24 0-1,-49 0 16,-1 0-15,26 50 0,-1 25-1,75-1-15</inkml:trace>
  <inkml:trace contextRef="#ctx0" brushRef="#br0" timeOffset="5532">8458 9699 0,'0'-25'0,"0"50"0,25-25 32,0 0-17,0 0 1,49 0-1,25 0 1,25-50 0,0 0-1,1 26 1,-26 24 0,-50 0-1,51 24 1,-76 1-16,26 0 15,-25-25-15,49 50 16,75-1 0,-25-49-1,-25 0 1,0-25 0,-49 1-1,-25 24-15,0-25 31,0 25-31,-1 0 16,1 25 0,25-1-1,-1 26 1,75-25 0,0-25-1,-49-50 1,-26 1-1,-24 49-15,0-50 16,-25 25 0,25 25-16,24-25 15,1 50 1,24 25 0,1-25-1,-26-1 16,26-48-15,-1-26 0,-49 50-16,25-50 15,-25 50-15,-1 0 0,-24-24 16,50 24 0,24 49-1,-49-24 1,99 49-1,-25-24 1,-24-50 0,-26-25-1,-24 0-15,25 1 32,-25 24-32,-1-25 0,26 0 15,-25 0-15,0 25 0,-1 0 0,26-25 31,-25 50-15,24 0 0,1 25-1,25-26 1,24-24 0,-74 0-16,49 0 15,-49-24-15,24-1 16,1-25-1,-25 25 1,0 1 0,-1 48-1,26 1 1,0 25 0,24-1-1,-49-49-15,49 25 31,-49-25-31,49-25 16,26 1 0,-1-26-1,-25 0 1,-24 50 0,0 0-1,49 50 1,-50 0-1,26-1 1,24-49 0,-25-25-1,26 1 1,-51-26 15,50 0-31,-24 50 31,-26 25-15,1 0 0,0 25-1,-1-26 1,51 1 0,-26-25-1,25-49 1,0-1-1,-49 25 1,24 25 0,-49 25-1,0 0 1,0-25-16,0 49 16,-1-49-1,1 25-15,25 0 31,49-50-15,0 0 0,-24-24-1,-26 24 1,-24 25-16,25 0 16,-25 25-16,-1-25 15,26 49 1,0 1-1,24-25 1,0 0 0,-49-25-16,25-25 15,-25 25 1,-1 0-16,1-25 0,0 25 16,25-50-1,24 1-15,-49 49 31,0 0-15,-1 25 0,1 49-1,50-24 1,-26-50 0,50 0-1,-24-50 1,-25 25-1,-50 0-15,49 1 16,-24 24 0,0-25-16,49 50 15</inkml:trace>
  <inkml:trace contextRef="#ctx0" brushRef="#br0" timeOffset="13947.99">18827 15453 0,'0'-24'47,"0"-1"-31,25 25-1,-25-25 1,0 50-1,0 0 1,0-1 0,0 76-1,0-76-15,24 51 16,-24-50-16,0 99 16,25 49-1,-25-148-15,25 99 16,-25-99-1,0 49-15,0-49 32,0 0-17,0 24 1,0 1 0,25-50-16</inkml:trace>
  <inkml:trace contextRef="#ctx0" brushRef="#br0" timeOffset="14999.99">18951 15379 0,'0'0'0,"0"-25"63,25 25-63,-1 0 15,1 0 1,50 25 0,49-25-1,24 25 1,76-25-1,-1 25 17,-25-25-17,26 24 1,-26 1 0,-148-25-1,49 0 1,-50 0-1,-73 0 32,24 25 0,0 0-31,-25-25-1,25 49 1,-25 51 0,25-1-1,0 50 1,0-25 0,25 0-1,0-50 1,-25-49-16,0 74 15,0-74-15,0 0 16,0 0 0,-25-1-1,25 1 17,-25-25-1,0 0-16,0 0 1,-24 0 0,-50 0-1,-50-25 1,-99 1 0,25-1-1,74 0 1,124 25-16,-74 0 15,74 0-15,-50 25 0</inkml:trace>
  <inkml:trace contextRef="#ctx0" brushRef="#br0" timeOffset="19363.99">3398 16545 0,'25'0'31,"-25"-25"0,25 25-31,0-25 16,-1 0-16,1 1 15,25-26 1,49 25 0,25 0-1,-49 50 1,73 25 0,-24 24-1,-24-49 1,24 0-1,-25-25 17,-25-25-17,1-49 1,-1 24 0,-24 25-1,24 25 1,25 25-1,-49 0 1,74 24 0,-25-24-1,25-25 1,0-25 0,-49-24-1,-1 24 16,25-25-31,-24 25 16,-26 50 15,1 0-15,74 50 0,-74-51-1,49 26 1,-50-50-16,26 0 15,-50 0-15,74-25 16,0 0 0,0-24-1,-24 24 1,-1 0 0,25 25-1,-24 25 1,-50 0-16,74 0 15,-74-25 1,74 24 0,25-24-1,0 0 1,-50-24 0,1-26-1,-26 0 1,1 25-1,24 50 1,1 0 0,49 25-1,-25-1 1,50-24 0,0-25-1,-125 0-15,26-25 31,-25 25-31,74-74 0,-25-1 32,1 26-17,-1 24 1,1 25 0,-26 25-1,50 24 1,1 1-1,-1-25 1,0-25 0,0-25-1,-24-25 1,-1-24 0,1 49-1,-1 0 1,-24 50-1,24 25 1,0-1 15,26 1-15,24-25 0,0-50-1,-50 0 1,25-49-1,-49 49 1,49-25 0,-49 75-1,-1 0 1,26 25 0,-1 24-1,1-74 16,-1 0-31,-24-25 16,24-24 15,-24 24-15,24 0 0,-49 25-1,25 0 1,74 74-1,-75-24 1,50-25 0,-24 0-1,-50-25-15,49-25 16,-49 25 0,0-25-16,24-25 15,1 26 1,-1-1-1,-24 50 1,50 24 15,-26 1-15,75 0 0,0-26-1,-49-24 1,49-49-1,-75-1 1,26 0 0,-26 1-1,1 24 1,-25 50 0,24 24-1,-24 1 16,0 0-31,25-25 32,-26-25-17,1 0-15,25-25 16,-25 25-16,-1-25 16,1-25-1,0 25 1,0 25-1,-25 25 1,25 25 0,-1 0-1,26-1 1,0-24 0,24-25-1,-49 0-15,49-50 16,-49 26-1,25-26-15,-1 25 16,-24-25 15,0 50-15,0 25 0,0 50-1,-1-1 1,1-24-1,25-50 1,24-25 0,1-49-1,-26-1 1,-24 25 0,25 26-1,-26 24 16,1 0-31,0 49 16,25-24 15,-26 0-15,51-25 0,-26-25-1,26-25 1,-50 26-1,0-1 1,-1 25 0,-24 25-1,25-1 1,0 26 0,0-50-16,0 50 15,-1-50-15,1 0 16,0 0-16,49 0 15,-24-50 17,0 25-17,-1-49 1,1 49 0,-25 50-1,24 24 1,-49-24-16,0 0 15,0 0-15,25 0 16,0 0 0,49-25-1,1-50 1,-1 0 0,0 50-1,-49 0 16,0 25-31,25 50 16,-25-26 15,24 1-15,26-50 0,-1 0-1,0-25 1,26-25-1,-26 1 1,-24 49 0,-1 0-1,-24 25 1,25-1 0,-1 1-1,1 0 1,-1 0-1</inkml:trace>
</inkml:ink>
</file>

<file path=ppt/ink/ink7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07:15.117"/>
    </inkml:context>
    <inkml:brush xml:id="br0">
      <inkml:brushProperty name="width" value="0.05292" units="cm"/>
      <inkml:brushProperty name="height" value="0.05292" units="cm"/>
      <inkml:brushProperty name="color" value="#C00000"/>
    </inkml:brush>
  </inkml:definitions>
  <inkml:trace contextRef="#ctx0" brushRef="#br0">9500 12154 0,'0'-25'31,"25"25"-31,-25-24 110,25-1-79,-25 0-31,0 0 16,-25 25-1,0 0 1,0 25 0,1-25-1,24 25 16,0 0-15,24 49 0,26-74 15,-25-25-15,0 0 15,-1-24-16,-24 24 1,0 0 0,-24 25-16,-1-25 15,0 25-15,0 25 16,0 0 0,25 0-1,25 0 1,0-1-1,0-24 17,0-24-17,24-1-15,-49 0 16,0 0 0,0 0-16,-25 25 15,1-24 1,-1 48-1,0 1 1,0 0 0,50-25 15,0 0-15,-25-25 77</inkml:trace>
  <inkml:trace contextRef="#ctx0" brushRef="#br0" timeOffset="1066.99">10468 10691 0,'24'0'15,"-24"-25"32,0 0-15,-24 25-1,24 25-16,-25-25-15,0 25 0,25 0 16,-25-1-16,25 1 16,0 0-16,0 25 15,25-26 1,25-48 0,-1-1-1,1-25 1,-25 25-1,-25 1-15,-25-1 16,0 25 0,0 0-1,0 0-15,1 25 32,-1-25-17,25 24-15,0 1 16,25 0-16</inkml:trace>
  <inkml:trace contextRef="#ctx0" brushRef="#br0" timeOffset="2017.99">12551 11981 0,'0'-25'0,"0"0"32,-25 25-17,1 0-15,-1 0 32,0 25-17,0 24 1,50-24-1,-25 0 1,50 0 0,-26-25-16,26-25 15,-25 0-15,0 0 16,-25-24 0,-50-1 15,25 50-31,-24 0 15,-1 50 1,25-25 0,25-1-1,50 1 1</inkml:trace>
  <inkml:trace contextRef="#ctx0" brushRef="#br0" timeOffset="3099.99">14536 13271 0,'0'-25'62,"-25"25"-46,25-25 0,-25 25 15,25 25-15,-25-25-16,25 25 15,-49 74 1,73-74-1,26-1 1,-25-24 0,24-49-1,-24-1 1,-25 1 0,-25 49-1,-24-25 1,-1 50-1,25-1 1,25 1 0,25 0-1,0 0 17,0-50-17,24 0 1,-49 0-1,-24-24 1,-26-26-16</inkml:trace>
  <inkml:trace contextRef="#ctx0" brushRef="#br0" timeOffset="3854.99">15453 12080 0,'0'-25'31,"-24"25"47,-1 0-78,25 25 16,-25-25-16,0 25 15,0 24 1,50 1-1,25-25 17,24-25-32,-24-50 15,-25 0 17,-50-24-17,0 49 1,-25 25-1,26-25 1</inkml:trace>
  <inkml:trace contextRef="#ctx0" brushRef="#br0" timeOffset="4599.99">14610 10716 0,'0'-25'0,"-25"25"31,25-25 0,-25 25-31,1 0 16,-1 0 0,0 0-1,0 25 1,25 0 0,-25-1-1,50 26 1,25 0-1,-1-50 1,-24 0 0,-25-25-16,25 0 31,-25 0-31,0-24 16,-25-1-1,0 25 1,1 25-1,24 50 1,-25 24-16</inkml:trace>
  <inkml:trace contextRef="#ctx0" brushRef="#br0" timeOffset="39608.99">6400 8037 0,'0'25'31,"-25"-25"1,50 0 374,-1 0-250,1 0-93,-50 0 30,25 24-93,-24 1 16,-1 0-16,0-25 16,-124 99-1,25-49 1,-49 24 0,48-24-1,-73 49 1,24-25-1,50 1 1,-24-1 0,-26 25-1,25-24 1,-49 24 0,74-49-1,-25 24 1,50-49 15,74 0-15,0-25-1,25 25 1,-25-1 109,25 1-94,0 25 0,0-1-31,0 150 16,0 98 0,-25-48-1,25-225-15,0 150 16,0-124-16,0 123 16,-24-24-1,24 49 1,0-24-1,0-50 1,0 50 0,0-25-1,0-100 1,0 1 15,0-1 0,-25 26-15,25 322 0,0-124-1,-25-125 1,25-48 0,0-1-1,0 0 1,0-49-1,0 24 1,0 50 0,-25-25-1,25-24 1,0 49 0,0 0-1,0-25 16,0 25-15,0 0 0,0-25-1,0-74-15,0 74 16,25-74-16,-25 49 16,0 1-1,0 24 1,0 0-1,0 1 1,0-1 0,0 0-1,0 25 1,0-25 0,0 50-1,0-25 1,0-25 15,25 1-15,-25-26-1,0 25 1,0-74-16,0 49 16,0-49-16,25 0 0,-25 25 15,0 49 1,0 25-1,0-99-15,0 74 16,0-74-16,24 74 16,-24 0-1,0-74-15,0 49 16,0-49-16,0 50 16,25-1-1,-25-49-15,0 49 31,0-49-31,0 49 16,0 1 0,0 24-1,0 0 1,0 0 0,25-74-16,-25 50 15,0-51-15,0 76 16,0-26-1,25 1 1,-25-1 0,0 0-1,0 1 1,25-1 0,-25-24-1,0 24 1,0-49-16,24 25 31,-24-26-31,0 1 16,25 25-1,-25-25 1,25-1 0,-25 1-1,25 0 1,-25 0-1,25-25 1,-25 25 0,24-25-1,1 24 17,0-24-17,0 0 1,0 0-1,-1 25 1,26-25 0,24 0-1,-24 0 1,24 0 0,26 0-1,-26 0 1,-24 0-1,24 0 1,1-25 0,-1 25-1,-49 0 1,24 25 0,1-25-1,-25 0-15,24 0 16,-24 0-16,0 0 15,0 0 1,49 0 0,-24 0-1,24 25 1,-24-25 0,-25 0-16,49-25 15,-49 25-15,25 0 16,-1 0-1,-24 0-15,25 0 16,-26 0-16,26 0 16,24-25-1,-49 25-15,25 0 16,-25 0-16,24 0 16,1 0-1,-25 0-15,49 0 16,-49 0-1,24 0 1,51 0 0,-26 0-1,50 0 1,-74 0 0,24 0-1,1 0 1,-1 0-1,0 0 1,1 0 0,-1 0-1,1 25 1,-26-25 0,75 0-1,-49 25 1,24 0 15,0-25-15,0 0-1,-24 25 1,-1-25 0,1 0-1,24 24 1,-25-24-1,1 0 1,24 0 0,0 0-1,25-24 1,0 24 0,0 24-1,-25-24 1,1 0 15,24 0-15,-50 0-1,0 0 1,1-24 0,24 24-1,-25 0 1,26 0-1,-26 0 1,0 0 0,-49 0-1,-25-25 142,0 0-142,25 25 1,-25-25-16,25 0 15,25-49 1,24 0 0,25-26-1,25 1 1,-49 25 0,-1-1-1,0 1 1,-49 24 15,25 26-15,-25-26-1,-1 25 1,1 0 0,-25 1-1,50-1 1,-25 0-1,24 0 1,-24 0 0,0 0-16,0 1 15,-1 24 1,-24-25-16,25 25 16,-25-25-1,-25 25 48</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13:38.988"/>
    </inkml:context>
    <inkml:brush xml:id="br0">
      <inkml:brushProperty name="width" value="0.05292" units="cm"/>
      <inkml:brushProperty name="height" value="0.05292" units="cm"/>
      <inkml:brushProperty name="color" value="#C00000"/>
    </inkml:brush>
  </inkml:definitions>
  <inkml:trace contextRef="#ctx0" brushRef="#br0">1836 1364 0,'-25'0'0,"25"-25"16,-25 25-1,25-24 1,-25 24 0,25-25-1,0 0 17,25 25-32,-25-25 15,25 25-15,-25-25 16,25 25-16,-25-24 0,24 24 0,1-25 15,0 25-15,0 0 0,0 0 16,-1 0-16,1 0 0,-25 25 16,25-1-16,0 1 0,-25 0 15,0 0-15,0 0 0,0-1 0,25-24 16,-25 25-16,-25 0 0,25 25 0,0-26 0,0 1 16,-25 0-16,25 0 0,0 0 0,-25-1 0,25 1 15,-25 0-15,25 0 0,0 0 0,-24-25 0,24 25 16,0-1-16,-25-24 0,25 25 0,0 0 15,-25-25-15,50 0 16,0 0 15,-25-25-15,24 25-16,1 0 16,-25-25-16,25 25 0,0-24 15,0-1-15,-1 25 0,26-25 16,-25 0-16,99-25 15</inkml:trace>
  <inkml:trace contextRef="#ctx0" brushRef="#br0" timeOffset="552">2108 719 0,'0'0'0,"-24"-24"0,24-1 0,-25 25 16,25-25-16,-25 25 0,25-25 15,-25 0-15,0 25 16,25-24-16,-24 24 0,-1 0 15,0 0-15,0 0 0,0 24 16,1-24-16,-1 25 0,0-25 16,-49 50-16,49-25 0,0-1 15,0 1-15,0 0 0,0 0 0,1 0 0,-1-1 16,0 1-16,0 0 0,0 25 0,1-26 0,-1 1 16,0 25-16,25-25 0,-25 24 0,25-24 0,-25 25 15,25-26-15,0 26 0,0 0 0,0-26 0,0 26 16,0-25-16,25 24 0,-25-24 0,25 0 15,-25 25-15,25-26 0,24 26 16,-24 0-16,0-25 0,0-1 0,0 1 0,-1-25 0,1 25 16,25 0-16,24 0 0,-49-25 0,25 24 15,-1-24-15,1 0 0,0 0 0,-1 0 16,1 0-16,-1 0 0,1-24 0,24 24 0,-24-25 16,0 0-16,24 0 0,-24 0 0,-26 1 0,26-1 15,0 0-15,-26 0 0,1-25 0,0 26 16,-25-1-16,25-25 0,-25 25 0,0-24 0,0-1 15,0 25-15,-25-24 0,0 24 0,25-25 0,-25 1 16,-24 24-16,24-25 0,0 26 0,-24-26 0,24 25 16,-25 0-16,25 1 0,1-1 0,-26 25 0,25-25 15,-99-25-15</inkml:trace>
  <inkml:trace contextRef="#ctx0" brushRef="#br0" timeOffset="4365">8533 3894 0,'-25'-24'16,"25"-1"0,0 0-16,0 0 15,0 0-15,0 1 0,0-1 0,25 25 16,-25-25-16,25 0 0,-1 25 0,-24-25 16,25 25-16,0 0 0,-25-25 0,25 25 15,0 0-15,-1 0 0,1 0 0,0 0 16,25 0-16,-26 0 0,1 0 0,0 25 15,0-25-15,24 0 0,-24 25 0,0-25 16,0 25-16,25-25 0,-26 25 0,1-25 0,0 0 16,25 25-16,-26-25 0,1 24 0,0-24 15,0 0-15,0 0 0,-1 0 0,1 0 16,0 0-16,0 0 0,0 0 0,-1 0 0,1-24 16,0-1-16,0 25 0,0-25 15,-1 0-15,1 0 16,0 0-16,0 25 0,0-24 0,-25-1 0,24 25 15,1-25-15,0 25 0,0-25 0,0 25 16,-1 0-16,1 0 0,0 0 16,0 0-16,0 0 0,-1 0 15,-24 25-15,25-25 0,0 0 0,25 25 16,-25-25-16,-1 0 0,1 25 0,0-25 0,25 0 16,-26 0-16,1 0 0,25 0 15,-25 0-15,-1 0 0,26 0 0,-25 0 0,0-25 16,-1 25-16,1 0 0,0-25 0,0 25 15,0-25-15,-1 25 0,1-25 16,0 1-16,0 24 0,-25-25 16,25 25-16,-1-25 0,1 25 15,0 0-15,0 0 16,0 0-16,-1 25 16,1-25-16,0 25 0,0-1 0,0 1 15,-1 0-15,1 0 0,0-25 0,0 25 16,0-1-16,-1 1 0,1 0 0,0-25 15,0 25-15,0 0 0,0-25 0,-1 0 16,1 25-16,0-25 0,0 0 0,0 0 0,-1-25 16,1 25-16,0-25 0,0 25 15,-25-25-15,25 25 0,-25-25 0,24 0 16,1 1-16,0-1 16,-25 0-16,25 25 0,-25-25 0,25 0 15,-1 25-15,1 0 16,0 25-1,0-25-15,-25 25 0,25-25 16,-1 25-16,-24 0 0,25-25 0,0 24 0,0-24 16,0 25-16,-1-25 0,26 25 0,-25-25 15,0 25-15,-1-25 0,1 0 0,0 25 16,25-25-16,-26 0 0,1 0 0,0 0 16,0-25-16,0 25 0,0 0 0,-25-25 15,24 25-15,-24-25 16,25 25-16,-25-25 0,25 25 0,0 0 0,-25-24 15,25 24-15,-25-25 16,24 25-16,1 0 0,0 0 0,0 25 16,0-25-16,-1 24 0,1-24 15,-25 25-15,25-25 0,0 25 0,0 0 16,-1-25-16,1 25 0,0-25 0,-25 25 0,50-1 16,-26-24-1,1 0-15,0 25 0,0-25 0,0 0 0,-1 0 16,1 0-16,0-25 0,0 25 15,0 0-15,-25-24 0,24 24 0,1 0 16,-25-25-16,25 25 0,0-25 0,0 25 16,-25-25-16,24 25 15,1 0-15,0 25 16,0-25-16,0 25 16,0-25-16,-25 25 0,24-25 0,1 24 0,0-24 15,-25 25-15,25-25 0,0 25 0,-1-25 16,1 25-16,0-25 0,0 0 0,0 25 15,-1-25-15,1 0 0,0 0 0,0 0 16,0 0-16,-1-25 0,1 25 0,0 0 16,0 0-16,-25-25 0,25 25 0,-1-25 15,1 25-15,-25-25 0,25 25 0,0-24 16,0 24-16,-25-25 16,24 25-16,1 0 15,0 0-15,0 0 16,-25 25-16,25-25 0,-1 0 0,1 24 15,0-24-15,49 25 16,-49 0-16,0-25 0,0 25 0,0-25 16,-1 0-16,26 25 0,-25-25 0,0 0 0,0 0 15,-1 0-15,1 0 0,0 0 0,0 0 16,0 0-16,-1 0 0,1 0 0,0-25 16,0 25-16,0 0 15,-25-25-15,24 25 0,1-25 16,0 25-16,-25-25 15,25 25-15,0 0 0,-1 0 16,1 0-16,-25 25 16,25-25-16,0 0 0,0 0 0,-1 25 15,1-25-15,0 25 0,0-25 16,0 0-16,-1 0 0,1 25 0,0-25 16,0 0-16,74 0 15,-74 0-15,0 0 0,-1 0 0,1-25 16,0 25-16,0-25 0,0 25 0,0 0 0,-1-25 15,1 0-15,0 1 0,0-1 16,0 25-16,-25-25 0,24 25 0,1-25 16,-25 0-16,25 25 0,0-25 0,0 25 15,-1-24-15,-24 48 16,25-24-16,0 0 16,-25 25-16,25-25 0,-25 25 0,25-25 0,-1 25 15,-24 0-15,25-25 0,0 25 16,0-25-16,-25 24 0,25 1 0,-1-25 0,1 25 15,0-25-15,0 0 0,0 25 0,-1-25 16,1 0-16,0 0 0,0 25 0,0-25 16,24-25-16,-24 25 0,0 0 15,0 0-15,-1-25 0,1 25 0,0-25 16,0 25-16,0-25 0,0 25 16,-25-24-16,24 24 0,1-25 15,0 25-15,0 0 16,0 0-1,-1 25-15,-24-1 0,25-24 16,0 25-16,0 0 0,0-25 16,-25 25-16,24-25 0,1 25 0,0-1 15,0-24-15,-25 25 0,25-25 0,-1 0 16,1 25-16,0-25 0,0 0 0,0 0 0,-1 0 16,1 0-16,0-25 0,0 25 15,0 0-15,-25-25 0,49 1 16,-49-1-16,25 25 15,-25-25-15,25 25 32,0 0-17,-1 0-15,-24 25 16,25-25-16,0 25 16,0-25-16,-25 24 0,25-24 0,-1 0 15,1 0-15,0 0 16,0 0-16,0 0 0,-1 0 15,-24-24-15,25 24 0,-25-25 0,25 25 16,0 0-16,-25-25 0,25 0 16,0 25-16,-25-25 0,24 1 15,1 24 1,-25 24 0,25-24-16,0 25 15,0 0 1,-1-25-16,-24 25 0,25-25 15,0 25-15,0-25 0,0 24 16,-1-24-16,1 0 0,0 0 16,0 0-16,0-24 0,-1 24 15,1-25-15,0 0 0,0 25 16,-25-25-16,25 25 0,-25-25 16,24 25-16,-24-24 15,0 48 1</inkml:trace>
  <inkml:trace contextRef="#ctx0" brushRef="#br0" timeOffset="45683">5358 7193 0,'0'0'0,"0"-24"0,-25 24 31,0 0-15,0 0-16,25 24 47,-24-24-47,24 25 0,0 0 15,0 0-15,0 0 0,0-1 0,0 1 16,0 0-16,0 0 0,0 0 15,0-1-15,24-24 16,1 0 0,0-24-16,0-1 15,0 0-15,-1 25 0,-24-25 16,25 0-16,0 1 0,-25-1 16,0 0-16,0 0 15,-25 0 1,0 25-16,25 25 15,-24-25-15,-1 0 0,25 25 16,-25-25-16,25 25 0,-25 0 16,25-1-16,-25 1 0,25 0 15,0 0-15,25-25 16,0 0 0,0-25-1,0 25-15,-25-25 0,24 0 16,1 1-16,-25-1 0,0 0 15,25 25-15,-25-25 16,-25 25-16,0 0 16,1 0-16,24 25 15,-50 25-15</inkml:trace>
  <inkml:trace contextRef="#ctx0" brushRef="#br0" timeOffset="49566">7838 9302 0,'25'0'125,"0"25"-110,0-25-15,-1 0 0,26 0 16,-25 0-16,0 0 0,24 0 0,1 0 16,-25 0-16,24 0 0,-24 0 0,0 0 0,0-25 15,0 25-15,-1 0 0,1 0 47,0 0-16,0 0-15</inkml:trace>
  <inkml:trace contextRef="#ctx0" brushRef="#br0" timeOffset="50206">11063 9376 0,'25'0'31,"-1"0"0,1 0-31,0 0 16,0 0-16,-25 25 0,25-25 16,0 0-16,-1 0 0,1 0 0,25 0 0,-1 0 15,-24 0-15,25 0 0,-25 0 16,-1 0-16,1 0 0,25 0 0,-25 0 15,-1 0-15,1 0 0,0 0 0,0 0 0,0-25 16,-1 25-16,1 0 0,0 0 16,0 0-1</inkml:trace>
  <inkml:trace contextRef="#ctx0" brushRef="#br0" timeOffset="53003">4291 4986 0,'0'-25'0,"-25"25"16,25-25 15,0 0-15,-24 25-16,-1-24 15,0 24 1,25-25-16,-25 25 0,0 0 16,1 0-16,-1 0 15,-25 25 1,1-1-16,24 1 16,0 0-16,0-25 0,25 25 0,-25 0 0,1-1 15,24 1-15,-25 0 0,0 0 0,25 24 16,-25-24-16,25 0 0,-25 0 0,25 24 0,0-24 15,-24 0-15,24 0 0,0 24 0,0-24 16,0 0-16,0 0 0,0 24 0,0-24 16,0 0-16,24 0 0,-24 0 15,25 49-15,0-49 0,-25 0 0,25-1 0,0 1 16,-1 0-16,1 0 0,0 0 0,0-25 16,0 25-16,-1-25 0,1 0 0,0 24 15,0-24-15,24 0 0,-24 0 0,25 0 16,-25 0-16,24 0 0,-24-24 0,25 24 15,-1-25-15,1 25 0,24-50 16,25 0-16,-49 1 16,-25 24-16,0-25 0,-1 26 0,-24-1 0,25-25 15,-25 25-15,0-24 0,0 24 0,-25-25 16,25 1-16,-24 24 0,-1-25 0,0 1 16,0 24-16,0-25 0,1 26 0,-26-1 0,25 0 15,-24 0-15,24 0 0,-99 1 16,-50 24-16</inkml:trace>
  <inkml:trace contextRef="#ctx0" brushRef="#br0" timeOffset="53744">6375 4986 0,'-25'0'0,"50"0"0,-50-25 0,0 25 16,25-25-16,-25 25 16,25-25-16,-24 1 0,-1 24 0,0-25 15,0 25-15,0-25 0,1 25 0,-1-25 16,0 25-16,0 0 0,0-25 0,1 25 16,-26 0-16,25 0 0,0 25 0,1-25 0,-1 0 15,-25 25-15,25-25 0,0 25 16,-49 0-16,24 24 15,1 1-15,24-1 0,0-24 0,0 0 16,1 25-16,-1-26 0,25 26 0,-25 0 16,0-26-16,25 26 0,0 0 0,0-1 0,-25-24 15,25 25-15,25-1 0,-25-24 0,0 25 16,25-1-16,0-24 0,-25 25 0,25-26 16,-1 1-16,26 25 0,-25-25 15,0 0-15,24-1 0,1 1 0,-1 0 0,1 0 0,0 0 16,-1-25-16,1 24 0,24-24 0,-24 0 15,0 0-15,24-24 0,-24 24 16,-1-25-16,26 25 0,-26-25 0,1 0 0,-25 0 16,24-24-16,-24 24 0,0 0 0,0-25 15,-1 26-15,-24-26 0,0 0 16,0 1-16,0-1 0,-74-99 16,49 100-16,-24-1 0,24 1 0,0-1 0,-25 25 15,26-24-15,-26 24 0,25-25 0,0 25 16,-24 1-16,-75-76 0</inkml:trace>
  <inkml:trace contextRef="#ctx0" brushRef="#br0" timeOffset="56418">4291 5085 0,'0'0'0,"-25"-25"0,1 0 0,24 1 31,0-1-31,0 0 16,24 25-16,-24-25 15,25 25-15,-25-25 0,25 1 0,0-1 0,0 0 16,-1 0-16,1 0 0,0 0 0,25 1 16,-26-1-16,26 25 0,-25-25 0,24 0 0,1 0 15,-25 25-15,24-24 0,1-1 0,0 25 16,-1-25-16,1 0 0,24 25 0,-24-25 15,24 1-15,-24 24 0,24-25 16,1 0-16,24 0 0,-25 25 0,1-25 0,24 1 16,-25-1-16,1 25 0,24-25 0,-24 0 0,-1 25 15,25-25-15,-24 25 0,-1-24 0,0 24 16,26-25-16,-26 25 0,0 0 0,26-25 16,-26 25-16,1 0 0,24 0 0,-25-25 15,25 25-15,-24 0 0,-1 0 0,25 0 16,-24 0-16,24 0 0,-25 0 0,26-25 15,73 25-15,-98 0 0,24 0 0,-25 0 16,26 0-16,-26 0 0,0 0 0,26 0 16,-26 0-16,0 0 0,26 25 0,-26-25 0,0 0 15,1 0-15,-1 0 0,26 0 0,-26 25 16,0-25-16,1 0 0,24 0 0,-25 25 16,100-25-16,-100 25 15,100-25-15,-99 24 0,24-24 0,-25 0 16,25 25-16,-24-25 0,-1 25 0,1-25 0,-1 25 15,0-25-15,1 25 0,-1-25 0,1 24 16,-26-24-16,26 25 0,-26 0 0,1-25 16,0 25-16,24-25 0,-24 25 0,-1-25 15,-24 24-15,25 1 0,-1-25 0,1 25 16,-1 0-16,26 0 0,-26-25 0,1 24 16,0 1-16,-1 0 0,-24-25 0,25 25 15,-1 0-15,1-1 0,-1-24 16,1 25-16,0 0 0,-25 0 0,24 0 0,1-25 0,-25 25 15,-1-1-15,26 1 0,-25-25 0,0 25 16,24 0-16,-24 0 0,0-25 16,0 24-16,-1 1 0,26 0 15,-25-25-15,0 25 0,-1-25 0,1 25 0,0-1 16,0-24-16,0 0 0,-1 25 0,1-25 16,0 0-16,-25 25 0,25-25 15,0 0-15,-1 0 0,-24 25 16,25-25-16,0 0 0,-25 25 15,25-25 1,-25 24 0</inkml:trace>
  <inkml:trace contextRef="#ctx0" brushRef="#br0" timeOffset="58015">6350 5358 0,'25'-25'16,"-50"50"-16,174-124 16,-124 99-16,-1-25 0,1 25 0,99-75 15,-74 51-15,24-1 0,75-50 16,174-49-1,-224 75-15,-25 24 0,25 0 0,1-25 0,-1 26 16,0-1-16,0 0 0,1-25 16,520-98-1,-496 123-15,-25 0 0,25 0 16,-25 0-16,25 25 0,0-24 0,0-1 0,-25 0 16,25 25-16,0-25 0,0 0 0,1 25 15,-1-24-15,-25 24 0,25-25 0,-25 0 16,25 25-16,-25-25 0,0 25 0,1-25 15,-1 25-15,0-24 0,0 24 16,1-25-16,73 0 0,-74 25 0,1-25 0,-1 25 16,0-25-16,0 25 0,25 0 0,-24-24 15,-1 24-15,0 0 0,0 0 0,0 0 16,1 0-16,-1 0 0,0 0 0,-25 0 0,26 0 16,-1 0-16,0 0 0,-24 0 0,24 24 15,0-24-15,-25 0 0,26 0 0,-26 0 16,0 25-16,100-25 0,-100 0 15,1 25-15,24-25 0,-24 0 0,-1 25 16,0-25-16,1 0 0,24 0 0,-25 25 0,1-25 16,-1 0-16,1 24 0,-1-24 0,0 0 15,1 25-15,-1-25 0,1 0 0,-26 25 16,26-25-16,-1 25 0,-24-25 0,24 25 16,-24-25-16,-1 0 0,125 49 15,-124-49-15,-1 0 0,1 25 0,24-25 16,-24 25-16,-1-25 0,26 0 0,-25 25 15,-1-25-15,26 24 0,-26-24 0,1 0 16,24 25-16,-24-25 0,-1 25 0,1-25 0,0 25 16,-1-25-16,1 25 0,-25-25 0,24 24 15,1 1-15,-1-25 0,-24 25 0,25-25 16,-1 25-16,-24 0 0,25-25 16,-1 24-16,-24-24 0,25 25 0,0 0 0,-1-25 15,1 25-15,-1 0 0,1-25 0,-25 24 0,24 1 16,1-25-16,0 25 0,-1 0 0,1-25 15,-25 25-15,24 0 0,1-25 0,-25 24 16,24 1-16,1-25 0,-1 25 0,-24 0 16,25-25-16,-1 25 0,1-25 15,25 24-15,-26 1 0,1-25 0,-25 25 0,24-25 16,-24 25-16,25-25 0,-26 25 0,26-25 16,-25 24-16,0-24 0,24 25 0,-24-25 0,0 25 15,24-25-15,-24 25 0,0-25 0,0 25 16,24-1-16,-24-24 0,0 25 0,0-25 15,0 25-15,-1 0 0,26-25 0,0 25 16,-26-1-16,1-24 0,0 25 0,0-25 16,0 25-16,0-25 0,-25 25 0,24-25 15,1 0-15,0 25 0,0-25 16,0 24 0,-50-24 30</inkml:trace>
  <inkml:trace contextRef="#ctx0" brushRef="#br0" timeOffset="62239.99">1414 6970 0,'-25'0'16,"50"0"-16,-75-25 0,25 25 16,1 0-1,24 25-15,0 0 32,24-25-32,-24 25 0,0 0 0,0-1 15,0 26-15,25-25 0,-25 24 16,0 1-16,0 0 0,0-1 0,25 1 0,-25 24 15,0-24-15,0 24 16,0-24-16,25 148 0,-25-148 0,0-1 16,0 26-16,0-25 0,0-1 0,0 26 0,0-26 15,0 1-15,0-1 0,0 1 0,0 24 0,0-24 16,0 0-16,0-1 0,25 1 0,-25-1 0,0 1 16,0 0-16,0-26 0,0 26 0,0-25 15,0 24-15,0-24 0,0 0 0,0 0 16,0 0-16,0 0 0,24 24 0,-24-24 15,25 0-15,-25 0 0,25-25 16,-25 24-16,25 1 0,0 0 16,-1-25-1,1 25-15,0-25 16,0 0-16,0 25 16,0-25-16,-1 0 15,26 24-15,-25-24 0,0 0 16,24 0-16,-24 0 0,0 25 0,0-25 0,24 0 15,-24 0-15,25 0 0,-1 0 0,1 0 16,-1 0-16,1 0 0,0 0 0,-1 0 0,1 0 16,-1 0-16,26 0 0,-26 0 0,1 0 15,0 0-15,-1 25 0,51-25 16,-51 0-16,1 0 0,49 0 16,-49 0-16,-1 25 0,1-25 0,-1 0 0,1 0 15,24 0-15,-24 0 0,0 0 0,24-25 16,-24 25-16,24 0 0,-24 0 0,24 0 0,-24 0 15,-1 0-15,1-25 0,24 25 0,-24 0 16,0 0-16,-1 0 0,75 0 16,-74 0-16,-1 0 0,75 0 15,-49 0-15,-26 0 0,1 0 0,24 0 16,-24 0-16,25 0 0,-26 0 0,26 0 0,-26 0 16,26 0-16,-26 0 0,1 0 0,24-25 15,-24 25-15,24 0 0,-24 0 0,24 0 16,-24-24-16,-1 24 0,1 0 0,24 0 0,-24 0 15,0 0-15,148 0 16,-173 0-16,25 0 0,-1 24 16,1-24-16,-25 0 0,24 0 0,1 0 15,-1 25-15,1-25 0,0 0 0,-1 0 0,1 0 16,-1 0-16,1 0 0,0 0 0,-1 0 16,1 25-16,0-25 0,-1 0 0,1 0 15,-1 0-15,1 0 0,99 25 16,-75-25-16,-24 0 15,-1 0-15,1 0 0,0 0 0,-1 0 16,1 0-16,-1 0 0,26 0 0,-26 0 0,1 0 16,24 0-16,-24 0 0,0 0 0,-1 0 15,26 0-15,-26 0 0,1-25 0,0 25 16,-1 0-16,1 0 0,-1 0 0,1 0 0,0 0 16,74 0-16,-25 0 15,-50 0-15,26 0 0,-26 0 0,1 0 16,0 0-16,24 0 0,-24 0 0,-1 0 0,1 0 15,0 0-15,-1 0 0,1 0 0,-1 0 16,1 0-16,0 0 0,-1 0 0,1 0 16,-25 0-16,24 0 0,1 0 0,-1 0 15,1 0-15,0-25 0,24 25 0,-24 0 16,99 0-16,-100 0 0,1 0 16,-1 0-16,1 0 0,0 0 0,-1 0 15,1 0-15,-1 0 0,1 0 0,0 0 16,-1 0-16,1 0 0,-1 0 0,1 0 0,0 0 15,24 0-15,-24 0 0,-1 0 0,1 0 16,24 0-16,-24 0 0,0 0 16,24 0-16,-24 0 0,-1 0 0,75 0 15,-74 0-15,-1 0 0,1 0 0,0 0 0,24 0 16,-24 0-16,-1 0 0,1 0 0,-1 25 16,26-25-16,-25 0 0,-1 0 0,1 0 15,-1 0-15,26 0 0,-26 25 0,1-25 16,0 0-16,24 0 0,-24 0 0,-1 0 0,26 0 15,-26 25-15,26-25 0,98 0 16,-98 0-16,-26 24 0,26-24 16,-26 0-16,26 0 0,-26 0 0,1 0 15,24 0-15,-24 25 0,0-25 0,24 0 16,-24 0-16,-1 0 0,1 0 0,-1 0 0,1 0 16,0 0-16,-1 0 0,1 0 0,-25 0 15,24 0-15,1 0 0,-25 0 0,24 0 16,-24-25-16,50 25 0,-51 0 15,1 0-15,0-24 0,0 24 0,0 0 16,-25-25-16,24 25 0,1 0 0,-25-25 0,25 25 16,-25-25-16,25 25 0,-25-25 0,25 1 15,-25-1-15,24 0 0,-24 0 16,0 0-16,25-24 0,-25 24 0,0 0 16,25 0-16,-25-24 0,0 24 15,25-50-15,-25 51 0,0-26 0,0 0 0,25 26 16,-25-26-16,0 0 0,0 26 0,0-26 15,0 0-15,24 1 0,-24-1 0,0 1 0,0 24 16,0-25-16,0 1 0,25-1 0,-25 0 16,0 26-16,0-26 0,0 0 0,0 1 15,0-1-15,25-49 0,-25 49 16,0 1-16,0-1 0,0 0 0,-25 1 0,25-1 16,0 1-16,0 24 0,0-25 0,0 25 15,0-24-15,0 24 0,-25-25 0,25 26 16,0-1-16,0 0 0,0 0 15,0 0-15,0 1 0,-24-1 0,-1-50 32,25 51-17,-25 24-15,25-25 16,-25 25-16,0 0 0,25-25 16,-24 25-16,-1 0 0,0 0 15,0-25-15,0 25 0,1 0 0,-26 0 16,25-25-16,-24 25 0,-1 0 0,25 0 15,-24-24-15,-1 24 0,-25 0 0,-24-25 16,25 25-16,24 0 0,-24-25 0,-1 25 16,1 0-16,0-25 0,24 25 0,-24-25 15,-1 25-15,-24-25 0,25 25 0,-1 0 16,1-24-16,-1 24 0,1 0 0,-1-25 16,-24 25-16,25 0 0,-1-25 0,1 25 0,0 0 15,-1 0-15,-24-25 0,25 25 16,-1 0-16,-24 0 0,-50 0 15,-25 0-15,100 0 0,0 0 0,-1 0 16,1 0-16,-1 0 0,1 0 0,0 0 16,24 0-16,-24 0 0,-1 0 0,1 0 0,-1 0 15,26 0-15,-26 0 0,1 0 0,-1 0 16,26 0-16,-26 0 0,1 0 0,0 0 16,24 25-16,-24-25 0,-1 0 15,-123 25-15,123-25 0,26 0 0,-26 0 16,26 0-16,-26 25 0,26-25 0,-26 0 15,26 0-15,-1 0 0,0 0 0,1 0 16,-1 24-16,1-24 0,-26 0 0,26 0 0,-1 0 16,-24 0-16,24 0 0,0 0 0,-24 25 15,24-25-15,-198 0 16,199 0-16,-75 0 16,74 0-16,0 0 0,1 0 0,-26 0 15,26 0-15,-1 0 0,-24 0 0,24 0 0,-24 0 16,24 0-16,-24-25 0,24 25 0,-24 0 15,24 0-15,0 0 0,-24 0 0,24 0 16,1 0-16,-1 0 0,1 0 0,-1 0 16,0 0-16,-74 25 15,25-25-15,50 0 0,-1 0 0,0 25 16,1-25-16,24 0 0,-25 0 0,1 0 16,-1 0-16,0 25 0,1-25 0,-1 0 0,1 0 15,24 0-15,-25 0 0,25 25 0,-24-25 16,-1 0-16,25 0 0,-24 25 0,24-25 15,-25 0-15,1 0 0,-125 24 16,75-24 0,49 0-16,-24 0 0,24 0 0,1 0 0,-1 0 15,0 0-15,1 0 0,-1 0 0,1 25 16,24-25-16,-25 0 0,1 0 0,-1 0 16,0 0-16,1 0 0,-1 25 0,1-25 0,-1 0 15,0 0-15,1 0 0,-1 0 16,0 25-16,1-25 0,-50 0 0,24 0 15,26 0-15,-1 0 0,25 0 0,-24 0 16,-1 0-16,0 25 0,1-25 0,24 0 0,-25 0 16,26 0-16,-26 0 0,0 0 0,26 0 15,-26 0-15,0 24 0,26-24 0,-26 0 0,0 0 16,25 0-16,-24 0 0,24 0 0,-25 0 16,1 0-16,-150 0 15,175 0-15,-26 25 16,25-25-16,-24 0 0,24 0 0,-25 0 0,25 0 15,-24 0-15,-1 0 0,25 0 0,-24 25 16,-1-25-16,25 0 0,-24 0 0,-1 0 0,25 25 0,-24-25 16,-1 0-16,25 25 0,-24-25 0,-1 24 15,25-24-15,-24 25 0,-1-25 16,-99 75-16,100-75 16,-26 24-16,50 1 0,1-25 0,-1 0 15,-25 25-15,25-25 0,1 0 0,-1 0 0,0 25 16,-124 0-16</inkml:trace>
  <inkml:trace contextRef="#ctx0" brushRef="#br0" timeOffset="64596.99">1339 3076 0,'0'0'0,"-24"0"15,24 25-15,-25-25 16,25 24-16,-25-24 16,25 25-16,-25-25 0,25 25 0,-25 0 0,25 0 15,-24-25-15,24 24 0,-25 1 0,0 0 16,0 25-16,0-1 0,25-24 0,-24 0 16,-1 24-16,0 1 0,0 0 0,25-26 15,-25 26-15,1 0 0,-1 24 0,0-24 0,0-1 16,0 51-16,1-26 0,-1-24 0,0-1 15,0 1-15,25-1 0,-25 1 0,1 0 0,24-1 16,-25 26-16,0-26 0,25 1 0,-25-1 16,0 51-16,25-26 0,-24 25 15,24-24-15,-25-26 0,25 1 0,0 24 0,0-24 16,-25 0-16,25-1 0,0 1 0,0-1 0,0 1 16,-25 0-16,25-1 0,0 1 0,0-1 0,0-24 15,0 25-15,0-1 0,0 1 0,0-25 16,0 25-16,0-1 0,0 1 0,0-25 0,0 24 15,0 1-15,25-1 0,-25 26 0,0-1 16,0-24-16,25-25 0,-25-1 16,0 26-16,25-25 0,-25 0 0,0-1 0,24 1 15,-24 0-15,25 0 0,-25 0 0,25-1 16,-25 1-16,25 0 0,0 0 0,-25 0 0,24-1 16,1 26-16,-25-25 0,25 0 0,0 0 0,0-1 15,-1 1-15,1 0 0,0 25 0,0-26 16,0 1-16,24 25 0,-24-25 0,25-1 15,-26 1-15,1 0 0,25-25 16,-25 25-16,-1 0 0,26-1 0,-25 1 0,0 0 0,-1 0 16,26 0-16,-25-25 0,0 24 0,-1 1 15,1 0-15,0-25 0,0 25 0,0-25 0,-1 25 16,1-25-16,-25 24 0,25-24 0,0 0 16,49 25-16</inkml:trace>
  <inkml:trace contextRef="#ctx0" brushRef="#br0" timeOffset="72913">9451 2902 0,'0'-25'31,"0"1"-31,0-1 15,-25 25-15,25-25 0,0 0 16,-25 0-16,25 1 0,-25-26 0,-24-25 16,-26 26-1,50 49-15,1-25 16,-1 25-16,0-25 0,0 25 0,0 0 16,1-25-16,-1 25 0,0 0 0,0 0 0,0-24 15,-24 24-15,24 0 0,0 0 0,0 0 16,0 0-16,-24 24 0,24-24 0,0 0 15,-24 0-15,-100 75 16,99-26-16,25-24 16,1-25-16,-1 25 0,0 0 0,0 0 15,0 24-15,1-24 0,24 0 0,-25 0 16,0 0-16,25-1 0,-25 26 0,25-25 16,-25 0-16,25-1 0,0 26 0,0-25 0,-24 0 15,24-1-15,0 150 16,0-149-1,0 0-15,0-1 0,0 1 0,0 0 16,24 0-16,-24 24 0,25-24 0,-25 0 0,25 0 16,-25 0-16,25-1 0,0 26 0,-1-25 15,1 0-15,0 0 0,0-1 0,0 1 16,-1 0-16,1 0 0,25 0 0,-25-1 16,49 26-16,0-25 15,50 0-15,-74-1 16,-25-24-16,24 0 0,1 0 0,-25 0 0,25 0 15,-1 0-15,-24 0 0,25-24 0,-1 24 16,-24-25-16,25 25 0,-26-25 0,26 0 16,-25 0-16,24 1 0,-24-1 0,0 0 0,0-25 15,24 26-15,-24-26 0,0 25 0,74-149 16,-74 125 0,0-1-16,-25 1 0,25-1 0,-25 25 15,0-24-15,0-1 0,0 0 0,-25 26 0,25-26 16,-25 0-16,0 1 0,0 24 0,1-25 15,-1 26-15,0-26 0,0 25 16,0 0-16,1-24 0,-175-75 16,100 49-1,49 50-15,26 25 16,-26 0-16,25-24 0,0 24 0,-24 0 16,24 0-16,-25 24 0,1-24 0,24 0 15,-25 25-15,1 0 0,-1-25 0,25 25 0,-24 0 16,-1-1-16,0 1 0,26 0 0,-26 25 15,25-25-15,-124 99 16,125-100-16,-1 26 0,0-25 16,0 0-16,25 24 0,-25 26 15,1-51-15,-1 51 0,25-50 0,0 24 16,0-24-16,0 0 0,0 24 0,0-24 16,0 0-16,25 25 0,-25-26 0,0 1 15,24 25-15,1-25 0,-25-1 0,25 1 16,0 0-16,24 50 0,-24-51 0,25 1 15,-25 0-15,24 0 0,1 0 0,-25-25 16,24 24-16,1 1 0,24 0 0,-24-25 16,-1 25-16,1-25 0,24 25 0,-24-25 0,0 0 15,-1 0-15,1 0 0,0 0 16,-1 0-16,1-25 0,-1 25 0,-24-25 0,25 0 16,-25 0-16,49-74 15,-49 74-15,0-24 0,-1-1 16,76-223-1,-76 224-15,-24-1 0,0 0 0,0 1 0,0-26 16,0 26-16,0-1 0,-24 1 0,24-1 16,-25 25-16,0-24 0,0-1 0,0 25 15,1-24-15,-125-125 16,99 149 0,25 0-16,1 0 0,-1 1 0,-25 24 0,25-25 15,-24 25-15,24-25 0,-25 25 0,1 0 16,24 0-16,-25 25 0,1-25 0,24 0 0,-25 25 15,1-1-15,-1 1 0,25 0 16,-24 0-16,-1 0 0,25-1 0,-24 1 16,-1 50-16,-24 24 15,49-49-15,0-26 0,25 26 0,-25-25 16,25 24-16,-25-24 0,25 25 0,0-25 0,0 24 16,0-24-16,0 25 0,0-26 0,25 26 15,-25 0-15,0-26 0,25 26 0,0-25 16,-25 24-16,25-24 0,-1 25 0,1-25 0,0-1 15,0 26-15,49 0 0,-24-1 16,-25-24-16,24 0 0,1 0 16,248 49-16</inkml:trace>
  <inkml:trace contextRef="#ctx0" brushRef="#br0" timeOffset="75058">1612 11410 0,'0'-25'16,"-25"25"-16,25-24 15,-24-1 1,24 0-16,0 0 15,-25 0-15,25 1 16,25-1-16,-25 0 16,0 0-16,24 0 0,-24 0 0,25 1 15,-25-1 1,25 25-16,0-50 0,49 1 0,-49 24 16,0 0-16,0 25 0,0 0 15,-25-25-15,24 25 0,1 0 0,0 25 16,0-25-16,-25 25 0,0 0 15,0-1-15,25 1 0,-25 0 16,0 0-16,-25 0 0,25-1 0,0 1 16,0 25-16,-25 49 15,0-74-15,25 0 0,0 0 0,-25-1 0,25 1 0,-24 0 16,24 0-16,0 0 0,-25-25 16,25 24-16,0-48 31,0-1-31,25 25 0,-25-25 15,0 0-15,24 25 16,-24-25-16,0 1 0,25 24 0,-25-25 0,25 25 0,0-25 16,0 25-16,-1-25 15,1 50 1,0-25-16,0 25 16,0 0-16,-25-1 15,24-24-15,-24 25 0,0 0 0,0 0 16,0 0-16,0-1 15,0 1-15,0 0 0,-24 0 0,24 0 0,-25-25 16,25 24-16,-25 1 0,0 0 0,25 0 0,-25-25 16,1 25-16,-1-25 0,0 24 0,0-24 0,0 0 15,1 0-15,-76-49 0</inkml:trace>
  <inkml:trace contextRef="#ctx0" brushRef="#br0" timeOffset="75633">2059 10666 0,'0'0'0,"-50"-74"31,50 49-31,-25 25 0,25-25 16,-24 25-16,24-25 0,-25 25 0,0 0 16,0-25-16,0 25 0,1 0 15,-1 25-15,0-25 0,0 0 0,0 0 16,-24 25-16,24 0 0,0-25 0,-25 25 15,26-1-15,-26 1 0,25 0 0,-24 0 16,24 24-16,-25-24 0,25 25 0,-24-25 0,24 24 16,-25 1-16,26-1 0,-1-24 0,0 25 0,0 24 15,0-24-15,1 0 0,24-1 0,-25 1 16,25-1-16,0 1 0,0 0 0,25-1 0,-25 1 16,24-1-16,1 1 0,0 0 0,25-1 0,-26-24 15,26 25-15,0-26 0,-1 26 16,125 24-16,-100-49 15,-24-25-15,24 25 0,1-25 0,-1 0 0,1 0 16,-1 0-16,-24 0 0,24-25 0,0 0 0,1 1 16,-26-1-16,1 0 0,24-25 0,-49 1 0,25 24 15,-25-25-15,24 1 0,-24-26 0,-25 26 16,25-1-16,-25-24 0,0-1 0,-25 26 16,25-26-16,-25 26 0,0-26 0,-24 1 15,24 24-15,-25 1 0,1-1 0,-1 0 0,1 1 16,-1-1-16,0 25 0,26 1 0,-26-1 15,0 0-15,-123 0 0</inkml:trace>
  <inkml:trace contextRef="#ctx0" brushRef="#br0" timeOffset="104202.98">13444 13915 0,'0'-24'16,"0"48"15,-25-24-15,1 0 15,-1 0-15,0 25-16,0-25 15,0 0-15,25 25 0,-24-25 16,-1 25-16,0-25 16,25 25-16,-25-25 0,25 24 0,0 1 15,0 0 1,25-25-16,0 0 0,-25 25 0,25-25 15,-1 0-15,1 0 16,25 0-16,-25 0 0,-1 0 16,1-25-16,0 25 15,-25-25-15,25 25 0,-25-25 0,0 1 16,0-1-16,0 0 16,0 0-16,-25 25 0,25-25 15,-25 1-15,0 24 16,1-25-16,24 50 15,-25-25-15,0 0 16,25 24-16,-25-24 0,25 25 0,-25-25 16,25 25-16,0 0 0,0 0 15,0-1-15,25 1 16,0-25 0,0 0-16,-25-25 15,25 25-15,-1 0 0,1-24 0,-25-1 16,25 25-16,-25-25 0,0 0 15,0 0-15,0 1 16,-25 24-16,0-25 16,1 25-1,-1 0-15,25 25 16,-50-1-16</inkml:trace>
  <inkml:trace contextRef="#ctx0" brushRef="#br0" timeOffset="109996">5606 14114 0,'-25'0'15,"25"-25"-15,-25 25 16,25-25-16,-25 0 16,25 1-1,-24 24-15,24-25 16,-50 0 0,50 0-16,-25 25 0,25-25 15,-25 25-15,1 0 0,-1-24 16,0 24-16,0 0 0,0 0 15,1 0-15,-1 24 0,0-24 0,0 0 16,0 0-16,1 25 0,-1-25 0,0 0 0,25 25 16,-25 0-16,0-25 0,1 25 0,-1-25 15,25 24-15,-25 1 0,0 0 16,0 0-16,25 0 0,0-1 0,-24 1 16,24 25-16,0-25 0,-25-1 0,25 1 15,0 0-15,0 0 0,0 25 0,0-26 0,0 1 16,0 0-16,25 0 0,-25 0 0,0-1 15,0 1-15,24 0 0,-24 0 0,0 0 16,25-1-16,-25 1 0,0 0 0,25-25 16,-25 25-16,25 0 15,-25-1-15,49 1 0,-24 0 0,-25 0 0,25-25 16,0 25-16,0-25 0,-1 24 0,1-24 0,0 25 16,0-25-16,24 0 0,-24 0 0,0 0 15,25 0-15,-26 0 0,26 0 0,-25 0 0,24 0 16,-24-25-16,25 25 0,-25-24 0,24 24 15,-24-25-15,0 0 0,24 0 16,-24 25-16,0-25 0,0 1 0,-25-26 0,25 25 16,0 0-16,-25 1 0,0-26 0,24 25 15,-24 0-15,0-49 0,0 24 16,0 1-16,-24 24 0,24-25 0,-25 25 0,0 1 16,0-26-16,0 25 0,0 0 0,1 1 15,-1-1-15,0 0 0,0 25 16,-148-50-16</inkml:trace>
  <inkml:trace contextRef="#ctx0" brushRef="#br0" timeOffset="111043">10666 14114 0,'0'-25'0,"0"50"0,-25-50 0,25 0 15,-25 25 1,25-25-16,-24 25 16,24-24-16,-25 24 0,0 0 0,0 0 15,0-25-15,1 25 0,-1 0 16,0 0-16,0 25 0,0-25 15,1 0-15,-1 0 0,0 24 16,0-24-16,0 25 0,1-25 16,-26 25-16,-49 49 15,74-49-15,0 0 0,25 0 0,-25 0 16,0-1-16,25 1 0,-24 0 0,24 25 0,-25-25 16,25-1-16,0 1 0,0 25 0,0-25 0,25-1 15,-25 1-15,0 0 0,24 25 16,1-26-16,-25 1 0,25 0 0,0 0 0,0 0 15,0-1 1,49 26-16,-49-50 0,24 25 0,-24 0 0,25-25 0,-25 24 16,-1-24-16,26 0 0,-25 0 0,24 0 15,-24 0-15,25 0 0,-25-24 0,24 24 0,-24-25 16,0 25-16,0-25 0,24 0 0,-24 0 16,0 1-16,0-26 0,-1 25 0,1-24 15,0 24-15,-25-25 0,25 25 16,0-123-16,-25 123 15,-25-25-15,25 0 0,-25 26 0,0-1 16,0-25-16,1 25 0,-26 1 0,25-1 16,0 0-16,-24 25 0,-125-25 0</inkml:trace>
</inkml:ink>
</file>

<file path=ppt/ink/ink8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08:15.276"/>
    </inkml:context>
    <inkml:brush xml:id="br0">
      <inkml:brushProperty name="width" value="0.05292" units="cm"/>
      <inkml:brushProperty name="height" value="0.05292" units="cm"/>
      <inkml:brushProperty name="color" value="#C00000"/>
    </inkml:brush>
  </inkml:definitions>
  <inkml:trace contextRef="#ctx0" brushRef="#br0">13171 6796 0,'0'-24'0,"0"-1"16,0 0 15,25 25-15,-25-25-1,50 25 1,24 0-1,50 25 1,0 0 0,75 0-1,-51-25 1,-123 0-16,149-25 16,-149 25-1,49-25-15,0 25 16,26-25-1,-26 25 1,50 0 0,-49 0 15,49 50-15,-25-25-1,25 24 1,0-49-1,25 0 1,-50-25 0,0 1-1,-24-1 1,24 25 0,-25 25-1,75-1 1,-25 26-1,0-50 1,25 0 0,-100 0-1,76-25 1,-101 0-16,51 1 16,-50 24-16,49-25 15,-49 25-15,24 0 16,26 0-1,49 49 1,25-24 0,-25-25-1,24 0 1,-24-49 0,25-1-1,-49 25 1,-1 25-1,50 0 1,-75 25 0,75 0 15,-25-25-15,25 49-16</inkml:trace>
  <inkml:trace contextRef="#ctx0" brushRef="#br0" timeOffset="16148">9996 11063 0,'25'0'15,"0"-25"17,0 25-17,0 0-15,24 0 16,50 0 0,75 0-1,0 25 1,-26-25-1,125 25 1,-25-1 0,75-24-1,-26 0 1,100 0 15,-99 25-15,49 0-1,-49-25 1,49 50 0,-99-25-1,-198-25-15,173 24 16,-149-24-16,75 0 16,124 25-1,-50 0 1,-24-25-1,-1 0 1,-148 0-16,198 0 31,-198 0-31,49 0 16,124 0 0,0 0-1,-49 0 1,74 0-1,-74 0 1,-1 0 0,1 0-1,-1 0 1,-49 0 0,25 0-1,0 0 1</inkml:trace>
  <inkml:trace contextRef="#ctx0" brushRef="#br0" timeOffset="26496.99">8930 14213 0,'-25'0'0,"50"0"16,-25-25 0,24 25-1,26 0 1,74 0-1,25 0 1,25 25 0,98-25-1,1 25 1,149-25 0,-50 0-1,124 0 16,-99 0-15,124 0 0,-422 0-16,273 0 15,-273 0-15,249 0 16,-26-25 0,50 25-1,-49 0 1,-100 0-1,25 25 1,-74-25 0,-75 0-1,-25 25 1,-49-1 0</inkml:trace>
  <inkml:trace contextRef="#ctx0" brushRef="#br0" timeOffset="28580">1513 4142 0,'0'-24'0,"-25"24"0,25-25 0,-25 25 16,-49-50-1,24 1 1,-24-1 0,24 50 15,-98 0-16,-1 99 1,50-24 0,74-51-16,-74 76 15,74-76-15,-50 76 16,51-76-16,-26 76 16,25-76-16,0 100 15,50-24 1,74 49-1,75-50 1,74-50 0,25-98-1,49-50 1,-74-50 0,-223 124-16,50-74 15,-75 74 1,-25-74-16,-99-50 31,-25 25-15,-124 99-16</inkml:trace>
  <inkml:trace contextRef="#ctx0" brushRef="#br0" timeOffset="29463.99">1116 7069 0,'0'0'0,"-25"0"0,25-24 16,-24-1 0,-1-50-1,0 26 1,25-1-1,0 25 1,-50 50 0,-49 25-1,-25 74 1,25 49 0,49 26-1,1-1 16,74 25-15,74-99 0,0-49-1,-49-75-15,123 50 16,-123-50-16,-1-25 0,125 0 16,74-50-1,-124-49 1,-149-24-1,-74-1 1,-75 0 0,-74 50-1</inkml:trace>
</inkml:ink>
</file>

<file path=ppt/ink/ink8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09:04.139"/>
    </inkml:context>
    <inkml:brush xml:id="br0">
      <inkml:brushProperty name="width" value="0.05292" units="cm"/>
      <inkml:brushProperty name="height" value="0.05292" units="cm"/>
      <inkml:brushProperty name="color" value="#C00000"/>
    </inkml:brush>
  </inkml:definitions>
  <inkml:trace contextRef="#ctx0" brushRef="#br0">6003 14139 0,'0'-25'125,"-25"25"0,25 25-31,0-1-94,0 1 16,50 0-1,-26-25 1,1-25 0,0 25-1,-25-25 1,0 1 0,-25-1-1,0 25 16,25-25-31,0 50 16,-24-25 15,-1 25-15,0 24 0,25-24-1,0 0 1,25-25-1,0 25 1,-1-25 0,26 0-1,-25-25 1,-25 0 0,0 0-1,0 0 1,-25 25-1,25-24 17,-25 24-17,0 24 1,1-24 0,24 25-1,0 0 1,0 0-1,0 0-15,24-25 16,1 0 0,0 0-1,-25-25-15,25 0 16,-25 0 0,-25 0 15,0 1-31,0 24 15,1 0 1,24 24 15,-25-24-15,25 50-16</inkml:trace>
  <inkml:trace contextRef="#ctx0" brushRef="#br0" timeOffset="5714">15354 11956 0,'0'-25'31,"-25"25"-31,25-25 16,0 0-1,-25 25 1,1-24-16,-1-1 15,-50 0 1,1 25 15,0 50-15,24-1 0,25 50-1,25 1 1,25-26-1,49 1 1,-49-51-16,124 1 16,-124-25-16,149-25 15,-50-24 1,-50-51 0,-74 1-1,-74 25 1,-26-1-1,1 51 17,-25 24-32</inkml:trace>
  <inkml:trace contextRef="#ctx0" brushRef="#br0" timeOffset="6546">19769 11757 0,'0'0'0,"-24"0"15,-1 0 1,0-24-1,-74-1 1,24 25 0,1 25-1,-1 24 1,26 50 0,49 1-1,49-1 1,26-50-1,123-24 1,-49-74 15,-25-51-15,-124 26 0,-99-50-1,74 99-15,-74-24 16,74 24-16,-173 50 0</inkml:trace>
  <inkml:trace contextRef="#ctx0" brushRef="#br0" timeOffset="7599">15925 15180 0,'0'-24'15,"-25"-1"1,25 0-1,-25 0 1,-25 0 0,1 50-1,-50 0 1,-1 49 0,76-74-16,-51 100 15,50-76 1,1 26-16,-1 99 15,124-50 1,25-74 15,74-50-15,-24-49 0,-124-50-1,-50 24 1,-25 76-16,-50-51 15,51 50-15,-100-24 16,0 49 0,24 99-1</inkml:trace>
  <inkml:trace contextRef="#ctx0" brushRef="#br0" timeOffset="8414">19993 15156 0,'-25'-25'0,"0"25"0,75 25 0,-125-75 15,50 50-15,-24-25 16,-26 25-1,-49 25 17,0 49-17,50 26 1,24 24 0,75 0-1,49-25 1,75-49-1,50-50 1,24-75 0,-198 50-16,49-49 15,-74 49-15,0-74 16,-149-50 0,-49 50-1,24 24 1</inkml:trace>
  <inkml:trace contextRef="#ctx0" brushRef="#br0" timeOffset="9829">15503 12055 0,'25'0'78,"0"0"-47,-1 0-31,1 0 16,0 0-16,99 0 16,50 25-1,74 0 1,-50-25 0,-49 24-1,49-48 1,-173 24-16,74 0 15,-49 0-15,99-25 16,-25 25 15,0 0-15,0 0 0,-99 0-16,74 0 15,-74-25-15,74 25 16,25 0-1,0 0 1,-25 0 0,-74 0-16,49 0 15,-49 0-15,74 0 16,25-25 0,25 25-1,-25 0 1,0 0-1,-99 0-15,74 0 32,-74-25-32,25 25 15,-25 0-15,74 0 16,-50 0-16,51 0 16,-1-24-1,-25 48 1,-24-24-1,-1 25 1,26 0 0</inkml:trace>
  <inkml:trace contextRef="#ctx0" brushRef="#br0" timeOffset="10779">19695 12005 0,'-25'0'0,"25"25"31,0 0-15,0 0-1,0 0-15,0 74 16,0 75 0,0-1-1,0 1 1,0-125-16,0 125 16,25-149-16,-25 99 15,25 99 1,-25-198-16,25 124 15,-25-100-15,-25 100 16,25-25 0,-25 0 15,25 0-15,-25-49-1,25-51-15,-25 76 16,25-76-16,0 26 15,-24 25 1,24-1 0,0-24-1,0-1 1,0 26 0,0-1-1,0 0 1,-25 1-1,25 24 17,0-49-17,0-26-15,0 51 16,25-75-16,-25 49 16,0 1-1,0 49-15</inkml:trace>
  <inkml:trace contextRef="#ctx0" brushRef="#br0" timeOffset="11897.99">15230 12105 0,'0'-25'31,"0"50"-15,-25-25-1,25 24 1,0 1-16,0 0 15,0 74 1,25 125 0,-25-26-1,0 0 1,25 100 0,0 49-1,-1-99 1,1-198-16,-25 148 15,0-148-15,0 99 32,0 0-17,0 74 1,0-74 0,0-25-1,0-25 1,0-74-16,0 74 15,0-74-15,0 0 16,0 49 0,25-24-1,-25-1 1,25 1 0,-25 0-16</inkml:trace>
  <inkml:trace contextRef="#ctx0" brushRef="#br0" timeOffset="12862">15801 15379 0,'0'25'32,"24"-25"-17,1 0-15,0 25 16,0-25-16,24 0 0,100 0 15,-124 0-15,149 0 16,-1 0 0,-123 0-1,148 0 1,-148 0-16,99 0 16,74 0-1,-173 0-15,123 0 16,-123-25-16,74 25 15,25 0 1,49-25 0,-49 25-1,0 0 1,-100 0-16,125 0 16,-149 0-16,99 0 15,25 0 1,-25 0-1,-25 0 17,0 0-17,-74 25-15,49-25 16,-49 0-16,99 0 16,0 0-1,-25 0 1,1 25-1,-1-25 1,0 24 0,-24-24-1,-51 0-15,26 25 0</inkml:trace>
  <inkml:trace contextRef="#ctx0" brushRef="#br0" timeOffset="19245">15404 12229 0,'0'0'0,"25"0"47,-25 25-32,24-25-15,-24 24 16,25-24 0,-25 25-16,25-25 0,0 25 15,0 0 1,24 0-1,26 24 1,-1 1 0,-49-50-1,49 49-15,-49-49 16,49 50 0,26 24-1,-51-24 1,50 0-1,-24-1 1,-50-49-16,49 50 16,-49-50-16,25 49 15,49 1 1,-25 0 0,1-26-1,24 1 1,-99 0-16,74 0 15,-49 0 1,0-25-16,-25 24 0,49 1 16,-24-25-1,50 25-15,-26 25 32,-49-25-17,0-1-15,50 1 16,-25-25-16,24 50 15,26-1 1,-26 1 0,-24-50-16,25 50 15,-50-26-15,49 1 16,1 25 0,24-1-1,-24 26 1,24-26-1,-24 1 1,24 24 15,1 1-31,-26-26 32,26 1-17,-26 0 1,26 24-1,-50-49-15,-1 0 16,1-25-16,25 49 16,24 1-1,-24 0 1,-25-26-16,24 26 16,-24-50-16,25 25 15,-1 24 1,-24-24-16,50 25 15,-51-50 1,26 49-16,24 1 16,1 0-1,-1-1 17,-49-24-17,74 49 1,-24-24-1,-26 0 1,-24-50-16,0 49 16,0-24-16,-1-25 0,1 25 15,50 24 1,-26 1 0,26-25-1,-26 0 1,-49-1-16,50 1 15,-25-25 1,0 25-16,-1 0 31,1 0-31,50 24 16</inkml:trace>
  <inkml:trace contextRef="#ctx0" brushRef="#br0" timeOffset="21549">19348 12030 0,'0'-25'62,"-25"25"47,0 50-93,25-25 0,-25-25-16,25 25 15,25-25 1,25 0 0,-26-25-1,1 25 1,-25-25-1,-25 25 79,1 0-78,24 25-1</inkml:trace>
  <inkml:trace contextRef="#ctx0" brushRef="#br0" timeOffset="25877">19447 12055 0,'0'-25'0,"25"25"31,-50 0 1,25 25-32,0-50 109,-25 25-78,25-25-31,0 1 16,-25-1-16,-49-99 15,49 99-15,-25-74 16,26 74 0,-76-74-16,1 24 15,-74-24 1,49 25 15,-50-25-15,75 24-1,-75 1 1,75-1 0,-75 1-1,50 49 1,-25-25 0,25 26-1,0-1 1,-25 25-1,1 0 1,48-25 0,-48 25-1,-26 0 17,100 0-17,-174 0 1,223 0-16,-149 0 15,124 0-15,-49 0 16,74 0-16,-123 0 16,123 25-16,-99-25 15,-75 25 1,1-1 0,49 1-1,0 25 1,0-1-1,50 1 1,-50 24 0,25 1-1,0-1 1,0 26 15,-25-1-15,75-50-1,-25 51 1,74-76-16,-49 51 16,49-50-16,-25 49 15,-49 50 1,25-50 0,49-49-16,-25 50 15,25-51-15,-74 125 16,50-25-1,-26 0 1,1 0 0,24 0-1,50-99-15,-50 50 16,50-26 0,0-24-16,-49 49 15,49-49-15,-25 74 16,0 1-1,25-26 1,0-49-16,-25 74 16,25-74-16,0 74 15,25 50 1,0-25 0,-25 0-1,50 0 1,-26 0-1,26 0 1,-25-49 0,0-51-1,0 51-15,-1-50 16,1 49-16,25 0 31,-25-49-31,24 50 16,-49-51-16,50 51 15,-1-1 1,1 1 0,-25-51-16,24 26 15,-24-25-15,0 24 16,49 1 0,-24 24-1,0-24 1,-1 0-1,26-25 1,-26-1 0,-24-24-16,49 25 15,-49 0 1,25-25 0,24 25-1,1 0 1,-1-25-1,1 0 1,-1 24 0,-24-48-1,24 24 1,-24 0 0,-1 0-1,26-25 1,-26 25-1,-24 0-15,0 0 32,0 0-32,24 0 0,26-25 15,-1 25 1,-24 0 15,24 0-15,-49 0-1,49 0 1,-24-25 0,-25 25-1,24 0 1,1 0 0</inkml:trace>
  <inkml:trace contextRef="#ctx0" brushRef="#br0" timeOffset="29560">19968 9252 0,'-25'-25'0,"0"25"47,25 25-32,0 0 1,25-25-16,-25 124 16,0 0-1,0 0 17,0-25-32,25 0 15,-25-49-15,25 49 16,-1-24-1,-24-26-15</inkml:trace>
  <inkml:trace contextRef="#ctx0" brushRef="#br0" timeOffset="29994">19893 9351 0,'0'0'15,"0"-24"1,0-1-16,25 0 31,0 25-15,49 0-1,1 0 1,74 50 0,-50-1-1,-74-49-15,49 50 16,-49-25-16,0 24 16,-25 1-1,-50 24 1,-24 1-1,-50-26 1,24-49 0,-24-49-1,50-26 1</inkml:trace>
  <inkml:trace contextRef="#ctx0" brushRef="#br0" timeOffset="30460">20588 9277 0,'0'0'0,"0"25"47,0 0-16,0-1-15,0 1-16,25 74 31,-25-24-15,24 24-1,-24 25 1,25-25 0,-25-24-1,25-75-15,-25 49 16,0-24-16,25 0 16,0-25-16,0 25 15,-1-25-15,51 0 16,24-25-1,-49 0 1,-26-25 0</inkml:trace>
  <inkml:trace contextRef="#ctx0" brushRef="#br0" timeOffset="31026">21307 9897 0,'0'0'16,"0"-25"-16,-25 25 15,25-25 1,-24 1-1,-1-26 1,-25 0 0,1 1-1,-26 49 1,1 25 15,24-1-15,50 1-16,-25 25 15,25-25-15,0-1 0,0 1 16,25 50 0,50-1-1,24-49 1,0-50 0,-49-25-1,-26-24 1,-24 24-1,0 26 1,-24 24 0,24 24-1,24 1 1,-24 25 15,50-1-31</inkml:trace>
  <inkml:trace contextRef="#ctx0" brushRef="#br0" timeOffset="31576">21481 9624 0,'-25'0'15,"25"-25"-15,0 50 47,25-25-31,-25 25-1,25 0-15,-1 49 16,1-24 0,0 24 15,0-24-16,-25-25 1,0-50 15,-25 0-31,25-25 16,0-24 0,0 49-16,0-24 15,0 24-15,0-25 16,25 1-1,0 49 1,24 0 0,1 0-1,-25 49 1,24 26 15,-24 49-15,0-100-16,-25 26 15,0-25-15,0 24 16,-25 1-16</inkml:trace>
  <inkml:trace contextRef="#ctx0" brushRef="#br0" timeOffset="32159">21927 9624 0,'0'0'0,"0"-25"16,25 25 15,-25 25-15,25-25-1,25 50 1,-1-1 0,-49-24-16,25 25 15,0-25-15,-25 49 16,25 0-1,-25-49-15,0 0 16,-25-25 0,25-25-1,0 0-15,-25-24 16,25-50 15,0 74-31,25-74 16,-25 74-16,25-25 15,24 25 1,1 25 0,-1 50-1,-24 24 1,0 50 0,0-24-1,-25-26-15</inkml:trace>
  <inkml:trace contextRef="#ctx0" brushRef="#br0" timeOffset="32610">22523 9798 0,'0'0'0,"24"0"63,1 0-47,0 0-1,-25-25-15,25 25 16,0-25-16,24-49 15,-49 24 1,-25 1 0,1 24-1,-26 25 1,0 49 15,26 26-15,24 24-1,0 0 1,49-49 0,-49-25-16,75-1 15,-51-24-15,125 0 0</inkml:trace>
  <inkml:trace contextRef="#ctx0" brushRef="#br0" timeOffset="33059">22944 9550 0,'0'0'0,"25"0"46,-25 25-30,25-1 0,-25 1-16,0 0 15,25 49 1,0 26 0,-25-76-1,24 26 1,-24-75 31,0 0-47,-24-24 15,24 24-15,0-25 32,-25 26-32,25-51 15,25 26 1,-1 24-1,76 0-15</inkml:trace>
  <inkml:trace contextRef="#ctx0" brushRef="#br0" timeOffset="34042.01">22671 10567 0,'0'0'16,"25"0"-16,-25-25 0,0 0 15,0 0 1,0 1-16,-25-26 31,-24 0-15,-50 50-1,-1 0 1,-48 75 0,48-26-1,1 100 1,74 25 0,75-50-1,74 49 1,50-98-1,-1-50 1,1-50 0,-100-50-1,-123-24 1,-51 25 0,76 49-1,-76 0 1,76 25-16,-1-25 15,0 50 17,50-25-17,24 0-15,150 0 16,-50-25 0,-50 25-1,-74 0 1,-25 25-1,-25-25 1,0 50 0,25 24-1,0 1 17,0 49-32,25 25 31,0-1-31</inkml:trace>
  <inkml:trace contextRef="#ctx0" brushRef="#br0" timeOffset="34495">23118 10864 0,'0'0'16,"0"-24"-16,0 48 15,25 1 17,-25 0-17,25 25 1,-1-1-1,26 50 1,-25-49 0,-25 0-1,25-25 1,-50-1 0,25-48-1,0-1 1,-25-75-1,0 1 1,25 0 0,50 25-1,24 49 1</inkml:trace>
  <inkml:trace contextRef="#ctx0" brushRef="#br0" timeOffset="35342">23416 10840 0,'0'0'0,"0"-25"16,24 25-16,1 0 31,0 0-31,25 0 16,-1 0 0,1 49 15,-50 26-16,-25 24 1,0-25 0,-24-24-1,49-100 17,0 1-17,49-50 1,-24 24-1,0 50 1,0 50 0,-1 25-1,-24 24 1,25 25 15,25-24-15,49-50-1,-74-25-15,49-50 16,-49 50-16,0-25 0,25-49 16,-1-75-1,-24-74 1,-50 99 0,0 49-1,1 51 1,-1 48-1,25 1 1,-25 74 0,25 25-1,-50 0 1,50-74-16,0 124 16,0-125-1,0 1-15,50 99 16,0 0-1,-50 24 1,0-148-16,0 49 16,0-49-16,0 50 0</inkml:trace>
  <inkml:trace contextRef="#ctx0" brushRef="#br0" timeOffset="35694">24061 10889 0,'0'0'0,"0"-25"0,0 1 32,24 24-17,26-25 1,24 25-1,1 49 1,-26 26 0,-24 24-1,-25 0 1,-74-49 0,-25-25-1,99 0-15,-75-50 16,50 25-16,-24-25 15,-1-99 1</inkml:trace>
  <inkml:trace contextRef="#ctx0" brushRef="#br0" timeOffset="36225">24631 10517 0,'0'0'0,"-25"0"15,0 0 17,25 25-1,0 0-31,0 24 15,0 26 1,0-50-16,0 74 16,0-74-16,0 99 15,0 0 17,0-25-32,0-49 15,0-75 16,-24-25-15,24-49 0,0 0-1,24 24 1,26 1 0,0 74-1,-1 25 1,1 24-1,-25 26 1,-25 73 0,-50 26-1</inkml:trace>
  <inkml:trace contextRef="#ctx0" brushRef="#br0" timeOffset="49079">18058 12551 0,'0'-25'0,"0"50"47,25-25-16,-25 25-15,0 0 15,0 0-31,0-1 15,24 51 1,-24-1 0,25 1-1,-25-26 1,25 26 0,-25-51-1,0 1 1,25 0 15,-25-50-15</inkml:trace>
  <inkml:trace contextRef="#ctx0" brushRef="#br0" timeOffset="49674">18107 12402 0,'0'0'0,"25"0"0,-25-24 16,0-1 15,25 25-15,0 0-1,0-25 1,24 25-1,75 50 1,-49-26 0,24 26-1,-49 0 1,-26-26 0,-24 26-1,-49-25 1,24 24 15,-25-24-15,1 25-1,-51-25 1,51-1 0,-26 1-1,51-25 1,-26 0-16</inkml:trace>
  <inkml:trace contextRef="#ctx0" brushRef="#br0" timeOffset="49910">18231 12774 0,'0'0'0,"25"0"31,0 25-15,-25 0-1,25-25 1,-25 25-16,49 24 16,-24-24-16,25 25 15,99 99 1</inkml:trace>
  <inkml:trace contextRef="#ctx0" brushRef="#br0" timeOffset="50823">18852 12898 0,'0'0'0,"0"-24"0,0 48 47,0 1-16,0 0-15,24-25-16,-24 74 15,0 1 16,0-1-15,0 26-16</inkml:trace>
  <inkml:trace contextRef="#ctx0" brushRef="#br0" timeOffset="51708">16123 13692 0,'0'0'16,"0"-25"-1,0 50 16,25-25-15,-25 25 0,0 25-1,25 24 1,-25 50 0,24-25-1,-24-49 1,25-1-1,-25-24 1</inkml:trace>
  <inkml:trace contextRef="#ctx0" brushRef="#br0" timeOffset="52123">16123 13667 0,'0'0'0,"0"-24"0,0-1 16,0 0-1,25 0 1,0-24-1,24 24 1,-24 25-16,25 0 16,-26 0-16,51 25 15,-1-1 1,1 26 0,-50 0-1,-25-26-15,0 26 16,0-25-1,-50 49 1,25-24 0,-24-1-1,-1 1 1,-74 49-16</inkml:trace>
  <inkml:trace contextRef="#ctx0" brushRef="#br0" timeOffset="52407">16371 13940 0,'0'0'0,"25"0"16,0 25 15,-25 0-15,25 0-1,-1 24 1,26 50 0,0 1-1,-1-1-15</inkml:trace>
  <inkml:trace contextRef="#ctx0" brushRef="#br0" timeOffset="52757">16793 14188 0,'25'0'0,"-25"-25"16,24 25-1,1 0 1,-25-24-16,25 24 16,49 24-1,-49 1 1,0 25-1,-50 24 1,-49 26 0,24-51-1,25-24 1,25-75-16</inkml:trace>
  <inkml:trace contextRef="#ctx0" brushRef="#br0" timeOffset="54407">13891 12675 0,'0'25'47,"0"0"-47,0 0 15,0 24 1,0 1 0,0 74-1,0 0 1,24-50 0,-24-49-16,0 50 15,25-75-15,0 24 0</inkml:trace>
  <inkml:trace contextRef="#ctx0" brushRef="#br0" timeOffset="54840">13891 12626 0,'0'0'0,"24"0"15,-24-25 1,25 0 0,25 0-1,24 0 1,25 1-1,-24 24 1,24 49 0,-49 1-1,-50-1 1,-25 26 0,0-1-1,-49 1 1,-1-26 15,1 1-15,-25-1-16</inkml:trace>
  <inkml:trace contextRef="#ctx0" brushRef="#br0" timeOffset="55140">14015 12973 0,'24'0'47,"-24"25"-32,25-25 1,0 24 0,25 51-1,-1-26 1,50 26 0,-24 24-16</inkml:trace>
  <inkml:trace contextRef="#ctx0" brushRef="#br0" timeOffset="55790">14511 13146 0,'0'-24'32,"0"-1"-17,0 0 1,25 25 0,-1-25-16,26 0 15,24 25 1,-49 50 15,0-50-31,-25 50 16,-25-26-16,25 1 15,-49 0 1,24-25 15,25 25-31,25-25 16,-1-25-1,1 50 1,25 0 0,-25 0-1,-1-1 1,-48 26 0,-1 0-1,-74-1 1</inkml:trace>
  <inkml:trace contextRef="#ctx0" brushRef="#br0" timeOffset="59456.01">16966 16247 0,'0'0'0,"0"25"16,25 0 15,-25-1-31,0 26 31,25 25-15,-25-1 0,0 25-1,0-24 1,0 24-1,25-50 1,0-49 0</inkml:trace>
  <inkml:trace contextRef="#ctx0" brushRef="#br0" timeOffset="59873">16942 16073 0,'0'0'0,"0"-24"0,24 24 15,-24-25 1,25 0-1,25-25 1,49 1 0,0 49-1,0 25 1,1 49 0,-51 0-1,-49 1 1,-49-1-1,24-49 1,-74 49-16,74-49 16,-25 25-1,-49 24 1,-25 1-16</inkml:trace>
  <inkml:trace contextRef="#ctx0" brushRef="#br0" timeOffset="60156">17090 16545 0,'0'0'15,"25"0"-15,0 25 47,-25-1-47,25-24 16,24 50-1,26 24 1,49 26 0,-25-26-1,-24 0-15</inkml:trace>
  <inkml:trace contextRef="#ctx0" brushRef="#br0" timeOffset="60522">17934 16570 0,'0'24'62,"25"-24"-62,-25 25 16,0 0-16,24 0 16,-24 49-1,25-74-15,-25 99 16,0-74-16,25 50 16,-25-1-1</inkml:trace>
  <inkml:trace contextRef="#ctx0" brushRef="#br0" timeOffset="60956.01">17859 16495 0,'-24'0'31,"24"25"-31,0 0 32,0 0-32,-25-1 15,0 51 1,0-26 15,-24-24-31,49 0 31,-25 0-15,50-25 0,-1 0-1,-24 25 1,50-25-1,24 0 1,125-25 0</inkml:trace>
</inkml:ink>
</file>

<file path=ppt/ink/ink8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18:27.445"/>
    </inkml:context>
    <inkml:brush xml:id="br0">
      <inkml:brushProperty name="width" value="0.05292" units="cm"/>
      <inkml:brushProperty name="height" value="0.05292" units="cm"/>
      <inkml:brushProperty name="color" value="#C00000"/>
    </inkml:brush>
  </inkml:definitions>
  <inkml:trace contextRef="#ctx0" brushRef="#br0">6276 13295 0,'0'0'0,"-25"0"47,0 0-16,25 25-31,-25-25 15,25 25 1,-25-25-16,1 0 16,-1 25-1,25 0 1,-25-1 0,50 1-1,0 0 1,24 0-1,1-25 1,-1 0 0,-24-50-1,-25 1 1,0-1 0,0 25-1,-25 25 1,1 0-1,-1 25 1,0 0 0,0 0 15,25 24-15,0-24-1,25 0 1,0-25-1,24 0 1,-24-50 0,0 1-1,-25-1 1,-25 25 0,0 25-1,-24 0 1,24 25-1,0 25 1,25-26 15,0 26-15,25-50 0,0 0-16,0 0 15,-1 0-15,1 0 16,-25-50-1,0 26 1,0-1 0,0 0-16,0 0 15,-25 25-15,1 0 16,-1 0 0,0 50-1,0-1 1,25-24-1,25 25 1,0-50 0,49 0 15,-24-50-15,-25 1-1,-25 24 1,0 0-16,-50 0 15,50 0-15,-25 25 16,-24 0 0,-1 25-1,25 0 1,25 0 0,0 0-16,25-1 15,-25 1-15,25-25 16,24 25-1,-24-25 1,25-25 0,-50-24 15,0-1-15,-25 25-1,25 0 1,-25 25-1,25 25 1,-25-25 0,25 25-1,0 0 1,25 0 0,0-25 30</inkml:trace>
  <inkml:trace contextRef="#ctx0" brushRef="#br0" timeOffset="1797.99">4514 11609 0,'0'-25'0,"0"50"156,0-1-78,25-24-31,-25 25-47,25-25 16,0 0 30,-50 0 1,0 0-31,0 0 0,25 25-16,-24-25 15,24 25-15,24 24 16,76-49-1,-51-24 1,-49-26 0,0 25 15,-49 0-15,-1 25-1,0 0 1,1 25-1,24 0 1,25 0 0,0 24-1,50-24 1,-1 0 0,1-50-1,-25-24 1,-25-1-1,-50 25 1,0 0 0,26 25 15,-1 25-15,0-25-1,25 25 1,0 0-1,25-25 1,0 0 0,-1-25-1,-24 0 1,0 0 0,-24 1-1,-1 24 1,0 0-1,0 24 1,25 1 0,0 0-1</inkml:trace>
  <inkml:trace contextRef="#ctx0" brushRef="#br0" timeOffset="15713">14064 9996 0,'-25'-25'0,"50"50"0,-50-74 16,1 49-16,24-25 15,-25 25 1,25-25 0,-25 50-1,25 0 1,-25 24 15,0 26-15,1-26-1,48-49-15,-24 50 16,0-25-16,50-25 16,24 0-1,1-25 1,-26-25 0,-49-24-1,-24 49 1,-1 25 15,-50 0-15,51 25-16,-26 0 15,50 49 1,0-49 15,25-25-15,0 0-1,24-25 1,-49 0 0,-25-24-1,-24 24 1,24 0 0,0 50-16</inkml:trace>
  <inkml:trace contextRef="#ctx0" brushRef="#br0" timeOffset="16929">18207 9897 0,'0'-25'16,"0"0"0,0 1 15,-25 24 0,0 0-31,0 0 16,0 24-1,1 1-15,24 25 16,0-25-16,-25-1 0,50 1 16,-1 25-1,26-25 1,24-50 0,-24-25-1,-25 1 1,-25 24-16,-25 0 15,25 0-15,-50 25 16,1 0 0,24 25-1,0 49 1,25-24 15,25-25-15,0-25-16,24-25 15,-24 0-15,0-24 16,0-26 0,-50 26-1,-49-1-15</inkml:trace>
  <inkml:trace contextRef="#ctx0" brushRef="#br0" timeOffset="18294.99">14412 14188 0,'0'0'16,"0"-25"-16,-25 1 31,0 24 0,-25 24 0,25 1-31,1 25 16,-1 24 0,25-24-1,25 0 1,49-50-1,25-50 1,-24-25 0,-26 26-1,-49-1 1,-49 25 15,-26 25-15,1 50-1,24-25 1,50 0-16,0 24 16,0-24-16,25-25 15,50 0 1,-51 0-16,1-25 31,0 25-31,25-49 0,-50-1 16,-50 25-1,0 0 1,1 25 0,-1 50-1</inkml:trace>
  <inkml:trace contextRef="#ctx0" brushRef="#br0" timeOffset="19928">18405 14114 0,'0'-25'32,"0"0"-1,-25 25-31,25 25 31,-25-25-15,25 25-1,-24-25 1,24 25 15,24-25-31,1 0 0,25 0 16,-1-25-1,-49 0 1,0 0 0,-24 25 15,-1 0 0,0 0-15,-25 25-1,50 0 1,75-25 0,-26-25-1,-73-25 1,-1 26 0,-25-1-1,25 50 1,1-1-1,-1 26 1,50-25 0,-1 0-1,-24-1 1,50-24 15,-50-24-15,25-1-1,-25 0 1,-25 25 0,0 0-1,0 25 1,1 0 0,24 24-1,0-24 1,24 0-1,26-25 1,0-25 0,-1 0-1,-24-24 1,-25-1 0,-25 25 15,-24 25-16,24 25 1,0-25-16,25 25 16,-25 0-16,25-1 15</inkml:trace>
  <inkml:trace contextRef="#ctx0" brushRef="#br0" timeOffset="21212">15627 11633 0,'-25'-24'0,"25"-1"32,-25 25-17,25-25 1,-24 25-16,-1 0 16,0 25 15,0 0-16,25 24 1,0-24 0,25 0-1,25-50 1,-1 0 0,-24 25-16,0-49 15,-25 24 1,0 0-16,-25 25 15,0 0 1,-24 25 0,24 24-1,0-24 1,50 0 15,0 0-15,49-50-1,-24 0 1,-50-24 0,0-1-1,-50 25 1,0 25 0,1 50-1</inkml:trace>
  <inkml:trace contextRef="#ctx0" brushRef="#br0" timeOffset="21995.99">16743 11509 0,'0'0'0,"25"-24"16,-25-1 15,25 25-15,-50 25 15,25-1-15,-25 1-1,25 25 1,0-25 0,25-25-1,25-25 1,-1 0-1,-24-25 1,-25 1 0,-25 49-1,0 0 1,1 0-16,-1 0 16,0 25-1,25-1 1,-25 1-1,50-25 1,0 0 0,24 0-1,1-25 1,-50-24 0,-25 49-1,0 0 1,-49 25-1</inkml:trace>
  <inkml:trace contextRef="#ctx0" brushRef="#br0" timeOffset="22994.99">15776 12526 0,'0'0'0,"0"-24"32,-25 24-32,0 0 15,0 0 1,25 24-1,-24 1 1,24 25 0,0-1-1,24-24 1,26 0 0,0-75-1,-26 1 1,1-1-1,-25 25-15,-25-24 16,1 49 0,24-25-16,-50 50 15,25 0 1,-24 24 0,24 1 15,50-25-16,-1-50 1,26 0 0,-50-25-1,0 1 1,-25 24 0,0 25-1,25 25 1,-24 49-1</inkml:trace>
  <inkml:trace contextRef="#ctx0" brushRef="#br0" timeOffset="23561">16818 12576 0,'0'0'0,"0"-25"15,0 0 17,-25 1-32,25-1 31,-25 25-16,0 25 1,-24 24 0,24 26-1,25-26 1,0-24-16,25 0 16,-1-25-16,1-25 15,25-25 1,-1 1-1,-49-1 1,-49 1 0,-1 24-1,-24 25 1</inkml:trace>
  <inkml:trace contextRef="#ctx0" brushRef="#br0" timeOffset="30144">14039 10145 0,'0'25'31,"-24"-25"-15,48 0-16,1-25 47,25 25-16,-1 0-31,1 0 16,0 0-16,148 0 15,-148 0-15,74 0 16,0 0-1,-50 0 1,-49 0 15,49-25 1,-24 25-32,173-24 31,1-1-16,-125 25 1,0-25 0,-74 25-16,49 0 15,-49 0-15,49 0 16,-24 0 0,0 0-16,-26 0 15,26-25-15,24 25 16,1 0-1,-1-25 1,-49 25-16,49 0 16,-49 0-16,0 0 15,0 0-15,74 0 16,25 0 0,-25-25-1,1 25 16,-1 0-15,-50 0 0,51 0-1,-26 0 1,0-24 0,26 24-1,-51 0 1,26 0-1,-1 0 1,-24 0 0,24 0-1,1 0 1,-26 0 0,26 0 15,-1 24-16,-24-24 1,-26 0-16,51 25 0</inkml:trace>
  <inkml:trace contextRef="#ctx0" brushRef="#br0" timeOffset="31661">18182 9947 0,'0'-25'0,"0"50"94,0-1-94,0 1 16,0 0-16,0 0 15,0 74 1,-25 0 0,25 25-1,0-99-15,0 99 16,0-74-16,25 49 16,-25 25-1,0 25 1,0-25-1,0-25 1,0-24 0,25 24-1,-25-25 1,0 1 0,0-26-1,0 26 16,0-1-15,0 0 0,0 1-1,0-1 1,0 1 0,24-1-1,-24 0 1,0-49-16,0 50 15,0-50-15,0 24 16,0 26 0,0-1-1,0 25 1,25-49 0,-25-25-16,0 49 15,0-49 1,0 24-16,0 26 31,0-1-15,25 1-1,-25-26 1,0-24-16,0 49 16,0-49-16,0 0 15,0 74 1,0-49-1,25 24 1,-25-49-16,0 25 16,0-25-16,25 24 15,-25 1 1,24 24 0,1 1-1,-25-26 16,25-49-31,-25 50 16,0-25-16,25-1 16,-25 51-16</inkml:trace>
  <inkml:trace contextRef="#ctx0" brushRef="#br0" timeOffset="33460">13915 10071 0,'0'25'62,"0"-1"-62,0 1 16,0 0-16,25 49 16,-25 75-1,25 0 1,0 0 0,0 24-1,-25-24 1,24-99-16,-24 148 15,0-173-15,0 74 16,0 25 0,0-49-1,0 24 1,0-74-16,0 24 16,0-24-1,0 25-15,0 49 16,25-25 15,-25 1-15,0-1-1,0 1 1,0-1 0,25 25-1,-25-24 1,0 24-1,0-25 1,25 26 0,-25-1-1,0-25 1,25 50 0,-25-49-1,0 24 1,24-49 15,-24 49-15,25 25-1,-25-50 1,25 1 0,-25-1-1,0 0 1,25-24-1,-25 0 1,0 24 0,0-49-1,0 49 1,0-49 0,0 25-1,0-1 16,0 1-15,0-25 0,0-1-1,0 1 1,0 25 0,25 24-16</inkml:trace>
  <inkml:trace contextRef="#ctx0" brushRef="#br0" timeOffset="34760">14461 14287 0,'25'0'47,"0"0"-31,0 0-16,-1 0 15,1-24-15,0 24 16,49 0-1,26 0 1,24-25 0,-25 25-1,0 0 1,-74 0-16,49 0 16,-49-25-16,99 25 15,0 0 1,-25 25-1,25-25 1,-24 25 0,-1-25-1,50 0 1,-50 0 0,0 0-1,-74 0-15,49 0 16,-49 0-1,25 0 1,24 0 0,50-25-1,0 25 1,-49 0 0,24-25-1,0 25 1,-25 0-1,26-25 1,-26 25 0,50-25-1,-50 25 1,26 0 0,-1 0 15,25-24-31,-50 24 31,50-25-15,-49 25-1,-1 0 1,1-25 0,-1 25-1,0 0 1,1 0-1,-1 25-15</inkml:trace>
  <inkml:trace contextRef="#ctx0" brushRef="#br0" timeOffset="36011">15776 12576 0,'-25'0'0,"0"25"31,0 0-15,1-25-16,-26 49 16,-24 26-1,24-1 1,25-49-1,-49 49 1,49-49-16,-74 74 16,24-24-1,-24 24 1,25-49 0,-1 74-1,26-75 1,-26 50-1,26-49 1,24 0 0,0-50-16,25 24 15,-50 26 1,26-25 0,-1 0-16,25-1 0,-25-24 0,25 25 15,-25 0-15,-24 25 16,-1-1 15,25 1-15,-24-25-1,-1 24 1,25 1 0,0-25-1,0-1 1,1 1 15,24 0-31</inkml:trace>
  <inkml:trace contextRef="#ctx0" brushRef="#br0" timeOffset="37094.99">16743 12551 0,'25'0'62,"-25"25"-62,25-25 16,-25 25-16,25 0 15,-1-1-15,26 51 16,-25-75-16,24 74 16,51 25-1,-26-24 1,50 24-1,-25 0 1,-24-24 0,-26-26-1,-24-24-15,0 0 16,0 0-16,49 49 16,-24-24-1,24-25 1,1 24 15,-26 1-15,1-1-1,24-24 1,-24 25 0,-1-1-1,1-24 1,-25 0-1,0 25 1,-1-1 0,1 1-1,25-1 1,-1 1 0,75 24-1</inkml:trace>
  <inkml:trace contextRef="#ctx0" brushRef="#br0" timeOffset="38294.99">16842 11509 0,'25'-24'62,"-25"-1"-46,25 25 0,-25-25-16,25 25 15,0-25-15,-1 0 0,1 1 16,25-26 0,-50 25-16,74-49 15,-49 49-15,25-50 16,24-24-1,25 0 1,-74 74-16,49-49 16,-49 49-16,25-25 15,0-24 1,-1 24 0,-49 26-16,50-26 15,-50 25 1,49-24-16,-24-1 31,0-24-15,25 24-1,-26-24 1,26-1 0,0 1-1,-26 24 1,1 0-1,-25 26 1,25-1 0,-50 50-1</inkml:trace>
  <inkml:trace contextRef="#ctx0" brushRef="#br0" timeOffset="39443">15528 11708 0,'0'-25'0,"-25"25"32,25-25-17,-25 0 1,-24 1 0,-1-26-1,0 0 1,-24 1-1,49 24-15,-49-25 16,74 26-16,-75-26 16,1 0-1,24-24 1,1 24 0,-1-24 15,0 24-31,1-24 31,-1 24-15,25 25-1,-24-24 1,24 24 0,0 25-16,0-25 15,25 0-15,-24 1 16,-26-26-1,25 25 1,0-24 0,25 24-16,-24 0 15,24 0-15,-25 25 16,25-25-16,-50-49 16,0 24-1,1 1 1,-1-1 15,50 25-31,-25 1 16,1 24-16,24-25 0,0 0 15,-25 0 1,0-24 0</inkml:trace>
  <inkml:trace contextRef="#ctx0" brushRef="#br0" timeOffset="40376">15602 11633 0,'0'-24'31,"0"48"1,0 1-17,25 0 1,-25 49-16,25 26 31,-25 48-15,25 1-1,-25-49 1,0 24 0,0-75-1,24 26 1,-24-51-1,0 1 17,25 0 15,-25 74-47,25 0 15,-25-74-15,0 0 16,0 0-1</inkml:trace>
  <inkml:trace contextRef="#ctx0" brushRef="#br0" timeOffset="41142">15577 11559 0,'0'0'0,"0"-25"0,-24 25 16,24 25 15,24-25-31,1-25 47,0 25-31,0 0-16,0 0 0,49 0 31,-49 0-31,24 0 16,-24 0-16,74 25 15,-74-25-15,0 0 0,0 0 0,0 0 16,-1 0-16,76 0 16,-76 0-16,26-25 15,-25 25-15,49 0 16,-49 0-16,0 0 15,0 0 1,0 0-16,-1-25 16,1 25-16,0 0 15,25 0 1,-26-24 0,26 24 15,-25 0-31,0 0 31,-25 24-31</inkml:trace>
  <inkml:trace contextRef="#ctx0" brushRef="#br0" timeOffset="41909">15627 12551 0,'25'0'15,"0"0"48,-25 25-63,24-25 0,1 0 15,25 0 1,49 0 0,-74 25-16,74-25 15,-74 0-15,49 0 16,-49 0-16,124 0 15,-124 0-15,49 0 16,50 0 0,-49 0-1,-26-25 1,-24 25 0,0 0-16,24 0 15,-24 0 1,0 0-1,-25-25 1,25 25 0</inkml:trace>
  <inkml:trace contextRef="#ctx0" brushRef="#br0" timeOffset="42694.99">16768 11509 0,'0'-24'0,"0"-1"94,0 50-94,0-1 62,0 1-46,0 0-16,0 0 0,-25 24 16,25 100-1,0-50 1,0 50 0,0-50-1,0 50 1,0-74-1,-25 24 17,50-49-17,-25-1 1,-25 1-16</inkml:trace>
  <inkml:trace contextRef="#ctx0" brushRef="#br0" timeOffset="50194.99">2877 11559 0,'0'25'47,"0"-50"-31,0 50 46,-24-25-46,24 25-1,-25-25-15,25 24 0,-25 1 16,0 25 0,25-1-1,25 1 1,0-50-1,24-25 1,1-24 15,0-26-15,-50 26 0,-25 24-1,0 25 1,-25 25-1,1-1 1,24 1 0,0 25-1,25-1 1,25-49 0,25 0-1,-1-24 1,-24-26-1,0 25 17,-50-24-17,-25-1 1,1 50 0,-1 25-1,50 0-15,-49-1 16,49 1-16,0 0 15,24 25 1,1-50 0,25 0-1,-25-25 1,-1-25 0,-24 25-1,-49-24 1,-1 24-1,-24 50 1,49 0 15,25 24-15,50 1-16</inkml:trace>
  <inkml:trace contextRef="#ctx0" brushRef="#br0" timeOffset="51157">6375 11559 0,'0'0'16,"-25"0"15,0 25 0,0 24 16,1-24-47,24 0 16,-25 25-1,50-26 1,-1-24-1,26-24 17,24-26-17,-49 0 1,-25 26 0,0-1-16,-49 0 15,24 25-15,0-25 16,-49 50-1,49-25 1,25 25-16,0 0 16,0-1-1,25 1 1,24-25 0,-49-25 15,0-49-31,0 24 15,-25 26 1,-24 98 0</inkml:trace>
  <inkml:trace contextRef="#ctx0" brushRef="#br0" timeOffset="52094.99">6325 15032 0,'-25'0'47,"1"0"-47,24 24 0,-25-24 16,25 25-16,-25 50 15,25-26 17,25 1-17,0-50 1,24-50 0,1 1-1,-25-26 1,-25 26-1,-50-1 1,25 25 0,0 50-1,1-25 1,24 25 0,0 49-1</inkml:trace>
  <inkml:trace contextRef="#ctx0" brushRef="#br0" timeOffset="52957">2803 15081 0,'0'0'0,"0"-25"0,0 1 0,-25-1 16,0 0 15,1 0-15,24 50 0,0 0-1,-25 24 1,50 51-1,-1-26 1,26-24 0,0-75-1,24-25 1,-74 1 0,0-26-1,-25 50-15,0-24 16,1 24-16,-26 0 15,25 25 17,0 25-17,1 0 1,24 24 0,24 1-16</inkml:trace>
  <inkml:trace contextRef="#ctx0" brushRef="#br0" timeOffset="57340">5011 10790 0,'0'25'16,"24"-25"-1,-24 25-15,0-1 16,0 51 0,0-50-16,25 99 15,-25-100 1,0 1-16,25 25 0,-25 0 0,25 49 15,-25 50 1,25-75 15,-25 50-15,24-50 0,-24 1-1,0-50-15,25 24 16,-25-24-16,0 25 15,0-1 1,0 1 0,25-1-1,-25-24 1,0 25-16,0 24 16,0-49-16,0 25 15,0-1 1,0 1-1,25 0 17,-25-1-17,0-24 1,0 0-16,0 0 16,25-1-16,-25 1 15,0 0 16,24-25-31,1 0 16,25 0 0,-1 25-1,1-25 1,-25 0-16,49 0 16,-49 0-1,25 0-15,24-25 16,-49 25-16,24 0 15,-24 0 1,0 0-16,50 0 31,-26 0-15,1 0 0,24-25-1,1 25 1,-26 0-1,1 0 1,-1-25 0,-24 25-16,25 0 15,-25 0-15,24 0 16,1-24 0,-1 24-1,26 0 1,-26 0-1,1 0 17,24 0-17,-24-25 1,0 25 0,-1 0-1,-24 0 1,0 0-1,0-25 1,0 0 0,-1-24-1,1 24 1,0-50 0,-25 1-1,25-25 1,-50-1-1,25 26 1,0-25 15,0 49-15,-25-24 0,25-25-1,-25-1 1,1 26-1,24 0 1,-25-1 0,25 26-1,-25 24-15,25 0 16,0-25-16,0 26 16,0-1-16,-25-25 15,25-24 1,-25 24-1,25 25-15,0 0 32,0 1-32,0-1 15,0 0 1,-24 0 0,24-24-1,-25 49 1,25-25-1,-25 25 1,-25 0 0,-24-25-1,24 25 1,-49 0 0,25 0 15,-26 25-31,26-25 15,49 0-15,-49 0 16,49 0 0,-25 0-1,26 0-15,-51 0 16,75 25-16,-49-25 16,-26 0-1,50 0 1,-49 0-1,24 24 1,1-24 0,-26 0-1,26 0 1,-26 0 0,1 0-16</inkml:trace>
  <inkml:trace contextRef="#ctx0" brushRef="#br0" timeOffset="79819.98">8434 9922 0,'0'25'31,"-25"-25"-15,25 24 15,0 1-15,0 0-1,0 0-15,25-25 16,-1 0-16,1 0 16,25-25-1,-25-49 1,-25 49-1,-25 0 1,-25 50 0,1 0-1,-1 24 1,25 1 15,25-25-15,50 0-1,-1-50 1,-24-25 0,-25 0-1,0 26 1,0 24 0</inkml:trace>
  <inkml:trace contextRef="#ctx0" brushRef="#br0" timeOffset="80537">8706 10120 0,'0'-24'0,"-24"24"15,24-25-15,0 0 16,0 0 0,-25-25-1,50-24 1,24-25-1,50-25 1,100-25 0,24 0-1,-24 25 1,272-124 15,-49 50-15,-75 74-1,99-25 1,-49 74 0,0 26-1,124 49 1,-25 49 0,-74 26-1,-125 24 1,26 75-1,-150-75 1,125 50 0,-75 0-1,-74-25 1,-124-100-16,99 51 31,-99-50-31,74 74 16,-49-50-1,24 26 1,-49-26 0,-25-24-16</inkml:trace>
  <inkml:trace contextRef="#ctx0" brushRef="#br0" timeOffset="109983">15726 10344 0,'0'-25'16,"0"50"47,0-1-63,0 1 15,0 0-15,25 74 16,0 0-1,0 25 1,-25-49 0,24-26-1,1-24 1,-25 0 0</inkml:trace>
  <inkml:trace contextRef="#ctx0" brushRef="#br0" timeOffset="110483">15726 10269 0,'0'0'0,"0"-25"15,25 25 16,0 0 1,-25-24-32,74 24 15,1 0 1,73 49 0,-98-24-1,0 25 1,-26-50-16,-24 49 15,0-24 1,-24 0-16,-1 0 16,-25-1-1,-24 26 1,-1-25 0,1 0-1,24 24 1</inkml:trace>
  <inkml:trace contextRef="#ctx0" brushRef="#br0" timeOffset="110766">15875 10666 0,'0'0'16,"0"25"0,25-25-1,0 0 1,-1 0 0,1 25-16,50 24 15,-51-24 1,51 49-1,-26 1 1</inkml:trace>
  <inkml:trace contextRef="#ctx0" brushRef="#br0" timeOffset="111000">16371 10616 0,'0'25'16,"-25"-25"0,25 25-1,0 0-15,0 0 16,25 148-1</inkml:trace>
  <inkml:trace contextRef="#ctx0" brushRef="#br0" timeOffset="111633">14436 11757 0,'0'25'32,"0"0"-17,25-25-15,-25 25 16,25 24 0,-25 26-1,25-1 1,0 25-1,-25 1-15</inkml:trace>
  <inkml:trace contextRef="#ctx0" brushRef="#br0" timeOffset="112001">14536 11857 0,'0'-25'16,"0"0"-16,0 0 15,0 0 1,0 1 15,24-1-31,51-25 16,24 25-1,-25 50 1,-24 50 0,-50-1-1,0-24 1,-74 24 0,24-24-1,-24-26 1,-1 1-1</inkml:trace>
  <inkml:trace contextRef="#ctx0" brushRef="#br0" timeOffset="112233">14635 11981 0,'-25'0'15,"50"0"-15,-25 24 47,25-24-31,-1 25-16,1 0 16,0 0-16,0 0 15,0-1-15,49 76 16</inkml:trace>
  <inkml:trace contextRef="#ctx0" brushRef="#br0" timeOffset="112649">14932 12055 0,'25'-25'31,"0"25"-15,-25-25-16,25 25 16,24 25-1,-49 0 1,0 49 15,-49 1-31,24-1 31,25-49-31,0 0 16,25-25 0,24-25-1,1 25 1,49-25-1,-24 25 1,-1 0-16</inkml:trace>
  <inkml:trace contextRef="#ctx0" brushRef="#br0" timeOffset="113216">17512 11683 0,'0'0'0,"-25"0"15,25 25 16,-25 0-15,25 24 0,0-24-16,0 49 15,0-49-15,25 50 16,-25 24 0,50 25-1</inkml:trace>
  <inkml:trace contextRef="#ctx0" brushRef="#br0" timeOffset="113583">17413 11633 0,'0'0'0,"-25"-24"0,50 24 15,-25-25-15,25 0 32,-1 25-32,1-25 15,0 25-15,50 0 16,-51 0-16,76 25 16,-51 0-1,26 49 1,-75-24-1,-25-1 1,-50 26 15,-24-26-15,25 1 0,-1 0-16</inkml:trace>
  <inkml:trace contextRef="#ctx0" brushRef="#br0" timeOffset="113816">17537 12005 0,'0'25'31,"25"-25"-15,0 0-16,-25 25 16,24-25-16,-24 25 15,75 24 1,49 125-16</inkml:trace>
  <inkml:trace contextRef="#ctx0" brushRef="#br0" timeOffset="114250">17859 12055 0,'25'0'16,"-25"-25"-16,25 25 15,0 0 1,0 0 0,-25 25-1,-25 25 17,0-1-17,0-24 1,25 0-1,25-25 1,49 0 0,-24 0-1,-25 25 1,0 0 15,-25 24-31,-25 50 16,-149 75-1</inkml:trace>
  <inkml:trace contextRef="#ctx0" brushRef="#br0" timeOffset="114749">15726 13320 0,'0'25'31,"0"0"-31,0 0 16,0-1-16,0 1 0,0 50 15,25 24 1,-25 0 0,25 25-1,0-74 1</inkml:trace>
  <inkml:trace contextRef="#ctx0" brushRef="#br0" timeOffset="115065.99">15751 13221 0,'0'0'0,"25"-25"0,-25 0 16,25 0 0,24 1-1,50-1 1,1 50 0,-51-1-1,1 26 1,-25 0-1,-50-1 1,-25 26 15,1-26-15,-75 51-16</inkml:trace>
  <inkml:trace contextRef="#ctx0" brushRef="#br0" timeOffset="115301.99">15850 13469 0,'0'-25'0,"0"50"0,0-25 31,25 25-15,-25 0-1,25-1-15,49 76 16,1-26 15,73 75-31</inkml:trace>
  <inkml:trace contextRef="#ctx0" brushRef="#br0" timeOffset="115599">16446 13568 0,'0'0'0,"0"-25"0,0 50 31,0 0-15,24 0 0,-24 0-1,25 49 1,0 0 0,-25-24-1,25 0-15</inkml:trace>
  <inkml:trace contextRef="#ctx0" brushRef="#br0" timeOffset="115932">16421 13519 0,'0'0'0,"-25"-25"0,25 50 47,0-1-31,-25-24-1,0 75 1,0-1 0,1-24-1,24-25 1,24-25-1,1 0 1,50-25 0,24 0-1,25-25 1</inkml:trace>
  <inkml:trace contextRef="#ctx0" brushRef="#br0" timeOffset="116565">16049 11733 0,'0'24'62,"0"1"-46,0 0-16,0 0 15,0 0-15,24-1 16,-24 76-16,50-51 31,-25 26-15,-25-51-16,25 1 0</inkml:trace>
  <inkml:trace contextRef="#ctx0" brushRef="#br0" timeOffset="116932">16049 11708 0,'0'0'0,"24"0"0,-24-25 31,50 25-16,0 0 1,24 0 15,0 0-15,1 25 0,-50 0-1,-25 24 1,-25-24-1,25 0-15,-50 0 16,50-1-16,-25 1 0,-24 0 16,24 0-1,0-25-15,0 25 0,-24-1 16</inkml:trace>
  <inkml:trace contextRef="#ctx0" brushRef="#br0" timeOffset="117182">16173 11981 0,'0'0'0,"24"0"31,1 24-15,0-24-1,-25 25 1,25-25-16,0 50 16,-1-25-16,26 24 15,25 75 1</inkml:trace>
  <inkml:trace contextRef="#ctx0" brushRef="#br0" timeOffset="117848">16495 12005 0,'-25'0'15,"1"0"64,24 25-79,-25-25 31,25 25-31,0 0 31,25-25-31,-25 25 16,24-1-1,1-24 1,25 0 0,-1 0-1,-24 25 1,0-25-1,0 25 1,-25 0 15,-25-25-15,25 25 0,-25 0-1,-74-1 1</inkml:trace>
  <inkml:trace contextRef="#ctx0" brushRef="#br0" timeOffset="118032">16396 11981 0,'0'0'0,"0"-25"0,25 25 47,0 0-47,99 0 16</inkml:trace>
  <inkml:trace contextRef="#ctx0" brushRef="#br0" timeOffset="118991">16743 12229 0,'-124'49'0</inkml:trace>
  <inkml:trace contextRef="#ctx0" brushRef="#br0" timeOffset="120382">15627 14858 0,'0'0'0,"0"25"0,-25-25 15,25 25-15,0 24 16,0 50 15,50 75-15,-25-75 0,-25-74-16,24 74 15,-24-74-15,25 50 16,-25-1-1,0-24-15</inkml:trace>
  <inkml:trace contextRef="#ctx0" brushRef="#br0" timeOffset="120865">15602 14684 0,'0'-24'15,"0"48"-15,25-48 0,-25-1 16,25 0 0,74 25-1,25 0 1,-25 50 0,-74-50-16,99 74 15,-99-49-15,49 49 16,-49 1-1,-50-1 1,-24 0 15,-75 1-15,49-1 0,-49-24-1,50-25 1,-1 49-16</inkml:trace>
  <inkml:trace contextRef="#ctx0" brushRef="#br0" timeOffset="121232">15726 15354 0,'0'0'0,"0"-25"0,0 50 0,25-25 31,0 25-15,24 0 0,51 24-1,24 75 1,-25-49 0,0 24-1,50-25 1</inkml:trace>
  <inkml:trace contextRef="#ctx0" brushRef="#br0" timeOffset="121899.99">16619 15329 0,'0'-25'47,"-25"25"-47,25 25 15,-49 0 1,24 0 0,-49 49-1,74-49-15,-25 50 16,0-51-16,25 51 15,25-26 1,24 1 0,-24-50 15,99 0-15,-49-25-1,-75 0 1,-25 25-1,-25 0 1,-123 75 0</inkml:trace>
  <inkml:trace contextRef="#ctx0" brushRef="#br0" timeOffset="10089.81">18852 9401 0</inkml:trace>
  <inkml:trace contextRef="#ctx0" brushRef="#br0" timeOffset="10529.8">18802 9351 0</inkml:trace>
</inkml:ink>
</file>

<file path=ppt/ink/ink8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21:06.671"/>
    </inkml:context>
    <inkml:brush xml:id="br0">
      <inkml:brushProperty name="width" value="0.05292" units="cm"/>
      <inkml:brushProperty name="height" value="0.05292" units="cm"/>
      <inkml:brushProperty name="color" value="#C00000"/>
    </inkml:brush>
  </inkml:definitions>
  <inkml:trace contextRef="#ctx0" brushRef="#br0">7119 9872 0,'25'0'47,"0"0"-16,-1 0 0,-24 25-31,75-25 16,-1 25-1,125 0 1,98-50 0,-24 0-1,124 25 1,-50-25 0,-24 50 15,98-25-31,-49 25 31,-74-25-15,49 25-1,-74-1 1,-198-24-16,123 25 16,-123-25-16,-1 0 0,100 0 15,-100 0-15,174 0 16,50 25-1,-75-25 1,50 25 0,-100-25-1,26 0 1,148-25 0,-148 25-1,49-25 1,0 25 15,-50-25-15,-148 25-16,148 0 15,-148 0-15,99-24 16,74-1 0,-25 25-1,50-25 1,-24 0-1,48 0 1,-73 1 0,74 24-1,-50-25 1,-173 25-16,222-25 16,-247 25-1,74 0 1,-49 0-16,148 0 0,-148 0 15,99 0 1,-100 0-16,150 0 16,-149 0-16,98 0 15,-24 0 1,-24 0 0,-51 25-1,1 0-15</inkml:trace>
  <inkml:trace contextRef="#ctx0" brushRef="#br0" timeOffset="9881.99">4217 14064 0,'-25'0'31,"50"0"63,0 0-94,24 25 0,-24-25 16,0 25-16,49-25 0,-24 25 0,74-25 15,74 24 1,75 1 0,50-25-1,73-25 1,-73 25-1,24-24 17,-148 24-32,74-25 15,-174 25-15,-25 0 0,224-25 16,173 25 0,-99-25-1,124 25 1,-99-25-1,-198 25-15,49 0 16,-174 0-16,224 0 16,-50 0-1,-174 0-15,100 25 16,-125-25-16,75 0 16,-49 0-1,-50 0 1,74 25-16</inkml:trace>
  <inkml:trace contextRef="#ctx0" brushRef="#br0" timeOffset="12332.99">1240 16049 0,'0'0'0,"-25"-25"0,25 0 16,0 0 0,-24-49-1,48 24 1,1 1-1,50-1 17,73 50-17,-98 0-15,99 0 16,-99 0-16,123 0 16,50 25-1,25 0 1,-74-25-1,25-25 1,-75-25 0,-25 1-1,-74 24 1,-1 0 0,26 25-1,0 0 1,24 25-1,75 0 1,49-50 15,-24 0-15,49-25 0,-99 1-1,-49 24 1,-26 25-1,1 0 1,74 25 0,-75-25-1,199 49 1,-74 1 0,25-50-1,-51 0 1,1-50-1,-25 1 17,25-1-17,0 25 1,-124 25-16,148 0 16,-123 25-16,124 25 15,49-1 1,0 1-1,-173-50-15,74 25 16,-75-25-16,175-25 16,-76-25-1,51-98 1</inkml:trace>
</inkml:ink>
</file>

<file path=ppt/ink/ink8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21:45.466"/>
    </inkml:context>
    <inkml:brush xml:id="br0">
      <inkml:brushProperty name="width" value="0.05292" units="cm"/>
      <inkml:brushProperty name="height" value="0.05292" units="cm"/>
      <inkml:brushProperty name="color" value="#C00000"/>
    </inkml:brush>
  </inkml:definitions>
  <inkml:trace contextRef="#ctx0" brushRef="#br0">7119 6276 0,'0'0'0,"-25"-25"0,25 0 16,-25 25 0,25-25-16,0 0 15,-24 25 17,24 25-17,-25 74 1,0 25-1,-25 75 1,1 24 0,24-99 15,0 75-31,25-51 16,25-24-1,-25-74 1,0 0-1,25-50 1,-25 24 15,25-24-15,-1 25 0,26-25-1,49 25 1,-24 25-1,49-26 1,49 1 0,-49-25-1,50 25 1,-1-25 0,-24 0-1,-25-25 1,-74 25-16,49 0 15,-74 0-15,74 0 16,25 0 0,-99-25-16,99 25 15,-99 0 1,24 0 0,150 0-1,-50-24 1,24 24-1,-49 0 1,25 24 0,-50 1-1,50-25 1,-25 25 0,-24-25-1,-1 0 1,0 25-1,-49-25 1,49 0 0,-25 0-1,1 0 1,-1-25 15,-24 25-15,-1-25-1,1 0 1,-1 1 0,-24-1-1,-25-50 1,25-24 0,-25 0-1,25-25 1,-25-25-1,0 0 1,0 50 0,25 0-1,-25 49 17,0 1-17,-25 49 1,0 0-1,0 0 1,0-25 0,-74 25-1,-50 0 1,-99-25 0,-49 0-1,49 25 1,-25-25-1,74 25 1,1 0 15,148 0-31,-173-24 0,173 24 16,-173 0-16,0 0 31,-50 24-15,99-24-1,1 0 1,-50 0-16</inkml:trace>
  <inkml:trace contextRef="#ctx0" brushRef="#br0" timeOffset="2168.99">1240 3423 0,'0'0'0,"0"-25"0,0 50 63,-25-25-48,25 25-15,0 0 0,0 49 16,0 125 15,-24 24-15,24-50-1,0 1 1,24 0 0,1-50-1,-25-50 1,25 0 0,-25-49-1,0 25 1,25-25-1,-25 24 1,25 1 0,-1 0-1,26-26 1,49 1 15,-49-25-31,49 25 16,-74-25-16,74 0 15,0 0 1,25-25 0,-24 25-1,48-25 1,-24 1 0,-99 24-16,99 0 15,-99 0-15,99-25 16,25 25-1,-25-25 1,-25 25 0,-24 0-1,24 0 1,-25 0 15,-24 0-15,-25 0-16,24 0 15,-24 0-15,25 0 16,49 0 0,0 0-1,0 0 1,-24-25 0,-26 25-1,26 0 1,-50 0-16,24 0 15,-24 25-15,25-25 16,-26 0 0,26 25-1,-25-25 1,0-25 15,-1 0-15,1 25-16,0-25 15,-25 1-15,50-26 16,-26-49 0,1 49-1,25-74 1,-50 50 0,-25 49-16,0-74 15,25 74-15,-25-99 16,-24 25-1,24 24 1,0-24 0,0 25-1,1 49 1,-1 0 15,0 0-15,0 0-1,-24 1 1,-1-1 0,-99 0-1,0 25 1,-99-50 0,0 25-1,-49 1 1,24-26-1,0 0 1,0 26 0,25-1-1,25 50 1</inkml:trace>
  <inkml:trace contextRef="#ctx0" brushRef="#br0" timeOffset="9848.99">10765 9525 0,'0'0'0,"0"-25"15,0 0-15,0 1 31,25 24 1,0-25-17,0 25-15,99-25 16,99 0 0,75 0 15,-224 25-31,224 0 15,-199 0-15,273 0 16,99 0 0,-99 0-1,124 0 1,-99 0 0,-49 0-1,-76 0 1,-24 0-1</inkml:trace>
  <inkml:trace contextRef="#ctx0" brushRef="#br0" timeOffset="11531.99">1538 11237 0,'25'0'32,"-1"0"-17,1 0-15,50 0 16,173-50-1,0 25 1,198-49 0,26-1-1,-76 1 1,-296 74-16,346-75 16,-371 75-1,148-24 1,50-1-1,-75 25 1,-49 0 0,-124 0-1,-25 0-15</inkml:trace>
</inkml:ink>
</file>

<file path=ppt/ink/ink8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22:04.433"/>
    </inkml:context>
    <inkml:brush xml:id="br0">
      <inkml:brushProperty name="width" value="0.05292" units="cm"/>
      <inkml:brushProperty name="height" value="0.05292" units="cm"/>
      <inkml:brushProperty name="color" value="#C00000"/>
    </inkml:brush>
  </inkml:definitions>
  <inkml:trace contextRef="#ctx0" brushRef="#br0">6995 9327 0,'0'-25'0,"0"0"16,0 0-1,0 0 1,0 1 0,25 24-1,0 0 1,24 24 0,26 26-1,-1 0 16,0-1-15,-24-24 0,-25-25-1,0-25 1,-25-24 0,24-1-1,1 0 1,0 50-1,0 0 1,0 0 0,-1 0-1,1 0 1,0 0 0,-25-24-1,50-1 1</inkml:trace>
  <inkml:trace contextRef="#ctx0" brushRef="#br0" timeOffset="2065">8954 9451 0,'25'0'15,"-25"-25"17,0 0-1,25 25-31,0 0 16,0-25-1,0 0 1,24-24 15,1 49-15,-25 25-1,24 24 1,1 26 0,-25-26-1,24-24 1,1-25-1,-25-25 1,24-24 0,-49 24-16,25 0 15,-25 0-15,25 0 16,-25 50 15,25-25-15,-1 25-1,26 25 1,-25-26 0,24-24-1,1-24 1,0-1-16</inkml:trace>
  <inkml:trace contextRef="#ctx0" brushRef="#br0" timeOffset="3147">10716 9500 0,'0'-25'15,"0"1"-15,-25 24 0,25-25 32,25 25 46,-1 25-78,1-25 31,25 0-15,99 24-16,-100-24 15,1-74 1,-50 49-1,25 0 1,-1 25 0,1 50-1,25 24 1,0-24 0,-26-25-1,1-50 16,-25-25-15,25 26 0,-25-1-1,25 25 1,24 25 0,-24-1-1,25 26 1,-1-25-1,1-25 1</inkml:trace>
  <inkml:trace contextRef="#ctx0" brushRef="#br0" timeOffset="55025">15825 8558 0,'0'-25'16,"0"0"-1,0 0 1,0 0 15,0 50-15,0 0-1,0 25 1,0 74 0,25 99-1,-25-25 16,25 75-15,0-50 0,-25 75-1,0-25 1,0-75 0,0 1-1,0-100 1,0-25-1,0 1 1</inkml:trace>
  <inkml:trace contextRef="#ctx0" brushRef="#br0" timeOffset="56389">15900 8434 0,'0'-25'31,"-25"25"-15,25-25 15,25 25 0,-25 25-15,25-25-16,-1 0 16,26 0-16,99 25 31,124-25-16,-25 0 1,-174 0-16,199 0 16,-223 0-16,173 24 15,0 1 1,-24-25 0,24-25-1,-50 25 1,-148-24-16,149-1 15,-125 25-15,150-25 16,-25 25 0,-26-25-1,26 25 1,-75-25 0,-49 25-1,-25 0 16,-50 0-15,25 25 0,0 0 46,0 0-46,0 0-1,0-1-15,25 125 32,-25 50-32,24-26 15,-24-148-15,25 149 16,0-125-16,-25 75 16,25-99-16,0 99 15,-25-74 1,24 123-1,26 26 1,-25-25 0,-25-75-1,25 0 1,-25-25 0,0 26-1,0-26 1,0 0-1,0 1 1,0-1 0,0 1-1,24-1 1,-24 0 0,0-49-16,25 25 15,-25-25 1,0-1-1,0 101-15</inkml:trace>
  <inkml:trace contextRef="#ctx0" brushRef="#br0" timeOffset="57223">15701 10840 0,'25'-25'31,"0"25"-15,0 0 0,0 0-16,-1 0 15,125 0 1,25 0-1,148 0 1,-49 0 0,74 25-1,-49-25 1,0 24 0,-75-24 15,0-24-16,-49 24 1,49-25 0,-124 25-1,75-25 1,-25 0 0,24 25-1</inkml:trace>
  <inkml:trace contextRef="#ctx0" brushRef="#br0" timeOffset="58089">19075 8359 0,'-25'-25'0,"0"25"31,25 25-15,-25-25-16,-49 50 15,-100 49 1,26 25 0,-125 50-1,49-26 16,-48 26-15,48-25 0,-24 0-1,-25 24 1,25 1 0,100-25-1,98-124-15,-49 74 16,74-74-16,-49 49 15,49-74-15,-25 75 16,25-51-16,-24 26 16,-26 49-1,-24 0 1,-25 1 0</inkml:trace>
  <inkml:trace contextRef="#ctx0" brushRef="#br0" timeOffset="59039">16073 8334 0,'-24'0'16,"24"25"46,0 0-46,24-25-16,-24 25 0,25 24 15,-25-24-15,50 50 16,99 73 0,24-24-1,-123-74-15,198 74 16,-174-99-16,125 74 16,74 75-1,-75-50 1,1 0-1,-75-50 1,-100-49-16,76 74 16,-76-74-16,51 49 15,-26 1 1,26-1 0,-1 1-1,25-1 16,25-24-15,-24 24 0,-1-24-1,0 24 1,0-24 0,1 24-1,-51-24 1,26 24-1,-1-24 1,-49-25-16,99 49 16</inkml:trace>
  <inkml:trace contextRef="#ctx0" brushRef="#br0" timeOffset="59758">19348 10641 0,'0'-25'16,"0"50"-16,-25-50 0,25 1 15,-25 24 1,25-25-1,-25 25 1,0 25 0,-49 24-1,24 26 1,50-1 0,50 25-1,24-49 1,26-50-1,24-50 1,-25-49 0,-74 25-1,-50-1 1,-74 50 0,74 25-16,-50 0 15,51 0 1,-51 25-1,26 25 1,49 24 0,24-24-1,76-50 1,-1-25 0,-25-49-1,-74-1 1,-248-49-1</inkml:trace>
  <inkml:trace contextRef="#ctx0" brushRef="#br0" timeOffset="60623">16123 10592 0,'0'0'0,"0"-25"0,-25 25 0,25-25 16,-25 25 0,1-25-1,-26 25 1,-24 25-1,24 25 1,25 74 0,25-50-1,75 25 1,24-49 0,50-75-1,-75-49 1,-24-50 15,-75 24-15,-50 51-1,1 49 1,0 49 0,24 26-1,25-1 1,50-24-1,49-50 1,26-25 0,-76 0-16,26-74 15,-25 99-15,-25-74 16,0 49-16,-50-74 16,25 74-1,-24-25 1,-26 1-16</inkml:trace>
  <inkml:trace contextRef="#ctx0" brushRef="#br0" timeOffset="61440">16123 8483 0,'0'0'0,"0"-25"15,-25 25-15,25-24 16,-25-1 0,1 0-1,24 0 1,0 0-16,-25 25 15,0 0-15,0 0 16,-24 25 0,-1 50-1,50-51-15,-50 51 16,50-50-16,0 49 16,25-24 15,0-50-31,49 24 15,-49-48-15,50-1 16,-1-99 0,-49 25-1,-75-1 1,1 26 0,24 74-16,-25 0 15,25 0-15,-24 0 16,-1 74-1,25 1 1,25 24 0,50-49-1,24-50 1,-24-50 0,-50 25-16,0-74 15,0 74 1,-25-74-16,-49 25 31,24 74-15,1 24-1,24 76 1,25 73-16</inkml:trace>
  <inkml:trace contextRef="#ctx0" brushRef="#br0" timeOffset="62207">19248 8310 0,'0'0'0,"-24"-25"0,-1 0 16,0 25 0,0-25-1,-24 25 1,-26 0 0,1 25-1,-1 49 1,75-24-1,0-25-15,25 49 16,-25-49-16,50 25 16,74-26-1,-25-48 1,0-51 0,-99-24 15,-25-25-16,-49 74 1,74 26-16,-74 24 16,74-25-16,-25 50 15,0-1 1,25 100 0</inkml:trace>
  <inkml:trace contextRef="#ctx0" brushRef="#br0" timeOffset="65979">16818 9029 0</inkml:trace>
  <inkml:trace contextRef="#ctx0" brushRef="#br0" timeOffset="67222">18852 13618 0,'0'0'0,"0"-25"0,0 0 32,0 50-1,0 0 0,24-25-31,-24 49 16,25 51-1,0-26 1,-25-49-16,25 49 16,0-74-16,-1 50 15,26-1 1,24-49 0,1-24-1,24-1 1,-74 25-16,148-50 31,-123 25-31,198-49 16,-25 24-1,25-49 1,-124 25 0,-99 74-16,74-75 0</inkml:trace>
  <inkml:trace contextRef="#ctx0" brushRef="#br0" timeOffset="68339">19720 14486 0,'0'-25'16,"25"25"0,-25 25-1,24-25 1,-24 25-16,50 24 31,24 1-15,-74-25-16,50 24 15,-25-24-15,0 0 0,-1 0 16,51 0 0,-50-25-16,24 0 15,-24-25-15,25 0 16,24-25-1,-49 26-15,99-51 16,-99 50-16,74-49 16,75-25-1,-75 24 1,-25 50 0,-49 1-16</inkml:trace>
  <inkml:trace contextRef="#ctx0" brushRef="#br0" timeOffset="71587">18802 16570 0,'-25'0'0,"25"24"78,-25 1 0,1 0-47,-1 25-15,0-26 15,25 26-15,25 0-1,-25-1-15,99 100 16,-49-149 0,-26-25-1,1 25 1,-25-25 15,-99-24-15,25 24-16,-1 25 15,50 25 1,1 0-16</inkml:trace>
  <inkml:trace contextRef="#ctx0" brushRef="#br0" timeOffset="72010">19298 16966 0,'0'-24'16,"-25"24"15,50 0-16,0-25 32,0 25-31,-1 0-16,1 0 16,0 0-16,49 0 15,-24-25 1,-25 25-16,25 0 15,-50 25-15</inkml:trace>
  <inkml:trace contextRef="#ctx0" brushRef="#br0" timeOffset="72408">20141 16669 0,'0'-25'0,"0"50"63,0 0-32,0-1-15,25 76-16,-25-26 15,25 0 1,-25-49-16,0 0 15,0 0 1,25 24 0</inkml:trace>
  <inkml:trace contextRef="#ctx0" brushRef="#br0" timeOffset="72837">20092 16594 0,'-25'0'16,"0"0"31,25 25-47,-25-25 15,25 25-15,-24 0 0,-1 24 32,0 1-17,0 0 1,0-26 0,25 1-16,25-25 31,0 25 0,0-25-15,24 25-1,51-25 1,48 0 0</inkml:trace>
  <inkml:trace contextRef="#ctx0" brushRef="#br0" timeOffset="73171">20737 16991 0,'0'-25'16,"25"1"46,-1 24-62,1 0 16,0 0-16,0-25 0,24 25 0,26-25 31,-50 25-31,49 0 16,75-25-16</inkml:trace>
  <inkml:trace contextRef="#ctx0" brushRef="#br0" timeOffset="73471">20985 16669 0,'0'0'0,"-25"0"47,25-25-47,25 25 0,-25 25 31,25 0-31,-1 49 32,1 0-17,25 26 1,24-1 0,-24 0-16</inkml:trace>
  <inkml:trace contextRef="#ctx0" brushRef="#br0" timeOffset="73870">21481 16768 0,'0'-25'15,"0"50"-15,0-75 16,25 50-16,-1 0 31,1 0-15,25 25 0,-25 25-1,-1-25-15,-24 49 16,0-49-16,-49 49 15,-1 1 1,25-1 0,25-24-1,25-50 1,0 0-16,25 0 16,-26-25-1,51 25-15,-1-25 16</inkml:trace>
  <inkml:trace contextRef="#ctx0" brushRef="#br0" timeOffset="75870">23540 15478 0,'0'-25'16,"-25"25"-1,25-24 1,0-1-16,-25 0 15,0-25 17,-24 1-17,-51-26 1,-24 26 0,-49 49-1,74 24 1,-50 26-1,124-50-15,-74 74 16,74-49-16,-50 75 16,1 24-1,24 0 1,26 0 0,24 24 15,24-24-31,26 0 15,24 0 17,-49-99-32,50 75 15,-26-76-15,75 51 16,75-1 0,24-24-1,-49-50 1,-26-50-1,-24-49 1,-49-75 0,-50-74-1,-75 25 1,25 99-16,-74-74 16,74 148-1,-24-49-15,-100-75 16</inkml:trace>
  <inkml:trace contextRef="#ctx0" brushRef="#br0" timeOffset="78223">19869 9575 0,'24'0'47,"1"0"-16,-25 24-31,25-24 0,99 25 16,74 25 15,100-1-31,-50-24 15,-173 0 1,123-25-16,-148 0 16,74 0-1,-75 0 1,-74 25 15</inkml:trace>
  <inkml:trace contextRef="#ctx0" brushRef="#br0" timeOffset="78622">21828 8954 0,'-25'0'16,"25"-24"-1,0 48-15,25 1 31,-25 0-15,0 0-16,0 49 16,0 75-1,25-25 1,0 25 0,0-50 15,49 75-31</inkml:trace>
  <inkml:trace contextRef="#ctx0" brushRef="#br0" timeOffset="78970">21779 8954 0,'0'0'0,"0"-24"16,24 24-16,-24-25 16,75 0-1,-50 0-15,49 25 16,-49-25-16,0 25 0,-1 0 16,51 0-16,74 50 15,-50-25 1,-50 74-1,-73-49 17,-26-1-32,0 1 15,26-25-15,-76 49 16,26-24 0,-149 123-1</inkml:trace>
  <inkml:trace contextRef="#ctx0" brushRef="#br0" timeOffset="79208">21927 9599 0,'0'-24'0,"25"24"16,0 0-1,0 0 1,49 49 15,25 75-15,-74-74-16,99 74 16,25 74-16</inkml:trace>
  <inkml:trace contextRef="#ctx0" brushRef="#br0" timeOffset="79506">22721 9550 0,'0'0'0,"25"0"0,-25-25 16,25 25 15,0 0-15,74 0-1,50 25 1,-25-25-16</inkml:trace>
  <inkml:trace contextRef="#ctx0" brushRef="#br0" timeOffset="79686">22721 9723 0,'0'25'0,"25"-25"31,0 0-31,0 0 16,24 0-1,249-25 1</inkml:trace>
  <inkml:trace contextRef="#ctx0" brushRef="#br0" timeOffset="80036">23812 9128 0,'0'0'0,"0"-25"0,-24 50 47,24 0-31,0 0 0,24 24-1,-24 100 1,25-25-1,-25 25 1,75 99 0</inkml:trace>
  <inkml:trace contextRef="#ctx0" brushRef="#br0" timeOffset="80420">23738 9153 0,'-25'0'0,"25"25"31,-25-25-15,25 25-16,-24-25 15,-26 49 1,50-24-16,-74 49 16,74-49-16,-50 25 15,0 49 1,50-49 0,25-26-1,50 1 1,-51 0-16,100-25 15,-74 0-15,49 0 32,224 0-32</inkml:trace>
  <inkml:trace contextRef="#ctx0" brushRef="#br0" timeOffset="81820">6499 14610 0,'0'0'0,"0"-25"0,-25 25 15,0-25 1,-24-24 0,-51 24-1,26 0 1,-50 75 0,25 24-1,49-24 1,-49 123-16,99-148 15,-50 124-15,1 74 16,73-74 15,101-25-15,123-49 0,-174-75-16,100-25 15,-100 0-15,-24 0 0,148-49 16,25-100-1,-173-49 1,-149 49 0,-100-24-1,150 173-15,-175-99 0</inkml:trace>
  <inkml:trace contextRef="#ctx0" brushRef="#br0" timeOffset="82406">8310 13221 0,'0'0'0,"0"-25"16,0 0-16,0 0 31,0 1-31,0-1 0,0-25 15,-25 25 1,25 1-16,-25 24 16,-49-25-1,49 25-15,-74 0 16,-75 49 0,50 26-1,-75 123 1,150 26-1,98-51 1,-24-123-16,124 99 16,-99-125-16,123 26 15,249-50 1,-348-25-16,100-74 16,-124 74-16,74-124 15,-100 100-15,1-174 16,-25 148-16,-149-123 15,-322-50 1</inkml:trace>
  <inkml:trace contextRef="#ctx0" brushRef="#br0" timeOffset="83153">4440 12824 0,'0'-25'0,"0"50"0,-25-50 15,0 0-15,1 25 32,-51-24-17,50 24-15,-99 74 16,100-49-16,-51 49 16,1 125-1,49 24 1,50-25-1,74 1 1,149-100 0,-174-74-16,174-75 15,-198 1-15,173-125 16,-173 124-16,24-148 16,-49 124-16,0-125 15,-174-123 1,25 222-1,-174 100 1</inkml:trace>
  <inkml:trace contextRef="#ctx0" brushRef="#br0" timeOffset="83786">2604 12923 0,'0'0'0,"0"-25"0,-24 1 16,-1-1-16,0 25 15,-74-75 1,-75 51 0,1 48-1,-1 76 1,0 24 0,75 24 15,25 150-31,98-75 15,1-173-15,50 148 16,-50-148-16,24-25 16,75 49-1,149-24 1,49-174 0,-272 99-16,149-173 15,-150 123-15,1-123 16,-25 148-16,-50-198 15,0 198-15,-25 1 0,-49-75 16,-298 0-16</inkml:trace>
</inkml:ink>
</file>

<file path=ppt/ink/ink8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29:38.119"/>
    </inkml:context>
    <inkml:brush xml:id="br0">
      <inkml:brushProperty name="width" value="0.05292" units="cm"/>
      <inkml:brushProperty name="height" value="0.05292" units="cm"/>
      <inkml:brushProperty name="color" value="#C00000"/>
    </inkml:brush>
  </inkml:definitions>
  <inkml:trace contextRef="#ctx0" brushRef="#br0">11534 5631 0,'0'-25'15,"0"50"-15,0-75 0,0 25 16,-25 25 0,-74-49-1,25 24 1,-25 50-1,-26 24 17,26 1-17,74-25-15,-49 49 16,49-49-16,-24 74 16,49-74-16,-25 99 15,25-74-15,0 49 16,25 74-1,24-98 1,26-1-16,24-24 16,-74-25-16,124 24 15,24-24 1,50-99 0,-49-26-1,-75-73 1,-74 123-16,-25-148 15,-25 148 1,-74-124-16,-50 1 31,0 74-31</inkml:trace>
  <inkml:trace contextRef="#ctx0" brushRef="#br0" timeOffset="1150">17686 5779 0,'0'-24'0,"-25"24"16,25-25-1,-25 0 17,0 0-17,1 0 1,-26 1 0,-25 24-1,1 0 1,49 0-16,-49 24 15,49 1-15,-25 0 16,1 25 0,-1 49-1,25 0 1,1 0 0,24-74-16,-25 74 31,25-74-31,0 50 0,25-1 15,24 25 1,1-24 15,49-1-15,25-24 0,25-26-1,25-48 1,-26-26-1,-73-49 1,-50 0 0,-25-25-1,-50-50 1,-74-24 0</inkml:trace>
  <inkml:trace contextRef="#ctx0" brushRef="#br0" timeOffset="4433">4589 6722 0,'0'0'0,"-25"0"47,25 25-47,25-25 31,-25 49-31,0 1 15,0 49 1,0 25 15,0-74-31,0 74 16,0-74-16,0 74 16,0 0-1,0 49 1,0-74-1,25 1 1,-25-51 0,0 1-1,0-25 1,0 24 0,0-24-1,0 0 1,0 0-1,24 0 17,-24-1-17,25-24-15,0 25 16,0-25 0,24 0-1,1 0 1,-25 0-16,25 0 15,-26 0-15,51 0 16,24 0 0,0 0-1,-24 0 1,-1 25 0,-49-25-16,49 0 15,-49 0 1,25 0-16,-26 0 0,51 0 15,-50 0-15,49 0 16,-24-25 0,49 25 15,-25 0-15,1 0-1,-50 0-15,74-25 16,-74 25-16,49 0 15,0 0 1,26-24 0,-1 24-1,-25 0 1,1 0 0,24 0-1,-50 0 1,-24 0-16,50 0 15,-50 0 1,24 0 0,26 0-1,-51 0-15,26 0 16,-25 0-16,0 0 16,49 0-1,-49 0 1,0 0-1,-1 0 1,1-25 0,0 0-1,0 0 1,0-24 0,-25-1-1,0-25 1,-25-49-1,25 50 1,-50-50 0,50 25 15,0 74-31,-25-49 16,25 49-16,0-50 15,-24 1 1,24 0-1,0 49 1,-25-25 0,25 25-1,0-24 1,-25-1 0,25 25-1,-25 1 1,0-1-1,-24 0 17,-50 0-17,-1 0 1,-73 25 0,-1 0-1,-24 0 1,24 0-1,-99 0 1,99 0 0,1 0-1,-1 0 1,125 0-16,-100 25 16,124-25-16,-74 0 15,-149 25 1</inkml:trace>
  <inkml:trace contextRef="#ctx0" brushRef="#br0" timeOffset="7549">10195 6747 0,'-25'0'47,"25"-25"-31,0 50-16,0 0 31,0-1-31,0 26 16,0 124-1,25-1 1,0 26 0,-1-26-1,-24-24 1,25-99-16,-25 74 16,0-99-16,0 49 15,0-49-15,25 74 16,-25-74-16,0 25 15,0 24 1,0-24 15,0-26-15,0 26 0,0-25-1,0 0 1,0-1-1,25 1 1,-25 0 0,25-25-1,24 25 1,26-25 0,-1 25 15,0-25-31,75 0 15,-50 0 1,50-25 0,-25 25 15,25-25-15,-50 25-1,-74-25-15,99 25 16,-99 0-16,49-25 15,50 25 1,0-24 0,-24 24-1,-26 0-15,25 0 16,-74 0-16,74 0 16,25 0-1,25 0 1,-50 0-1,25 0 17,0 0-17,25 0 1,0 0 0,-99 0-16,99 0 15,-100 0-15,1 0 16,-25 0-16,99 24 15,-100-24-15,76 0 16,24 25 0,0-25-1,0 0 1,24 0 0,-23 0-1,-1 25 1,-50-25-1,0 25 1,1-25 0,24 0 15,-25 0-15,1 25-1,-50-25-15,24 0 16,-24 0-16,49 0 15,1-25 1,-50 25-16,24 0 16,-24-25-16,0 25 15,25-25 1,-1 25 0,-49-25-16,25 25 15,-25-24-15,25 24 16,-25-25-16,25 0 15,-25 0 1,24 25 0,-24-74-1,0-1 1,0 51-16,-24-76 16,24 76-16,-25-101 15,0 1 1,25-24-1,-25-26 1,0 0 0,1 75-1,24 0 1,-25 74 0,25-24-1,-25-1 1,25 25-1,0 0 1,-25 25-16,25-24 16,-25-1-1,0 25 1,25-25 0,-49 25-1,-26-25 1,1 25-1,49 0-15,-74 0 16,74 0-16,-74 0 16,-25 0-1,-74 0 1,24-25 0,-74 25-1,74 0 1,1-25-1,24 25 17,0 0-17,75-24-15,-26 24 16,76 0-16,-125 0 16,124 0-16,-74 0 15,74 0-15,-99 24 16,0-24-1,-25 0 1,-25 25 0,-24 0-1,74-25 1,-75 25 0,75-25-1,-24 0 1,48 0-1,-24-25 1,75 25 0,-26 0-16,-74 0 31,1 0-15,-1 0-1,-74 25-15</inkml:trace>
  <inkml:trace contextRef="#ctx0" brushRef="#br0" timeOffset="26565">2431 9575 0,'0'0'0,"-25"0"0,25 24 78,0 1-62,0 0-16,25-25 0,-25 25 15,0 49 1,0 25-1,25 1 1,-25-1 0,0-74-16,24 24 15,-24-24-15,0 0 16,25 0 0,0-25 46,0 0-46,0 25-1,-1-25 1,1 0-16,0 0 16,25 0-1,24 0 1,25-25-1,1 25 1,-26-25 0,-49 25-16,24 0 15,-24 0-15,0 0 0,49 0 16,-49 0-16,25 0 16,24 0-1,1 0 1,-1 0-1,-24 0 1,-1 0 0,26 0-1,-26 0 1,1 0 0,0 0 15,-26 0-16,1-25 1,0 25 0,0 0-16,0 0 62,-25-25-15,0 1-47,0-1 16,-25 0-16,25-50 15,0 1 1,-25-25 15,25 0-15,-25-25-1,0 49 1,25 1 0,0 49-16,-24-25 15,24 26-15,0-26 16,-25-24 0,25-1-1,-25 26 1,25 24-16,0-50 15,0 50-15,-25 1 16,25-51 0,-25-24-1,1 25 1,24 24 0,-25 0 15,25 26-16,0-1 1,0 0-16,0 0 31,-25 25-15,25-25 0,-25 1-1,0-1 1,0 25-1,-24-25 1,-50 25 0,-1 0-1,26 0 1,-25 0 15,0 0-15,24 25-1,1 0 1,24-25 0,1 24-1,-26 1 1,1 0 0,-26-25-1,26 0 1,0 0-1,24 0 1,-24 25 0,49-25-1,0 0 1,0 0 15,25 25 0,-25-1-15,25 26 0,0 0-1,0 49 1,0 25 0,25-75-1,0 100 1,0-74-1,0 24 1,-1-49 0,1 24-1,0-24 1,-25-1 15,0-24-31,25 0 16,-25 0-16,0-1 15</inkml:trace>
  <inkml:trace contextRef="#ctx0" brushRef="#br0" timeOffset="39961">13568 12576 0,'0'0'0,"-25"0"0,1 0 16,-1 25-1,-25 24 1,1-24 15,-1 50-15,0-26-1,1 1 1,49 24 0,0 1-1,0-1 1,49 25-1,1-49 1,24 24 0,26-24-1,24-75 1,-25 0 0,-25-49-1,1-75 16,-75 75-15,-25-100 0,-25 100-1,-49-1 1,25 50 0,49 25-16,-25 0 15,25 25-15,-24 0 16,-1 25-1,75 49 1</inkml:trace>
</inkml:ink>
</file>

<file path=ppt/ink/ink8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31:04.190"/>
    </inkml:context>
    <inkml:brush xml:id="br0">
      <inkml:brushProperty name="width" value="0.05292" units="cm"/>
      <inkml:brushProperty name="height" value="0.05292" units="cm"/>
      <inkml:brushProperty name="color" value="#C00000"/>
    </inkml:brush>
  </inkml:definitions>
  <inkml:trace contextRef="#ctx0" brushRef="#br0">8806 3894 0,'-25'-24'16,"25"-1"-1,0 0 1,0 0-16,-25 25 16,25-25-16,0 1 15,-50-26 1,26 0-1,-1 50-15,-25-49 16,25 49-16,-49-25 16,-25 0-1,-50 25 1,0 25 15,-49 0-15,49 24-1,0 51 1,50-26 0,0 50-1,74-25 1,0 50 0,0-25-1,25-99-15,0 99 16,0-99-16,25 49 15,25 50 1,24 25 0,-24-75-1,-1-49-15,100 74 16,-99-74 0,49 0-1,75 25 1,148-26-1,-99-98 1,0-50 0,-99-25-1,-49-74 1,-50 24 0,-75-24-1,-49-50 1,-100 50-1</inkml:trace>
  <inkml:trace contextRef="#ctx0" brushRef="#br0" timeOffset="15731">15677 15528 0,'0'0'0,"0"-25"15,-25 25 1,25-25 0,-25 0-16,0-24 15,-24-1 1,-1 25 15,-49-49-15,74 74-16,-74-50 15,74 25-15,-99 1 16,0-1 0,-25 25-1,25 25 1,0 24-1,0 26 1,25-1 0,-50 75-1,124-124-15,-74 99 16,74-99-16,-49 123 16,24 1 15,25-124-31,0 149 0,25-125 15,0 100 1,25 25 0,25-25-1,24-1 1,25 1 0,-24-50-1,-26-49-15,26 24 16,-50-49-16,49 50 15,75-1 1,-124-49-16,124 24 16,-125-24-16,200 0 31,-125-25-31,199-25 16,-100-74-1,-148 74-15,123-99 16,-148 99-1,99-123 1,0-26 0,-74-24-1,-50-75 1,-75 0 0,-49-74-1,-223-1 1</inkml:trace>
  <inkml:trace contextRef="#ctx0" brushRef="#br0" timeOffset="16665">14883 14188 0,'-25'-99'0,"0"74"31,0 25-15,-24-25-1,24 50-15,0 0 32,-24 0-32,49 0 0,-75 49 0,50-49 0,-99 124 15,100-124 1,-76 99-16,-98 124 31,74-124-15,25 24-16</inkml:trace>
  <inkml:trace contextRef="#ctx0" brushRef="#br0" timeOffset="16965">14015 13990 0,'0'0'0,"0"-25"16,0 50 15,24-25-15,-24 49-1,25-49-15,25 100 16,-50-76-16,49 76 16,-24-76-16,74 125 15,-74-99-15,124 124 16,-25 24 0,-99-148-16,124 247 0</inkml:trace>
  <inkml:trace contextRef="#ctx0" brushRef="#br0" timeOffset="22080">12601 5730 0,'0'-25'32,"0"50"30,0 0-46,0-1-1,-25 1-15,25 0 0,0 50 16,0 49 0,0-75-16,0 100 15,0-124-15,0 74 16,0 50-1,0-75 1,25 25 0,-25-49-1,0 0 1,0-26 0,0 1-1,0 0 16,0 0-15,0 0 15,0 0 1,25-25-32,-1 0 31,-24 24-31,25-24 15,25 0 1,24 0 0,25 25-1,1-50 1,-51 25-16,50 0 16,-49 0-16,25 0 31,-51 0-31,76 0 0,-76 0 15,51 0 1,-1 0 0,1 0-1,-1-24 1,25 24 0,-24-25-1,49 25 1,-25 0-1,25 0 1,-25 0 0,-74 0-16,49 0 15,-49 0-15,0-25 16,49 25-16,26 0 16,24 0-1,-25-25 1,25 25 15,-50 0-15,-49 0-16,49 0 15,-49 0-15,0 0 0,25 0 16,74-25 0,-25 25-1,-25 0 1,1 0-1,-1 0 1,-49 0-16,49 0 16,-49 0-16,0 0 15,49 0 1,-24 0 0,-25 0 15,0 0-31,-25-25 47,0 1-32,0-1 1,0-25 0,0 1-1,0-26 1,0-49-1,-25 25 1,25 74-16,-50-124 16,50 125-16,-49-125 15,24 74 1,0 1 0,0 24-1,25 1 1,0 24 15,-25 0-15,1 25 31,-1 0-32,-25-25 1,-49 25-1,74 0-15,-74 0 16,74 0-16,-149 0 16,1 0-1,123 0-15,-99 0 16,125 0-16,-100-25 16,-100 25 15,51 25-31,123-25 15,-74 0 1,74 0-16,-98 25 16,-1-25-1,-25 0 1,-24 25 0,49-25-1,0 0 1,0-25-1,25 0 1,0 0 0,0 25-1,25-24 1,-25 24 0</inkml:trace>
</inkml:ink>
</file>

<file path=ppt/ink/ink8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31:50.135"/>
    </inkml:context>
    <inkml:brush xml:id="br0">
      <inkml:brushProperty name="width" value="0.05292" units="cm"/>
      <inkml:brushProperty name="height" value="0.05292" units="cm"/>
      <inkml:brushProperty name="color" value="#C00000"/>
    </inkml:brush>
  </inkml:definitions>
  <inkml:trace contextRef="#ctx0" brushRef="#br0">12055 5135 0,'-25'-25'0,"50"50"0,-50-75 15,0 50 1,25-25 0,-74-24-1,0-26 1,49 75-16,-50-49 15,51 24-15,-26 25 16,-74-25 0,0 50-1,-25 24 1,100-24-16,-100 50 16,99-51-16,25 1 0,-74 50 15,-50 98 1,100-49-1,24-99-15,0 99 16,25-99 0,0 124-16,0-25 15,0 49 17,74 26-17,-24-125 1,74 50-1,0-49 1,75-26 0,-150-24-16,125-25 15,-125 0-15,75-50 16,100-49 0,-26-74-1,-99 73 1,-49-123-1,-75 0 1,-49 49 0,-50 1-1,0 49 1</inkml:trace>
  <inkml:trace contextRef="#ctx0" brushRef="#br0" timeOffset="1916.99">17512 6672 0,'25'0'31,"0"0"0,0 0-15,-1 0-16,76 25 15,48-25 1,100 25 0,0-25-1,174 0 1,49-25-1,-198 0 17,323 1-32,-274-1 15,25 0 17,-99 25-17,0-25 1,-99 25-1,-25 0 1,-74 0 0,-25 0-1,-1 0 1,-48 0 15</inkml:trace>
  <inkml:trace contextRef="#ctx0" brushRef="#br0" timeOffset="9350.99">5011 6499 0,'-25'25'110,"25"-1"-110,0 26 15,-25 24 1,0 75-16,25-25 16,-25 124-1,25-74 1,0-25 0,0-75-1,25-24 1,-25-25-16,0-1 15,25-24-15,-25 25 16,0 0 0,25 0-1,24 0 17,1 24-17,0-24 1,-26-25-16,26 50 15,-25-50-15,0 0 0,24 24 16,75 26 0,0-25-1,0 0 1,50 0 0,-25-1-1,-25-24 1,49-24-1,-49 24 17,0-25-17,-49 25-15,49 0 0,-75 0 16,76-25-16,48 25 31,-74 0-15,1 0-1,24 0 1,24 0 0,1 0-1,25 0 1,-50 0 0,0 0-1,0 0 1,0 0-1,0 0 1,25 25 0,-25-25-1,0 0 1,50 0 15,-50 0-15,24 0-1,1 0 1,-50 0 0,-74 0-16,50 0 15,-51 0-15,1 0 0,50 0 16,-51 0-16,100 0 16,1 25-1,-101-25-15,100 0 16,-74 0-16,24 0 15,-24 0-15,24 0 16,-49 0-16,0 0 0,49 0 31,-49 0-31,25 0 0,-1 0 0,1 24 0,99-24 16,0 0 15,24 0-15,-24-24-1,-25 24 1,25 0 0,25 0-1,-26 0 1,26 0 0,-25 0-1,-50 0 1,50 0-1,-124 0-15,74 0 16,-74 0-16,99 0 16,-25 0-1,25 0 1,0 0 15,-25 0-15,-74 0-16,50 0 15,-51 0-15,51 0 16,-26-25 0,1 25-1,0-50 1,-1 0 0,1-49-1,-25 25 1,-25-50-1,24 0 1,-24-50 0,0 25 15,0 1-31,-24 123 16,24-74-1,0 74-15,0-25 16,0 25-16,-25-24 15,25 24-15,0 0 16,-25 0 0,25 0-1,-25 25 1,0 0 0,-24 25-1,-50-25 1,-75-25-1,-25 1 1,150 24-16,-75-25 16,74 25-16,-123-25 15,-1 0 17,-49 0-17,173 25-15,-198 0 16,174 0-16,-150 0 15,26 0 1,-25 0 0,49 0-1,0 0 1,-24 0 0,0 0-1,49 0 1,-50 0-1,51 25 1,-26-25 0,-25 0-1,1 25 1,49-25 15,-24 25-15,73-25-1,-98 25 1,-25-25 0,173 0-16,-99 0 15,-74 0-15</inkml:trace>
  <inkml:trace contextRef="#ctx0" brushRef="#br0" timeOffset="9583.99">8062 6623 0,'-100'0'16,"249"0"-16,-198 0 0,-150 0 15,174 0-15,-99 0 16,-49 0-1,-1 0 1,25 0 0,124 0-16,-123 25 15,98-25 1,-24 0 0,-175 0-1,76 0 1,-26-25-1,51 25 1,98 0-16,-124 0 16,-24-25-16</inkml:trace>
  <inkml:trace contextRef="#ctx0" brushRef="#br0" timeOffset="9614.99">5531 6573 0,'-99'25'16</inkml:trace>
  <inkml:trace contextRef="#ctx0" brushRef="#br0" timeOffset="21870.99">16396 15726 0,'0'-25'15,"25"1"1,-25-1 0,25-25-1,24 1 1,-24 24 0,0 50-1,0-1 1,49 51-1,-49-26 1,0-49-16,24 50 16,-24-25-1,0 0-15,0-25 16,49 0 0,-24-25-1,-26-25 16,26 1-15,-25 49 0,-25 0-1,25 24 1,24 1 0,1 25-1,-1-1 1,-24-49-16,74 0 15,-74-24-15,25 24 16,-25 0-16,24-25 16,-24 0-16,25 0 15,-1-24 1,-24 49 0,0 24 15,0 1-16,49 25 1,1-25 0,-51-25-16,51 0 15,-50 0-15,49-50 16,-24 25 0,-1-24-1,1-26 1,-25 75-1,-25 25 32,24-25 16,-24-25-63,25 50 47,0-25-32,0 0 1,-25 25-16,25-25 16,-1 0-1,1 0-15,0 0 16,0-25-1,0 0 1,-1 0 0,1 1-1,0-26 1,0 50 0,0 25 62,0-25-63,-25 25 1,49-25-16</inkml:trace>
  <inkml:trace contextRef="#ctx0" brushRef="#br0" timeOffset="24912">16123 15652 0,'25'-25'16,"-50"50"-16,50-75 0,-25 25 16,0-24-16,0-26 15,-25-98 16,-25-51-15,1-73 0,49 247-16,-50-123 15,50 98-15,-25 1 0,25-50 16,-24 74-16,-1-198 16,-25-25-1,25 100 1,25 73-1,-24 76-15,24-1 16,0 0 0,24 50 62,1-25-63,0 0-15,0 0 16,0 0-16,49-25 16,149 0-1,25 0 1,-24 1 0,24 24-1,-174 0-15,199 0 16,-199 0-16,199 0 15,74 24 1,-74-24 0,75 0-1,-76 25 17,-197-25-32,222 0 0,-247 0 15,223 25-15,0 0 31,-199-25-31,174 25 16,-198-25-16,148 24 16,-49 1-1,99 0 1,-25 25 0,-198-50-16,124 24 15,-99-24-15,-26 0 0,100 25 16,50-25-1,0 0 1,74 25 0,0 0-1,0-25 1,-25 25 0,25-25-1,-74 0 16,-1 0-15,26 24 0,-125-24-16,75 0 15,-124 0-15,124 0 16,-124 0-16,123 0 16,-123 0-16,74 0 15,1 0 1,-26 0-1,-49 0 1,-25-24 0,0 48 31,0 1-16,0 0-31,0 0 15,0 99 1,-25 0 0,25-99-16,0 148 15,0-148-15,-25 124 16,25-99-16,0 198 16,25-199-16,-25 150 15,0 49 1,-25-75-1,25-123-15,-25 99 16,25-100-16,-24 75 16,-1 75-1,25-50 1,0-25 0,0 0 15,0 25-16,0-125-15,0 1 16,0 0-16,0 0 0,0 0 0,0 49 16,0 25-1,25-24 1,-25-1 0,0 0-1,0-49 1,0 25-1,0-1 1,0-24 0,-25 0-1,0 0 17,0 0-32,-49-25 15,-1 24 1,-49-24 15,-99 0-15,0-24-1,-25 24 1,-223-50 0,198 50-1,-75-25 1,-24 25-1,99 0 1,-74-25 0,0 25-1,49-24 1,75 24 0,173 0-16,-173-25 15,174 25 1,-26 0-16,-24-25 15,-174 25 1,223 0-16,-148-25 16,148 25-16,-148 0 15,-50 0 1,25 0 0,173 0-16,-173 0 15,173 0-15,-123-25 16,-26 25-1,-24 0 1,0 0 0,74 0-1,99 0-15,-74-24 32,99 24-32,-24-25 15,-100 25-15,25-25 31,74 0-15,26 25-16,-26-25 16,25 25-16,0-24 15,-24-1 1,-1-25 0,25 25-1,-24-24 1,24-1-1,25 25-15,-25-24 16,0 49 0,25-50-1,-49-49-15,49 24 16,0 51-16,-25-76 16,25 76-1,0-76-15,0-48 31,-25 48-15,0-24 0,25 0-1,-25 25 1,25 74-16,0-74 16,0 74-16,0 0 15,-24-24-15</inkml:trace>
  <inkml:trace contextRef="#ctx0" brushRef="#br0" timeOffset="33677.99">12849 9748 0,'0'-25'15,"0"50"48,0 0-32,25 0-15,-25 0-1,24-1-15,-24 1 0,50 0 16,49 74 0,-24-74-1,49 0 1,0-25 15,49-25-15,1-25-1,0-24 1,-1 0 0,-49-1-1,-99 75-15,49-49 16,-98 49-1</inkml:trace>
  <inkml:trace contextRef="#ctx0" brushRef="#br0" timeOffset="39592.99">10269 11410 0,'0'0'0,"0"25"16,0-50-1,25 0 17,-25 1-32,25-1 15,24-25 1,26 1 0,-1 24-1,-49 25-15,49 0 16,-49 0-1,50 0 1,49 49 0,0 1-1,49 0 1,-24-26 0,-124-24-16,99 0 15,-99 0-15,74-49 16,-49 24-1,24-49 1,-49 49 0,0 25-1,49 25 1,-24-1 15,98 51-31,-24-26 16,50-24-1,-25-50 17,-50-24-17,25-26 1,-49 26 0,24 49-1,0 0 1,50 49-1,-25 1 1,0-50 0,74-50-1,-123 1 1,49-26 0,-50 26-1,-24 49 1,24 24 15,1 51-15,49-1-1,0 1 1,0-75 0,0-25-1,-25-25 1,0-24-1,25 49 1,-25 50 0,1 49-1,24 26 1,-25-51 0,50-24-1,0-99 1,-25-1-1,0-24 17,-25 24-17</inkml:trace>
  <inkml:trace contextRef="#ctx0" brushRef="#br0" timeOffset="52675.99">11410 11708 0,'25'0'16,"-25"-25"31,0 50 78,0 0-125,0-1 15,0 26 1,0 24-16,0 299 16,0-150-1,0-149 1,0 1 0,0-1-1,25-24 1,-25-26-1,0 1 1,0 0 15,0 0-15,0 0 0,25-1-1,-25 1 1,24-25-1,-24 25-15,25-25 16,0 0-16,0 0 16,24 0-1,26 0 1,-1 0 0,-49 0-16,74 0 15,-74 0 1,49 0-16,50 0 15,1 0 1,-1 0 15,-50 0-15,-24 0 0,-1 0-1,26 25 1,-1-25-1,0 0 1,1 0 0,24 0-1,-25 25 1,-49-25-16,74 0 16,-74 0-1,50 0-15,-1 0 16,25 0-1,-24 0 1,-1 24 15,25-24-15,-24 0 0,-50 0-16,49 0 15,-49 0-15,24 0 16,1 0-1,24 0 1,26 0 0,-26 0-1,0 0 1,-24 0 0,0 0-1,-1 0 1,-24 0-1,0 0 1,-25-24 15,25 24-15,-25-25-16,0 0 16,25 25-16,-25-25 0,0 0 15,0 1-15,24-1 16,-24-50-1,25-49 1,-25 25 0,-25-25-1,1 25 1,24 25 0,-25-26-1,0 26 1,25 24-1,-25 1 1,25-1 15,0 0-15,0 1 0,0-26-1,0 51 1,0-26-1,0 25 1,0 0 0,0 50 31,-25-25-47,1 0 31,-1 0-16,25 25-15,-75-25 16,-49 0 15,0 25-15,-25-25 0,25 0-1,-24 0 1,123 0-16,-149 0 15,149 0-15,-74 0 16,-99 0 0,49 25-1,124-25-15,-74 0 16,49 0-16,25 0 0,-74 0 16,74 24-16,-99-24 15,-24 0 1,-26 0-1,50 0 1,74 0-16,-74 0 31,99 0-31,-24 0 0,24 0 16,0 0-16,-99-24 16,0 24-1,25-25 1,49 25-1,1-25-15</inkml:trace>
  <inkml:trace contextRef="#ctx0" brushRef="#br0" timeOffset="55010.99">13717 7119 0,'25'0'172,"0"0"-156,-1 0-16,1 0 15,50-25 1,24 25 0,-25 0-1,75 25 1,-124-25-16,74 0 15,-74 0-15,99 0 16,25 0 0,24 25-1,-49 0 1,25-1 0,-50 1-1,75 25 1,-50-1-1,-99-24-15,124 25 16,-124-50 0,74 49-1,50 26 1,-50-1 0,74 25-1,-24-24 1,-99-50-16,124 49 15,-150-49-15,100 49 16,50 26 0,-25 24-1,-25-25 1,-25 25 0,0-25-1,-24 0 1,-1 50-1,-24-75 1,-1 50 0,1 1 15,-25-26-15,0-74-16,-25 49 15,0-49-15,0 24 16,0 100-1,0-25 1,0 0 0,-25-25-1,-25 50 1,25-74 0,-49 74-1,-1-25 1,1-25-1,-25 0 1,49-25 0,-24 1 15,-1-1-15,1 1-1,-25-1 1,0 25-1,-1-24 1,-24-1 0,25 1-1,-75-1 1,100-24 0,-75 24-1,50-24 1,25-1-1,-125 26 1,75-26 0,-49 1 15,24-25-15,0 24-1,25-24 1,49 0-16,-24 0 15,50-1-15,24-24 0,-50 25 16,-24 0 0,0 0-1,49 0 1,26-25-16</inkml:trace>
  <inkml:trace contextRef="#ctx0" brushRef="#br0" timeOffset="101351.98">18107 13990 0,'0'-25'16,"0"50"-16,0-75 0,-24 25 0,-1-49 15,0 74 1,-198-198 15,198 173-31,-173-25 16,-1 25 0,125 25-1,-249 50 1,224-25-16,-124 124 15,49 24 1,50 26 0,74-51-1,50-98-15,0 124 16,0-125-16,50 150 16,25-1-1,-51-173-15,100 149 16,-74-125-16,124 75 31,24-49-15,-148-50-16,222-1 15,-222-24-15,173-24 16,100-76 0,-150-49-1,-73-99 1,-150-24-1,-49 48 1,-199-173 0,25 149-1</inkml:trace>
  <inkml:trace contextRef="#ctx0" brushRef="#br0" timeOffset="102868.98">2753 12700 0,'-24'0'16,"24"-25"-16,0 0 31,-25 25-31,25-24 16,-50-1-1,50 0-15,-25 25 16,-24-74 0,-51 24-1,26 25 1,-50 25 0,-25 50-1,75-1 1,-25 51-1,24-1 17,26 0-17,-1 0 1,25 25 0,25-49-1,0 24 1,25-25-1,25 1 1,24-1 0,0-24-1,-49-25-15,50-1 16,-26-24-16,50 0 16,25 0-1,25 0 1,-74 0-1,-51 0 1,76-24 0,-75-1-16,24 0 15,26-25 1,-26 1 0,1-26-1,-25 1 1,-1-1-1,-24 51-15,0-76 16,-24 76-16,24-51 16,-75-49-1,26 50 1,-26 24-16</inkml:trace>
  <inkml:trace contextRef="#ctx0" brushRef="#br0" timeOffset="111450.99">5531 12601 0,'25'0'94,"-25"25"-1,0-1-77,0 1-16,0 0 16,0 0-16,25 24 15,-25-24-15,0 74 16,25-74-16,-25 50 15,0-51-15,25 76 16,-25-76-16,0 26 16,24 0-1,-24-1 1,0-24 0,0 25 15,25-25-31,-25-1 31,0 1 47,25 0-62,-25 0-1,25 0-15,-25-1 16,25-24-16,-1 25 16,26 0-1,0-25 1,24 25 0,1-25-1,24 0 1,-50 0-1,-24 0-15,50 0 32,-51 0-32,1 0 15,50 0 1,-1 0 0,25 0-1,-49 0 1,-25 0-16,-1 0 15,26 0-15,0 0 16,24 0 0,1-25-1,-26 25 1,-24 0-16,25 25 16,-26-25-16,26 0 15,24-25 16,1 25-31,-1 0 16,-24 0 15,-1-25-15,-24 25 0,50 0-1,-1 0 1,-49 25-1,0-50 1,-1 25 0,1 0-1,0 0 1,-25-25 0,25 1-1,-25-26 1,25-24-1,-25 49-15,0-74 32,24 74-32,-24-25 15,0-49 1,-24 24 0,24-24-1,-25 25 1,25 24-1,0 25 1,-25 1 0,25-1-1,0 0 17,0 0-1,0 0 16,-25 25 0,0 0-32,1 0 1,-1 0-1,0 0-15,0 0 0,0 0 16,1 0-16,-51 0 16,50 0-16,-24 0 15,-26 0 1,-24 0 0,0 0-1,-25 0 1,50 0-1,-26 0 17,-24 25-17,25-25 1,25 0 0,-26-25-1,26 25 1,0 0-1,-1 25 1,-49-25 0,50 0-1,-25 0 1,24 0 0,25 0-1,-49 0 1,25 0-1,24 0 1</inkml:trace>
  <inkml:trace contextRef="#ctx0" brushRef="#br0" timeOffset="117301.99">7665 13097 0,'0'-25'0,"-25"25"31,50 0 1,-1 0 15,26 25-32,-25-25-15,0 0 16,99 0-1,74 25 1,-49-1 0,0 26-1,-75 0 1,-49-25-16,25 24 16,-26-24-16,1 74 15,0 0 1,0 1-1,-25-26 17,-25 0-17,0-24-15,0 24 16,1-74-16,-1 75 16,-25-26-1,50 1 1,-49 0-16</inkml:trace>
  <inkml:trace contextRef="#ctx0" brushRef="#br0" timeOffset="121066">6102 14858 0,'0'-25'15,"0"50"95,25 0-95,-25 0-15,0-1 16,0 1-16,25 0 16,-1 99-1,1-25 1,0-24 0,-25-51-16,0 51 15,25-50-15,-25 0 16,0 49-1,0-24 1,25-26 0,-25 26 15,0 0-15,0-26-1,0 1 1,0 0-1,24-25 1,-24 25 15,25-25 94,-25 25-125,25-25 78,-25 24-15,25-24-16,-25 25 0,25-25-16,-1 0-15,-24 25-1,25-25 1,0 0-1,25 0 1,-26 0 0,1 0-1,0 0 1,0-25 0,24 25-1,-24 0 1,0 0-16,0-25 15,0 25-15,24 0 32,-24 0-17,50 25 1,-26-25 0,26 0-1,-1 0 1,-49 0-1,49 0 1,-49 0-16,25 25 16,-26-25-16,26 0 15,0 0 1,-1 0 0,1 0-1,24-25 1,-49 25-16,49 0 15,-49 0 1,25 0-16,49-25 16,25 1-1,-49-1 17,24 0-17,25 25 1,-25 0-1,-25 0 1,1 0 0,-1 0-1,25 0 1,-74 0-16,50 0 16,-51 0-16,76 0 15,-1-25 1,-25 25-1,26 0 17,-26 0-17,0 0-15,1-25 32,-50 25-17,24-24 1,-24-26-1,0 25 1,0-24 0,-25-1-1,0 25-15,0-49 16,0 49-16,0-50 16,0 1-1,0-75 1,0 25-1,0 0 1,0 50 0,0 24 15,0 25-15,-25 1-1,25 48 16,0-48-15,-25 24 15,0 0-31,0 0 16,-49 0 0,-50 24-1,-50-24 1,1 25-1,24-25 17,25 0-17,-50-25 1,25 25 0,50 0-1,-50-24 1,25 24-1,-49 24 1,24-24 0,124 0-1,-25 0 1,-74 25 0,-24 0-1,24-25 1,24 0-1,-24 0 1,0 0 0,25 0-1,-25 25 17,25-25-17,74 0-15,-74 25 16,74-25-16,0 0 15,-99 24 1</inkml:trace>
</inkml:ink>
</file>

<file path=ppt/ink/ink8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34:29.896"/>
    </inkml:context>
    <inkml:brush xml:id="br0">
      <inkml:brushProperty name="width" value="0.05292" units="cm"/>
      <inkml:brushProperty name="height" value="0.05292" units="cm"/>
      <inkml:brushProperty name="color" value="#C00000"/>
    </inkml:brush>
  </inkml:definitions>
  <inkml:trace contextRef="#ctx0" brushRef="#br0">7317 5531 0,'0'-49'16,"0"24"15,0 0 0,0 0-15,-24 25-1,24-24 1,-50-26 0,-24 25-1,-1 25 1,1 0 0,-1 25-1,-24 0 1,-25 49-1,25-24 1,0 49 0,24 0-1,50 0 1,-24 26 0,49-26-1,25 25 1,-1 0 15,26-25-15,24-25-1,50 1 1,75-26 0,-100-49-1,100-49 1,-75-26-1,-25-24 1,-50-99 0,-49 24-1,-49 0 1,24 125-16,-149-174 16</inkml:trace>
  <inkml:trace contextRef="#ctx0" brushRef="#br0" timeOffset="1866">13345 5631 0,'0'-25'15,"0"0"16,0 0-15,-25 0 0,25 1-1,-25-1 1,1 0-16,-26 0 16,-25-24-1,51 49-15,-51 0 16,50 0-1,1 0 1,-125 74 0,99-24-1,-24 49 1,-25 50 0,74-75-1,0 25 1,25 50-1,25-50 1,24 1 0,26-1-1,49-50 1,49 1 0,-123-50-16,149-25 15,-150 0-15,1 25 16,74-74-16,-25-50 15,-74 0 17,-75 0-17,-24-50 1,-149-24 0</inkml:trace>
  <inkml:trace contextRef="#ctx0" brushRef="#br0" timeOffset="4350">20092 5283 0,'0'-24'0,"0"-1"16,0 0-1,25 25 1,-25-25-1,0 0-15,0 50 63,24-25-63,-24 25 0,25 49 16,-25-24-16,25 124 15,0-1 1,0-49 15,-25-99-31,0 99 16,0-74-16,0 49 15,0 0 1,0-24 0,0-51-1,0 26 1,0-25-1,24 0 1,-24-1 0,25-24 31,-25 25-47,25-25 15,49 25 1,1-25-1,-50 0 1,99 25 0,-100-25-16,51 0 15,49 0 1,0 0 0,0 0-1,-25 0 1,-24 0-1,-51 0-15,26 0 16,-25 0 0,0 0-16,24 0 15,-24 0-15,49 0 0,26-25 16,24 25 0,-50 0-1,1 0 1,24 0-1,0 0 17,0 0-17,-24-25 1,24 50 0,-25-25-1,25-25 1,1 25-1,-1 0 1,-25 0 0,-49 0-16,25-25 15,-25 25-15,-1 0 16,1 0 0,0 0-1,0-24 1,24-1-1,-24 0 17,0 0-17,0-49 1,0-1 0,-25-49-1,0 0 1,0 25-1,0 74-15,-25-74 16,25 74-16,0-49 16,-25-75-1,25 50 1,-25 49 0,25 25-1,0 1-15,0-1 16,-25 25 15,1 0 0,-1 0 1,-25 0-1,-49 0-16,-75 0 1,1-25 0,-1 0-1,124 25-15,-98 0 16,98 0-16,-124 0 16,-24 0-1,24 25 1,125-25-16,-100 0 15,99 0 1,-123 25 0,-1-25-1,-49 25-15</inkml:trace>
  <inkml:trace contextRef="#ctx0" brushRef="#br0" timeOffset="7665">3225 7863 0,'0'0'0,"-25"-25"0,0 0 16,-25 1 0,26-1-1,-1 0 1,50 25 31,-1 0-32,1 0-15,74 25 16,-74-25 0,99 49-1,-74-49-15,-25 0 0,24 0 0,26 25 16,98 0 0,-24-25-1,25 25 1,-1-25-1,75-25 1,0-25 0,50 1-1,-75-1 1,-49 25 0,-124 1-16,148-1 15,-173 25-15,173-25 16,26-25-1,-51 26 1,-24 24 15,25-25-15,-75 0-16,25 0 16,-74 25-16,148-49 15,25 24 1,-49 0-1,-1 25 1,26 0 0,-75-25-1,25 25 1,-25 0 0,-50 0-1,1 25 1,-26-25 15,1 25-31,-1 0 31,-24-25-31,25 24 16,-25-24-16,24 0 16,1 0-1,-25 0 1,99 25-16</inkml:trace>
  <inkml:trace contextRef="#ctx0" brushRef="#br0" timeOffset="9415">9079 6474 0,'0'0'0,"0"-25"16,-25 25-16,25-25 15,0 50 17,0 0-32,0 0 15,0 74 1,25 99 0,24-24-1,1 99 1,-1 25-1,-24-125 1,25-24 15,-50-50-15,25-74 0,-25 0-1,-25-25 16,25 25-15,-25-25-16,0 0 16,-74 25-1,0-1 1,49-24-16,-124 25 16,125 0-16,-100 0 15,99-25-15,-198 25 16,199-1-1,-125 1-15,100-25 16,-174 25-16,173-25 16,-173 50-1,25-26 1,-25 1 0,25 0-1,24 0 1,1 0-1,-25 24 1,74-24 0,-50 0-1,50-25 1,25 0 0,75 0-16,-75-25 15,99 25-15,-25 0 16,-24-25-16,-50 25 15,-50 0 1,50 0 15,25-25-15,74 25-16,-49-24 16,49 24-16,-25-25 15,-24 25 1,49 0-16,-49-25 15,49 25-15,-25-25 16,-24 0 0,24 1-1,-24-26 1,0-24 0,-1-1-1,1 26 1,-1-26-1,1 25 1,74 26 0,-75-26-1,51 25-15,-26 0 16,-24-24 0,24-1-1,25 1 1,-24-26-1,24 1 1,25-25 0,-25 24-1,25 50-15,0-49 16,0 49-16,0-24 16,0 24-16,0-50 15,0 51-15,0-26 16,-25 0-1,25 26-15,0-1 16,0 0 0,0 0-1,-25 25 1,50 0 15,-25-25-15</inkml:trace>
  <inkml:trace contextRef="#ctx0" brushRef="#br0" timeOffset="11681.99">14833 6871 0,'0'-50'16,"-25"50"-1,25-25-15,-24-24 16,-26-50 0,25 74-16,0-25 15,1 25-15,-26 1 16,-49-26-1,0 50 1,-26 0 15,-73 74-15,24 75 0,100-74-1,-25 123 1,49-99-1,25 100 1,1-75 0,48 25-1,-24-100-15,75 100 16,-50-124-16,49 49 16,75 25-1,-100-74-15,175 50 16,-175-75-16,75 25 15,174-25 1,-248 0-16,173-75 31,-198 50-31,74-49 16,0-149 0,-74-25-1,-100-25 1,-73 25-1,-150 124-15</inkml:trace>
  <inkml:trace contextRef="#ctx0" brushRef="#br0" timeOffset="14519.99">1563 10443 0,'-25'-25'15,"25"0"17,0 50-17,-25-25 1,25 25-16,-25-25 0,0 49 15,-24 51 1,-1-1 15,50 0-15,50-25 0,74-49-1,25-74 1,-50-51-1,-49 26 1,-75-50 0,-99 50-1,99 74-15,-99-25 16,99 25-16,-49 0 16,49 0-16,-50 74 15,51 75 1</inkml:trace>
  <inkml:trace contextRef="#ctx0" brushRef="#br0" timeOffset="15166.99">3448 10319 0,'0'0'0,"-25"0"16,25-25-16,-25 25 15,0 0 1,-49 0 0,49 0-16,-74 74 15,74-74-15,-24 100 16,24 24 0,50 0-1,24-25 1,125 0-1,-149-99 1,148 0-16,-123-25 16,124-74-1,-75-50 1,-124 50 0,-25 49-16,-49-24 15,49 49-15,1 25 0,-26-25 16,-197 75-16</inkml:trace>
  <inkml:trace contextRef="#ctx0" brushRef="#br0" timeOffset="15780.99">2729 12526 0,'0'0'0,"0"-24"0,-25 24 15,25-25-15,-25 25 16,-25 25 15,-24 49-15,-1 50 0,1 50-1,49-26 1,50-73-16,25 24 15,-50-74-15,124 25 16,49-75 0,26-99-1,-125-50 1,-99 25 0,-24 50-16,-199-50 15,198 124 1,-322 1-16</inkml:trace>
  <inkml:trace contextRef="#ctx0" brushRef="#br0" timeOffset="16514">1538 10666 0,'0'0'0,"0"-25"0,0 0 31,25 25-31,-1 25 47,-24 0-47,25 0 0,25 74 31,-25-49-31,49 98 16,-24-48-16,74 148 16,-99-199-16,99 199 15,24 0 1,1 50-1,-74-75 1,24 25 0,-99-223-16,49 124 15,-49-124-15,25 49 16,-25-24 0</inkml:trace>
  <inkml:trace contextRef="#ctx0" brushRef="#br0" timeOffset="17064">3299 10517 0,'0'0'0,"0"-25"15,-25 50 63,25 0-78,0 0 16,-25 0-16,-24 173 16,-1 25-1,-24 149 1,74-297-16,-75 222 16,75-222-16,-74 198 15,24-25 1,1 25-1,-1-149 1</inkml:trace>
  <inkml:trace contextRef="#ctx0" brushRef="#br0" timeOffset="17653.99">1687 10616 0,'0'0'0,"25"0"62,-1 0-46,1 0 0,0 0-16,0 0 0,74 0 15,99 0 1,75-24-1,-198 24-15,198-25 16,-224 0 0,125 25-16,99-25 31,-174 25-15,-50 0-1</inkml:trace>
  <inkml:trace contextRef="#ctx0" brushRef="#br0" timeOffset="18749.99">6350 10592 0,'-25'-25'0,"0"25"16,1-25 0,-1 25-1,0 0-15,-25 25 16,1 0-1,-1 123 1,25 1 0,75 25 15,24-75-15,-49-99-16,99 25 15,-99-25-15,49-25 16,125-149-1,-125-24 1,-123 74 0,-125 25-1,0 99 1,26 74 0</inkml:trace>
  <inkml:trace contextRef="#ctx0" brushRef="#br0" timeOffset="19746.99">5234 12700 0,'-25'0'0,"25"-25"0,-25 25 16,0-25 0,1 25-1,-26 25 1,25-25-16,-49 75 15,49-51 1,-25 51-16,26 74 16,48-25 15,-24-100-31,100 51 16,-76-50-16,76 0 15,73-50 1,1-99-1,-149 0 1,-25 99-16,-75-124 16,50 124-16,-123-49 15,48 49 1,-48 75 0</inkml:trace>
  <inkml:trace contextRef="#ctx0" brushRef="#br0" timeOffset="20314">7739 12601 0,'0'0'0,"-25"0"0,25-25 0,-25 25 31,-49 25-15,24 24-1,-24 26 1,24 98-1,75-49 1,0-99-16,49 74 16,-49-99-16,99 25 15,25-74 1,-25-51 0,-74-98-1,-50 173-15,-100-124 16,51 125-16,-75-51 15,-174 1-15</inkml:trace>
  <inkml:trace contextRef="#ctx0" brushRef="#br0" timeOffset="20830">6524 10939 0,'0'0'0,"-25"-25"0,0 25 16,0 0-1,0 0 1,-49 0-1,49 25 1,-24 74 0,-26 25-1,-49 124 1,0-25 0,-74 25-1,-26 75 1,175-273-16,-100 198 15,99-199-15,-49 125 16,0 24 0</inkml:trace>
  <inkml:trace contextRef="#ctx0" brushRef="#br0" timeOffset="21288.99">5209 12874 0,'25'-25'47,"0"25"-47,-1 0 0,150-25 31,49 25-15,224-25-1,-348 25 1,447 25-1,-273-25 1,-25 25 0,-100-25-1,1 0 1,-99 0 0,24 0-1,-74 25-15,25-25 16,0 0-16,0 24 15</inkml:trace>
  <inkml:trace contextRef="#ctx0" brushRef="#br0" timeOffset="21896.99">6251 10914 0,'0'0'16,"0"-25"-16,0 0 0,-25 25 16,25-24-1,0-1 1,25 25 0,-25 49-1,74 51 1,75 123-1,0 0 1,49 25 0,26 50-1,-51-50 17,1 50-17,-75-26-15</inkml:trace>
  <inkml:trace contextRef="#ctx0" brushRef="#br0" timeOffset="27696">17537 6474 0,'0'0'16,"0"-25"-16,0 50 31,0 0 16,25 49-47,0 125 16,-1-1-1,1 50 17,-25-25-17,25-24 1,-25-150-16,0 75 15,0-99-15,25 50 16,-25-1 0,25-24-1,-25-1 1,0 1 0,0-25-1,0 24 1,0-24-1,0 25 1,24-25 0,1-1-1,0-24 17,25 0-17,-1 0 1,26 0-1,-51 0-15,150 0 16,-124 0-16,-26 0 0,100 0 16,50 0-1,-124 0-15,123 0 16,-148 0-16,149 0 16,-25 0-1,-1 0 1,-98 0-16,99 0 15,-100 0-15,125 0 16,0 25 0,-25-25-1,74 0 17,-25 25-17,-49-25 1,25 25-1,-25-25 1,-1 0 0,100 25-1,-124-25 1,50 24 0,-50-24-1,-99 0-15,99 0 16,-99 25-16,49-25 15,100 0 1,-149 0-16,99 25 16,-100-25-1,51 0-15,-50 0 16,49 0 0,-49 0-16,49 0 15,25 0 1,1 0-1,-1 0 1,-25-25 0,-24 25-1,0-25 1,-1 1 0,-24-1-1,-25 0 1,25-25-1,-25 26-15,0-26 16,0 25-16,0-74 16,25 0-1,-25-75 17,0 124-32,0-98 15,0 98-15,0-99 16,-25-49-1,0 74 1,25 99-16,0-74 16,0 74-16,0-49 15,-25-1 1,25 25 0,0 26-16,0-1 15,0 0 1,0 0 15,-25 25-15,25-25-16,-24 25 78,24-24-78,-25 24 15,0 0-15,-49 0 16,49 0-16,-124 0 16,0 0-1,124 0-15,-124 0 16,100-25-16,-50 25 16,-100 0-1,26-25 1,24 25-1,124 0-15,-124-25 16,124 25 0,-49 0-16,-25-25 15,-50 25 17,0 0-17,-25 0 1,1 0-1,-26 0 1,-24 0 0,149-24-1,-125 24 1,1-25 0,24 25-1,-24 0 1,24 0-1,50 25 1,0-25 0,99 0-16,-99 0 15,75 0 1,-51 0 0,-73 24-1,24-24 1,0 25-1,25 0 1,99-25-16,-124 0 0</inkml:trace>
  <inkml:trace contextRef="#ctx0" brushRef="#br0" timeOffset="38194">2480 8235 0,'0'0'15,"-24"0"1,24-25 0,-25 25 46,25 25-62,0 0 16,0 0-1,0 0-15,0 24 16,0 75 0,0 50-1,0-25 1,0-125-16,0 125 16,-25-124-16,25 74 15,0-74-15,0 99 16,0-99-16,0 49 15,0 1 1,25-1 0,-25-24-1,0-1 1,0-24 15,0 25-15,0-25-1,0-1 1,0 1-16,25-25 16,-25 25-16,24-25 15,-24 25 1,25-25 0,25 0-1,-1 25 1,26-25-1,24 24 1,-74-24-16,49 0 16,-49 0-1,74 0-15,1-24 16,-1 24 15,25 24-15,0-24-1,-99 0-15,74 0 16,-74 0-16,49 0 16,1 0-1,-26 0 1,1 0 0,-1 25-1,1-50 1,0 25-1,-1 0 1,1-24 0,-25 24-1,-1 0 1,51 0-16,-50 0 16,24 0-1,1 0 1,24 0-1,-24 0 1,-25 24 0,49-24-1,-24 0 1,-26 0 0,1 0-1,0 0 1,0-24-1,0 24 1,-25-25 15,0 0-15,24 25-16,-24-74 31,0-1-15,-24-24-1,-1-50 1,-25 50 0,1-25-1,24 25 1,25 74-16,-25-74 16,0 74-16,0-74 15,25-1 1,-24-24-1,24 50 1,-25-25 0,25 49-1,0 1 1,0-1 0,0 0 15,0 26-16,-25 24 1,0 0 15,0 24 1,1-24-1,-1 0-31,-25 0 15,1 0 1,-100 25 0,50-25-1,-50 0 1,25 0 15,-50 25-15,-24 0-1,-1 0 1,-98-1 0</inkml:trace>
  <inkml:trace contextRef="#ctx0" brushRef="#br0" timeOffset="52976">15081 10815 0,'-25'0'0,"25"-25"47,25 25-31,-25 25-1,-25-25 16,50 0-15,-25 49 0,0 51-1,0-51-15,0 100 16,0-99-16,25 74 16,0 74-1,0-49 1,-1 0-1,-24-50 1,25-25 0,-25 1-1,0 74 1,0-75 0,0 25-1,0 1 1,25-26 15,-25-49-15,0 0-1,25-1-15</inkml:trace>
  <inkml:trace contextRef="#ctx0" brushRef="#br0" timeOffset="55744.99">15056 10790 0,'0'0'0,"-24"0"15,24-25 1,0 0 15,24 25-15,1 0 15,25 25-31,74-25 31,50 0-15,-125 0-16,125 0 16,-125 0-16,199 0 15,-173 0-15,173 0 16,-174 0-16,125 0 16,49 0-1,-174 0-15,125 0 16,-150 0-16,100-25 15,25 25 1,-50-24 0,-75 24-16,75 0 15,-74 0-15,74 0 16,25 24 0,-25-24 15,49 0-31,1 25 31,-50-25-15,50 0-1,-25 0 1,-100 0-16,50 0 16,-74 0-16,124 0 15,-25 0 1,50 0-1,-50 0 1,25 0 0,24-25-1,1 25 1,-50 0 0,25 0-1,-100 0 1,50 0-16,-49 0 15,99 25 1,0-25 0,24 0-1,-24 25 1,-25-25 0,-49 0-1,-51-25-15,51 25 16,-50 0-16,-1 0 15,1 0-15,0-25 0,74 25 16,-74 0-16,50 0 16,49 25-1,0 0 1,-100-25-16,76 0 16,-76 0-1,51 25 1,49-25-1,-25 0 1,25 25 0,25-25-1,-25 0 1,0 24 0,-99-24-16,74 0 15,-74 0-15,74 0 16,-25-24-1,-24 24 1,-25 0 0,0 0-1,-1 0 1,-24 24 15,25-24-31,-25 25 16,25 0 15,-25 49-15,0 1-1,0 74 1,0-25 0,0-25-1,0-74-15,0 99 16,0-99-16,0 74 15,0-74-15,0 74 16,0-74-16,0 74 16,0-25-1,0 1 1,0-51 0,25 51-1,-25-50-15,0 24 16,25 1-1,-25 24 1,0-24 0,0-25-1,0 0-15,24-1 16,-24 1 0,-24-25-1,-1 0 1,0 0-1,-25-25 1,26 25-16,-76-24 16,51 24-16,-26-25 15,-98 0 1,-1 0 0,1 0-1,-26 1 1,50 24 15,-74 0-15,173 0-16,-148 0 15,173 0-15,-124 0 16,-49 0 0,49 0-1,-25 0 1,26 0-1,123 0-15,-124 0 16,99 0-16,-49-25 16,-99 25-1,49 0 1,99 0-16,-99 0 16,100 0-1,-75 0 1,-75 0-16,51 0 31,98 0-31,-99 0 16,99 0-16,-74 0 15,100 0-15,-125 25 16,99-25-16,-49 0 16,-99 24-1,24-24 1,0 25-1,1-25 1,73 0 0,-24 0-1,100 0-15,-76 0 16,51 0-16,-26 0 16,-98 0-1,24 0 1,25 0 15,0 0-15,49 0-16,1 0 15,49 0-15,-99 25 16,0-25 0,99 0-16,-99 0 15,100 0-15,-76 0 16,-24 0-1,75 0-15,-51 25 16,76-25-16,-1 0 0,-74 0 16,-1-25-1,76 25-15,-76 0 16,76 0-16,-76 0 16,-24 0 15,100 0-31,-100 25 0,99-25 15,-74 0 1,-50 0 0,74 0-1,-24-25 1,49 25-16</inkml:trace>
  <inkml:trace contextRef="#ctx0" brushRef="#br0" timeOffset="57874.99">16197 11658 0,'25'-25'47,"-25"1"31,0-1-62,-25 25-16,25-25 16,0 0-16,0 0 15,-24-24 1,-1 24-1,0 25 1,-49 0 0,-1 25-1,1 49 1,49 1 0,0-51-16,25 51 31,0-50-31,0-1 0,0 26 0,50 0 31,49-1-15,0-49-1,0-25 1,-74 25-16,74-49 16,-99 24-1,25 0-15,-25-49 16,-49-1-1,24 51 1,0 24 15,0-25-31,-49 0 16,49 25-16,-74 50 16</inkml:trace>
  <inkml:trace contextRef="#ctx0" brushRef="#br0" timeOffset="59044">16272 16470 0,'0'0'0,"0"-24"0,0-1 16,0 0 0,-25-25-1,25 25-15,-25-24 16,0 49-16,-24-50 15,-50 50 1,24 25 0,1 25-1,49-1-15,-25 1 16,50-25-16,-24 0 0,24 49 16,74 25-1,0-49 1,100-25 15,0-75-15,-150 50-16,101-74 15,-101 49-15,26-99 16,-100 0 0,-24 0-1,-1 24 1,75 150-1</inkml:trace>
  <inkml:trace contextRef="#ctx0" brushRef="#br0" timeOffset="59791">19372 16272 0,'25'-25'0,"-50"50"0,75-50 16,-25 25-16,0 0 15,99-25 16,-99 0-31,49 25 16,-49-24-16,0 24 16,49 0-1,-74-25-15,0 0 16,25 25-16,-50-25 16,25-24-1,-25 49-15,-24 0 16,24 0-16,-74 24 15,24 26 1,1 74 0,49 0-1,74-25 1,100-24 0,25-50 15,-124-25-31,148 0 0,-173-25 0,124-25 31,-100-24-15,-74-50-1,-123 49 1,-26 26 0,75 49-1,74 24 1,99 76-16</inkml:trace>
  <inkml:trace contextRef="#ctx0" brushRef="#br0" timeOffset="60309">23168 16371 0,'0'0'0,"-25"-25"16,25 0-16,-25 25 15,-25-49 1,1 24 0,-1 0-1,1 25 1,-1 25 0,25 25 15,0-1-31,25 51 0,25-76 15,0 51 1,99 24 0,25-74-1,-124-25-15,123-25 16,-123 0-16,99-74 16,-124-25-1,-74-50 1,-100 25-1,1 100 1,-26 49-16</inkml:trace>
  <inkml:trace contextRef="#ctx0" brushRef="#br0" timeOffset="61343.99">19869 11311 0,'-25'0'47,"0"0"-32,0 0-15,0 0 16,1 0-16,-26 25 16,-49 24 15,-25 100-31,74-25 15,50 50 17,124-25-17,50-50 1,74-99 0,-75-50-1,-98-49 1,-75 74-16,-25-124 15,0 125-15,-99-150 16,25 100 0,-75 74-1</inkml:trace>
  <inkml:trace contextRef="#ctx0" brushRef="#br0" timeOffset="62345">16793 15404 0,'0'-25'0,"0"0"15,-25 25 17,25-25-32,-25 50 15,-49 25 1,-50 49 0,99-49-16,-99 74 31,74-75-31,-49 100 0,0 25 15,24 24 17,100-74-17,50-74 1,123-125 0,-24-24-1,-25-25 1,-100 0-1,-74 74 1,1 50-16,-100-24 16,99 24-16,-174 74 15</inkml:trace>
  <inkml:trace contextRef="#ctx0" brushRef="#br0" timeOffset="62828.01">19745 16197 0,'0'0'0,"-25"0"15,25-24 1,-25 24-16,0-25 16,-99 25 15,99 25-31,-49-1 0,49-24 0,0 25 15,-24 25-15,49 49 32,74-24-17,100-26 1,-25-49 0,24-49-1,1-26 1,-149 25-1,-75 1 1,25 49-16,-24 0 16,-1 49-16</inkml:trace>
  <inkml:trace contextRef="#ctx0" brushRef="#br0" timeOffset="63018">23168 16321 0</inkml:trace>
  <inkml:trace contextRef="#ctx0" brushRef="#br0" timeOffset="63874">23341 11261 0,'0'0'0,"0"-24"31,-25 24-15,1 0-16,-1 0 0,-74 24 15,74 1 1,-124 25 0,-25 74-1,100-25 1,49 50 0,100-50-1,98-25 1,-98-49-16,123 0 15,-148-25-15,123-50 16,-98-74 0,-125-24-1,-74 48 1,-149 51-16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5T19:22:35.645"/>
    </inkml:context>
    <inkml:brush xml:id="br0">
      <inkml:brushProperty name="width" value="0.05292" units="cm"/>
      <inkml:brushProperty name="height" value="0.05292" units="cm"/>
      <inkml:brushProperty name="color" value="#C00000"/>
    </inkml:brush>
  </inkml:definitions>
  <inkml:trace contextRef="#ctx0" brushRef="#br0">11509 5879 0,'25'0'31,"0"0"-15,0 25 0,0-25-16,-1 0 0,1 0 15,0 0-15,25 0 0,-26 24 16,1-24-16,25 0 0,-25 0 0,24 0 0,1 0 16,-1 0-16,1 0 0,0 0 0,24 0 0,-24 0 15,-1 0-15,26 0 0,-26 0 16,1 0-16,74 0 15,-50 0-15,26 0 0,-51-24 0,1 24 16,24 0-16,-24 0 0,-1 0 0,1-25 0,0 25 16,-1 0-16,1 0 0,24 0 0,-24-25 0,-25 25 15,24 0-15,1 0 0,0 0 16,-26-25-16,26 25 0,-25 0 0,0 0 0,-1 0 16,1-25-16,0 25 0,0 0 15,0 0-15,-1 0 0,1 0 0,0 0 16,0 0-1,0 25 1</inkml:trace>
  <inkml:trace contextRef="#ctx0" brushRef="#br0" timeOffset="5816.99">1811 11633 0,'0'-24'31,"25"24"-15,-25 24 46,24-24-62,1 25 16,0 0-1,0 0-15,0 0 16,-1-25-16,1 24 0,0 1 16,0-25-16,-25 25 0,25-25 15,-1 0-15,1 25 0,0-25 16,0 0-16,0 0 31,-25-25 0,24 25-31,51-74 32,-75 49-32,25 0 0,-1 0 15,1 0-15,0 1 0,25-26 0,-26 25 16,1 0-16,0-24 0,25 24 0,-26-25 15,1 26-15,25-26 0,-25 25 16,0 0-16,49-49 0,-49 49 0,0 25 0,-1-50 16,1 50-16,-25-24 0,25 24 0</inkml:trace>
  <inkml:trace contextRef="#ctx0" brushRef="#br0" timeOffset="9457">4465 11286 0,'0'-25'47,"25"25"-31,-1 0 15,-24 25-31,25-25 16,0 25-16,0 0 15,0-25-15,-1 25 0,1-25 0,-25 24 16,25 1-16,0-25 0,0 25 0,-1 0 15,1-25-15,0 25 0,0-25 16,25 49-16,-1-49 16,-49 25-16,25-25 0,0 0 0,-25 25 15,25-25-15,-1 0 32,-24-25-32,25 25 15,-25-25-15,25 0 16,0 25-16,-25-24 0,25-1 15,-1 0-15,1 0 0,0 0 0,0 1 16,49-51-16,-24 50 0,-1-24 16,1 24-16,0-25 0,-26 25 0,26-24 0,0 24 15,-1 0-15,1-24 0,-25 24 0,24 0 16,-24 0-16,0 25 0,0-25 0,0 1 16,-1 24-16,1 0 0,-25-25 0,25 25 15,-50 0 1</inkml:trace>
  <inkml:trace contextRef="#ctx0" brushRef="#br0" timeOffset="14794.99">8235 3249 0,'0'-24'0,"0"48"0,0-73 31,0 24-15,25 0-16,-25 0 16,25 25-16,-25-24 15,25 24-15,-1 0 0,1-25 16,0 25-16,0 0 0,0 0 16,-1 0-16,26 0 0,-25 0 0,0 0 15,-1 0-15,26 25 0,-25-25 16,173 49-1,-99-24-15,-49-25 0,0 25 0,-1-25 16,1 0-16,0 0 0,-1 25 0,1-25 16,-25 0-16,24 0 0,-24 0 0,25-25 0,-26 25 15,1 0-15,0 0 0,0-25 0,0 25 16,-1-25-16,1 25 16,-25-25-16,25 25 15,0-24-15,0 24 0,-1-25 16,1 25-16,0 0 0,0 0 0,0 0 0,-1 0 15,1 0-15,0 0 0,25 0 0,-26 0 16,26 25-16,-25-25 0,25 0 0,-1 0 16,-24 24-16,25-24 0,-26 0 0,26 0 15,-25 25-15,24-25 0,-24 0 16,25 25-16,49-25 0,-74 0 0,0 0 16,-1 0-16,1 0 0,0 0 0,0 0 15,0 0-15,-1 0 0,1 0 0,0-25 16,0 25-16,0 0 0,-1 0 0,1-25 15,0 25-15,0 0 0,0 0 16,-1-24-16,1 24 0,0 0 0,0 0 16,24 24-16,-24-24 15,0 0-15,0 0 0,0 25 0,24-25 0,-24 25 0,0-25 16,25 0-16,-26 25 0,26-25 0,-25 25 16,24-25-16,-24 0 0,25 0 0,-1 24 15,-24-24-15,25 0 0,24 0 16,-24 0-16,-1 0 0,-24 0 0,25-24 15,-25 24-15,24 0 0,100-50 16,-124 50 0,0 0-16,0-25 0,-1 25 0,26 0 0,-25-25 0,0 25 15,-1 0-15,1 0 0,0-24 0,0 24 16,0 0-16,-1 0 0,26 0 0,-25 0 16,0 0-16,24 0 0,-24 24 0,25-24 15,-26 0-15,26 0 0,-25 25 0,24-25 16,1 0-16,74 25 0,-74-25 15,-1 0-15,-24 0 0,25 0 0,-1 0 16,1 0-16,-25-25 0,24 25 0,1 0 16,-25-25-16,24 25 0,-24-24 0,0 24 15,0-25-15,24 25 0,-24-25 0,0 25 0,0-25 16,0 25-16,-1-25 0,1 25 0,25-24 16,-25 24-16,49 0 15,-49 0-15,0 0 0,-1 24 16,26-24-16,-25 0 0,0 25 0,24-25 15,-24 25-15,25-25 0,-1 25 0,-24 0 16,25-25-16,-1 24 0,-24 1 0,25-25 0,-1 25 16,1-25-16,-25 25 0,24-25 0,1 0 15,-25 0-15,24 25 0,1-25 0,-25-25 16,24 25-16,26 0 0,-26-25 0,-24 25 16,25-25-16,-25 25 0,24-25 0,1 1 15,-1 24-15,-24-25 0,0 25 16,0-25-16,0 25 0,0 0 0,-1-25 0,1 25 15,0 0-15,0 0 0,0 0 16,-1 0-16,1 0 16,0 25-16,49 0 15,-49-25-15,0 0 0,0 25 0,24-25 16,-24 24-16,0-24 0,74 25 16,-24 0-16,-26-25 0,-24 25 15,0-25-15,24 0 0,-24 0 0,25 0 16,-25 0-16,-1-25 0,1 25 0,0 0 15,25 0-15,-25-25 0,-1 25 0,1-25 16,50 1-16,-51-1 16,1 0-16,0 25 0,0-25 15,0 25-15,-1 0 0,1 0 16,0 0-16,0 0 0,49 25 0</inkml:trace>
  <inkml:trace contextRef="#ctx0" brushRef="#br0" timeOffset="26181">8111 12154 0,'0'-25'16,"-25"25"-1,25-24 17,-24 24-17,24-25-15,-25 25 16,0 0-1,25-25-15,-25 25 0,-25 0 16,26 0-16,-1 0 16,0 0-16,0 0 15,0 0-15,1 25 0,-1-25 16,0 0-16,0 25 16,0-1-16,1 1 0,-1-25 15,25 25-15,-25 0 0,25 0 16,-25 0-16,-24 99 15,49-100-15,0 1 0,0 0 16,-25 0-16,25 0 0,0 24 0,0-24 16,0 0-16,0 0 0,0-1 0,0 1 0,25 0 15,-25 0-15,0 0 0,0-1 0,24-24 16,-24 25-16,25 0 0,-25 0 0,25 0 16,0-1-16,0 1 15,24 0-15,-24 0 16,0 0-16,0-25 0,-1 0 0,-24 24 15,25-24-15,0 0 0,0 0 0,0 0 16,-1 0-16,1 0 0,0 0 16,0 0-16,0 0 0,0 0 15,-1-24-15,1 24 0,0-25 16,0 25-16,0-25 0,-25 0 0,24 25 16,1-25-16,0 1 0,-25-1 0,25 0 15,0 25-15,-25-25 0,24 0 0,-24 1 16,25-1-16,-25 0 0,25 0 0,-25 0 15,0-24-15,0 24 0,0 0 0,0 0 16,0 1-16,-25-1 0,25-25 0,0 25 16,-25 1-16,1-1 0,-1-25 15,0 25-15,0 1 0,0-1 0,1 0 16,-1 25-16,0-25 0,0 0 0,0 25 16,1-25-16,-26 1 0</inkml:trace>
  <inkml:trace contextRef="#ctx0" brushRef="#br0" timeOffset="27304">9178 8483 0,'0'0'0,"0"-25"16,-25 1-1,25-1 1,-25 25-16,25-25 16,0 0-16,-25 25 0,25-25 15,-24 25-15,24-24 0,-25 24 16,0-25-16,0 0 15,0 25-15,0 0 16,25-25-16,-24 25 0,-1 0 16,0 25-16,0-25 0,0 0 15,1 25-15,-1 0 16,0 24-16,0-24 0,0 0 16,25 0-16,-24-1 0,24 1 0,0 25 0,-25-25 15,25 24-15,0-24 0,0 25 0,-25-26 16,25 26-16,0-25 0,25 24 0,-25-24 15,0 0-15,0 0 0,25 0 0,-25 24 16,24-24-16,1 0 0,0 0 0,0 0 16,0-1-16,24 1 0,-24-25 15,25 0-15,-26 25 0,26-25 0,-25 0 16,25 0-16,-26-25 0,26 25 0,-25 0 16,49-25-16,-24 1 0,-25 24 0,24-25 15,-24 0-15,0 25 0,0-25 0,-1 0 16,1 0-16,-25 1 0,25-1 0,-25 0 15,25 0-15,-25 0 0,-25-74 16,25 74-16,-25-49 16,0 24-16,1 26 0,-1-26 0,0 25 15,0 0-15,25 1 0,-25-1 0,1 0 0,-1 0 16,0 25-16,25-25 0,-25 25 0,0 0 16,-24-24-16</inkml:trace>
  <inkml:trace contextRef="#ctx0" brushRef="#br0" timeOffset="28238.99">10443 12129 0,'0'0'16,"-25"0"-16,25-24 0,-25 24 15,25-25-15,-25 25 16,1-25-16,-1 25 16,25-25-16,-25 25 0,0 0 15,0 0-15,1 0 0,-1 0 16,0 0-16,0 0 0,0 25 15,1-25-15,24 25 0,-25-25 0,0 25 16,0-1-16,25 1 0,-25 0 0,0 0 16,1 0-16,24 24 0,-25-24 0,25 0 15,-25 25-15,25-26 0,-25 26 0,25-25 16,0 49-16,-25-49 0,25 0 0,0 0 16,0-1-16,25 26 0,-25-25 0,0 0 15,0-1-15,25 1 0,-25 0 0,25 0 16,-25 0-16,25-1 0,-1 1 0,1 0 15,25 0-15,-25-25 0,0 0 16,24 25-16,-24-25 0,25 0 0,-1-25 16,1 25-16,-1-25 0,1 25 0,0-25 0,49-24 15,-50-1-15,1 25 0,0 0 16,-1 1-16,-24-26 0,0 25 0,0 0 16,-1 1-16,-24-1 0,0 0 0,0 0 15,0 0-15,-24 1 0,-1-1 0,0 0 16,0 0-16,0 0 0,1 1 0,-26-1 15,25 0-15,0 0 0,-24 0 0,-125-74 16</inkml:trace>
  <inkml:trace contextRef="#ctx0" brushRef="#br0" timeOffset="29320.99">7491 11609 0,'0'0'16,"0"24"31,25-24-32,-25 25-15,0 0 16,0 0-16,0 0 0,0-1 0,25-24 16,-25 25-16,0 25 0,0-25 0,24-1 15,-24 1-15,0 0 0,25 0 0,-25 0 16,25-1-16,-25 1 0,0 0 16,25-25-16,-25 25 0,25-25 15</inkml:trace>
  <inkml:trace contextRef="#ctx0" brushRef="#br0" timeOffset="30239.99">8682 7491 0,'-25'-25'16,"0"25"15,25-25-15,25 25-1,-25-24 1,25 24-16,-25-25 0,24 25 16,1-25-16,0 25 0,0-25 15,49 25 1,50 25-16,-99-25 16,0 25-16,0 0 0,0-1 0,-25 1 15,24 0-15,-24 0 0,0 0 0,0-1 16,0 1-16,-24 0 0,-1 0 0,25 24 15,-25-24-15,0 0 0,0 0 0,0 0 16,1-25-16,24 24 0,-25 1 0,0 0 16,0-25-16,25 25 0,-25-25 0,25 25 15,-24-25-15,48 0 32,1 0-32,0 0 15,0 0-15,0 0 16,-1-25-16,1 25 0,0 0 0,0-25 15,0 25-15,0 0 0,-1-25 16,1 25-16,74-49 0</inkml:trace>
  <inkml:trace contextRef="#ctx0" brushRef="#br0" timeOffset="32329">10840 11534 0,'0'-25'16,"-25"25"0,25-24-1,-25 24-15,0 0 16,25-25-16,-25 25 0,1 0 15,-1 0-15,25 25 0,-25-25 16,0 0-16,25 24 0,-25-24 16,25 25-16,-24 0 0,24 0 15,-25 0-15,0-1 0,25 26 0,-25-25 16,25 0-16,0-1 0,0 1 0,-25 0 16,25 0-16,0 0 0,25-1 0,-25 1 15,0 0-15,0 0 0,25-25 0,-25 25 16,25-25-16,-25 24 0,25-24 0,-1 0 15,1 0-15,0 0 0,0-24 0,24-1 16,-24 25-16,0-25 0,0 0 0,0 0 16,24 1-16,-24-1 0,-25 0 0,25 0 15,0 0-15,-25-24 0,24 24 16,-48 0-16,24 0 0,-25 1 16,0 24-16,0-25 0,0 25 0,1 0 15,-1-25-15,0 25 0,0 0 16,-99 50-16</inkml:trace>
  <inkml:trace contextRef="#ctx0" brushRef="#br0" timeOffset="38248.99">13097 7020 0,'0'0'0,"-25"-25"16,25 50 31,25-25-32,-25 25-15,25-1 16,-1 1-16,1 0 0,0 0 16,-25 0-16,25-25 0,0 24 0,0 1 15,-25 0-15,24 0 0,1 0 0,0-1 16,-25 1-16,25-25 0,0 25 0,-1 0 15,1-25-15,-25 25 0,25-25 16,0 0-16,0 0 0,-1 0 16,1 0-16,-25-25 15,25 0-15,0 0 0,0 0 16,-1 1-16,1-1 0,0 0 0,0 0 16,0 0-16,24 1 0,-24-26 0,25 25 0,-26 0 15,26 1-15,-25-1 0,24-25 0,1 25 16,0 1-16,-26-1 0,26 0 0,0 0 15,-26 25-15,1-25 0,50 0 16,-50 1-16,24 24 0</inkml:trace>
  <inkml:trace contextRef="#ctx0" brushRef="#br0" timeOffset="39607.99">17338 6995 0,'0'0'0,"-24"0"16,48 0 31,-24 25-31,25-25-16,0 25 15,0-25-15,0 24 16,-1 1-16,1-25 0,0 25 0,0-25 15,0 25-15,0 0 0,-1-1 0,1 1 16,0-25-16,-25 25 0,25 0 0,0 0 16,-1-1-16,1 1 0,-25 0 0,25-25 15,-25 25-15,25-25 0,-25 25 16,25-25-16,-25 24 16,24-24-1,-24-24 1,25 24-16,-25-25 0,25 25 15,-25-25-15,25 0 0,0 25 0,-1-25 16,1 1-16,0-1 0,0 0 0,0 0 16,-1 0-16,1 1 0,25-1 0,-25 0 15,-1 0-15,51-24 0,-26 24 16,26 0-16,-50 0 0,24 0 16,-24 1-16,0 24 0,0-25 0,0 0 15,-1 25-15,1 0 0,-25-25 0,25 25 16,0 0-16,-25-25 0,-25 50 15</inkml:trace>
  <inkml:trace contextRef="#ctx0" brushRef="#br0" timeOffset="41509.99">22696 6226 0,'0'25'0,"0"-50"0,25 50 0,-25 0 16,25-25 0,0 0-16,-25 24 15,25-24-15,-25 25 16,24-25-16,-24 25 15,25-25-15,-25 25 16,25-25 0,0 0-1,-25-25-15,25 25 32,-25-25-32,24 25 15,-24-25-15,25 1 16,0-1-16,0 25 0,24-50 15,-24 25-15,0 1 0,0-1 0,0 0 16,-1 25-16,1-25 0,0 0 0,0 1 0,0-1 16,24 0-16,-24 0 0,0 0 0,0 25 15,-1-24-15,1 24 0,0-25 0,0 25 16,0-25-16,-1 0 0,1 25 16,0 0-16,-25-25 0,25 25 15,-25-25-15,25 25 0,-50 25 63</inkml:trace>
</inkml:ink>
</file>

<file path=ppt/ink/ink9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36:12.982"/>
    </inkml:context>
    <inkml:brush xml:id="br0">
      <inkml:brushProperty name="width" value="0.05292" units="cm"/>
      <inkml:brushProperty name="height" value="0.05292" units="cm"/>
      <inkml:brushProperty name="color" value="#C00000"/>
    </inkml:brush>
  </inkml:definitions>
  <inkml:trace contextRef="#ctx0" brushRef="#br0">9922 7937 0,'-25'0'16,"25"-24"15,0-1-15,0 0-1,0 0 1,-25 25 0,25-25-1,-49 1 1,-1-1 0,-24 25-1,-26 25 1,1-1-1,74 1-15,-74 50 16,74-75 0,1 49-16,-51 75 15,50-49 1,-49 98 15,24-49-15,50-99-16,-24 124 15,24-124-15,-25 99 16,25-99-16,25 49 16,-25-49-16,0 24 15,74 51 1,0-26 0,26 1-1,-1-51 1,25 1-1,0 0 1,49-50 0,-49-49-1,-24-1 1,-75 26-16,24-75 16,-24 99-1,-25-99 1,0-50-1,-50-24 1,-74 74 0,-99 0-16</inkml:trace>
  <inkml:trace contextRef="#ctx0" brushRef="#br0" timeOffset="2099">10864 3894 0,'0'-24'0,"-24"24"15,24-25 1,0 0-16,-25-25 15,0 50-15,25-24 16,0-1-16,-50-25 16,50 25-16,-24 0 15,-51-24 1,26 49 0,-51 25-1,-24 49 1,100-74-16,-100 124 15,99-99-15,0 0 16,-49 49-16,-51 100 31,26-25-31,50 49 16,49-74 0,0-74-1,49 98 1,-24-98-16,25 74 15,123 50 1,75-75 0,0-99-1,-24-74 1,-175 24-16,125-99 16,-149 100-16,-1-76 15,-98-123 1,49 199-16,-74-75 15,49 99-15,-173-99 16</inkml:trace>
  <inkml:trace contextRef="#ctx0" brushRef="#br0" timeOffset="15597">11658 3051 0,'0'0'15,"0"-25"-15,0 50 16,-25-25 0,1 25-1,-51 49 1,1 125 0,24-100-1,1 50 1,49-100-16,-50 100 15,25 0-15</inkml:trace>
  <inkml:trace contextRef="#ctx0" brushRef="#br0" timeOffset="15865">11237 3299 0,'0'0'15,"-25"0"-15,25-25 16,-25 25 0,25 25-1,25-25 1,24 74 0,26 1-1,49 74 1,-25-25-1,-49-50 1,-26 50-16</inkml:trace>
  <inkml:trace contextRef="#ctx0" brushRef="#br0" timeOffset="16096.99">11162 3696 0,'0'0'16,"25"0"31,0 0-31,0-25-1,-1 25-15,1 0 0,25 0 16,148-99-1,1 0-15</inkml:trace>
  <inkml:trace contextRef="#ctx0" brushRef="#br0" timeOffset="207305">11385 9699 0,'-24'0'16,"-1"24"0,0 1-1,0 0 1,25 0-16,-25 49 16,25-24-1,25 24 1,25-24-1,24-25 1,25-75 0,-49-74-1,-25 74 1,-50-74 0,-25 75-1,-24-1 1,49 50-16,-24 50 15,24-25 1,-25 49 0,25 0-1,50 26 1,0-51 0,49-49-1,26-25 1,-76 1-16,51-51 15,-75 50-15,25 1 0,-25-51 16,0 1 0,-75-1-1,-24 75 1,25 25 0,-26 124 15,76-75-31,24-49 0,0 74 15,24-99 1,1 50 0,0-50-16,49 0 15,-49-25-15,74-24 16,1-75 0,-76 0-1,-73 49 1,-26 26-1,51 49-15,-100 24 16,99-24-16,-50 75 16,26-1-1,49-49-15,25 49 16,-25-49-16,49 0 16,75 49-1</inkml:trace>
</inkml:ink>
</file>

<file path=ppt/ink/ink9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9T19:37:14.823"/>
    </inkml:context>
    <inkml:brush xml:id="br0">
      <inkml:brushProperty name="width" value="0.05292" units="cm"/>
      <inkml:brushProperty name="height" value="0.05292" units="cm"/>
      <inkml:brushProperty name="color" value="#C00000"/>
    </inkml:brush>
  </inkml:definitions>
  <inkml:trace contextRef="#ctx0" brushRef="#br0">7863 2084 0,'0'-25'0,"0"50"0,-25-50 0,25 0 32,-25 25-17,25-25-15,0 50 32,0 0-17,-24 24 1,-1 51-1,25-51-15,-25 26 16,25-51-16,0 26 0,0 49 16,0 25-1,0 0 1,25 0 15,-25-24-15,0-26-1,25-24 1,-25-26 0,-25 1-1,25 0 1,0 0 15,0 0 16,25-25-31,-1 0 15,-24 24-15,25-24-16,25 25 31,24-25-16,26 0 1,-26 0 0,0 0-1,-49 0-15,50 0 16,-51 0-16,51 0 16,24 0-1,-49 0 1,24 0-1,-24 0 1,-26 0-16,51 0 16,-50 0-16,24 0 15,26 0 1,-26 0 0,1 0 15,24 0-16,-24 0 1,0 0 0,-26 0-1,1 0 1,25-25 0,-25 25-1,-1 0 1,1-24-1,0 24 17,-25-25-17,25 25 1,-25-25-16,25 0 16,-25-24 15,0 24-31,24-25 15,-24 25-15,0-24 16,0-26 0,0-24-1,0 25 1,0-26 0,0 1-1,0 74-15,0-49 16,0 49-1,-24-24-15,24-1 16,0 0 0,0 1-1,0 24 32,0 0-16,0 0 1,-25 25-17,0 0 1,25-24-16,-74 24 16,49 0-16,-74 0 15,-100-25 1,25 25-1,-74 0 1,50 0 0,74-25-1,25 25 1,49 0 0,-74 0-1,99 0-15,-24 0 16,-26 25-1,50-25-15</inkml:trace>
  <inkml:trace contextRef="#ctx0" brushRef="#br0" timeOffset="3049.99">11112 2108 0,'-49'-49'0,"49"74"141,0-1-141,0 1 15,0 0-15,0 0 0,0 0 0,0 99 16,0-75 0,0 26-16,0-26 15,25 26-15,-25-26 16,0 51-1,0-76-15,0 51 16,0-50-16,24 24 16,-24 1-1,0-25 1,0-1-16,0 1 16,0 0-1,0 0 63,25-25-46,0 0-17,-25 25 1,25-25-16,0 0 15,0 0 1,24 24 0,1-24-1,74 25-15</inkml:trace>
  <inkml:trace contextRef="#ctx0" brushRef="#br0" timeOffset="5517">11063 2084 0,'-25'0'31,"50"0"16,-25-25-31,25 25-16,-1 0 15,1 0-15,50 0 16,74-25 0,-1 25 15,26 0-16,-75 0 1,25 0 0,-74 0-1,-1 0 1,1 0 0,0 0-1,-26 0 1,1 0-1,0 0 79,-25 25-78,0 0-1,25-25-15,-25 24 16,0 1 0,25 25-1,0 24 1,-1 50 0,-24-25-1,25 25 1,0-49-1,-25-1 1,0-24 0,25 0-1,-25-1 1,0-24 0,25 25 15,-25-26-16,0 26 1,24-25 0,-24 0-1,0-1 1,-24-24 46,-1 0-30,0 0-32,0 0 31,-149 25-15,125-25-16,-75 25 15,-25-25 16,25 0-15,0 0-16</inkml:trace>
  <inkml:trace contextRef="#ctx0" brushRef="#br0" timeOffset="79906">14734 4192 0,'0'0'16,"0"-25"-16,-25 25 0,25-25 16,0 1 15,25 24-16,0 0 1,0 0 0,49 0-1,75 0 1,24-25 0,125 25-1,-50 25 1,-198-25-16,173 0 15,-173 0-15,123 24 16,75-24 0,-24 0-1,-76 0 1,1 0 0,-50 0-1,1 0 1,-1-24 15,74 24-15,-24-25-1,25 25 1,-75 0 0,50 0-1,-50 0 1,0 0-1,25 0 1,0-25 0,1 25-1,-1 0 1,-25 0 0,0 0-1,0 0 1,0 0 15,1 0-15,-1-25-1,25 25 1,0 0 0,25 0-1,-50 0 1,25 0-1,-25 25 1,25-25 0,0 0-1,-25 0 1,-24 0 0,24 0-1,-25 0 1,-24 25 15,49-25-15,-24 0-1,-50 0-15,24 25 16,-24-25-16,0 0 0,24 0 16,1 0-1,49 0 1,-24 0-1,-51 0-15,76 0 16,-76 0-16,51 0 16,24 0-1,25 0 1,-25 0 0,-74 0-16,74 24 15,-74-24-15,74 0 16,1 25 15,-26-25-15,25 0-16</inkml:trace>
  <inkml:trace contextRef="#ctx0" brushRef="#br0" timeOffset="88638">18802 5110 0,'-25'0'0,"25"-25"0,-25 0 47,25 0-31,-24 25-16,24-24 16,24 24 15,1 0-16,74 24 1,50-24 15,74 0-15,100 0 0,-25 0-1,-249 25-15,224-25 16,-223 0-16,173 0 15,50 25 1,-149 0 0,49-25-1,-24 25 1,-50-1 0,1-24-1,-76 0 1,1 0-1</inkml:trace>
  <inkml:trace contextRef="#ctx0" brushRef="#br0" timeOffset="91422.98">10071 5085 0,'-25'0'16,"25"25"15,0 0-15,0-1-16,0 1 15,0 25 1,0 74 0,0 25-1,0 49 1,-25-99-1,25 1 1,0-1 0,25-25-1,-25-24 1,25-25 0,-25-1-1,25 1 1,-1-25-1,1 25 1,25-25 15,24 0-15,25 0 0,1 0-1,-1-25 1,-74 25-16,99-25 15,-100 25-15,1 0 0,74 0 16,50 0 0,-74 0-16,49 0 15,-75 0-15,51 25 16,24-25 0,-25 0-1,-25 0 1,-24 0 15,49-25-31,-49 25 31,-1-24-15,1-26 0,-1 0-1,-49-49 1,0-25-1,-24-25 1,-51-24 0,-24-1-1,49 100 1,1-26 0,-1 26-1,25 24 1,25 75 15,-24-25-15,24 25-16,-50 74 15</inkml:trace>
  <inkml:trace contextRef="#ctx0" brushRef="#br0" timeOffset="92487">13444 5159 0,'0'25'31,"-25"-25"-16,25 25-15,0 0 16,0 0-16,-24 123 31,24-24-15,0 25 0,-25 0-1,50-74 1,-25 24-1,0-25 1,24-49 0,1 0-1,0 0 1,0-1 0,24 1-1,1-25 1,0 0 15,74 25-31,-25-25 31,25 0-15,25 25 0,-25-25-1,0-25 1,-99 25-16,74 0 15,-74-25-15,49 0 16,-24 1 0,-1-26-1,-24-24 1,-25-1 0,25-24-1,-50 0 1,0-25-1,-24 49 1,-26 1 15,-74-50-15,50 49 0,-25 1-1,0 49 1,99 25-16,-124-25 0</inkml:trace>
  <inkml:trace contextRef="#ctx0" brushRef="#br0" timeOffset="109285">7491 7094 0,'0'25'78,"25"0"-62,-25 0-1,0-1-15,25 1 0,-25 25 16,24 99 0,1-1-1,0-24 1,-25-99-16,0 74 15,25-74-15,-25 50 16,0-51-16,0 26 16,0-25-1,0 0-15,0 24 32,0-24-17,0 0 1,0 0-1,0 0 1,25-25 0,-25 24-1,24-24 32,-24 25-31,25-25-1,0 25 1,0-25 0,0 0-1,49 25 1,-24-25 15,24 0-15,1 0-1,-1 0 1,0 0 0,1 0-1,24 0 1,0-25 0,0 25-1,-24 0 1,-50 0-16,74 0 15,-74 0-15,49 0 16,-49 0-16,49 0 16,-49 0-16,50 0 15,24 0 1,-50 0 15,26 0-15,-50 0-1,24 0 1,-24 0 0,25 0-1,-1 0 1,-49-25 15,25 25-31,-25-25 16,0 1-1,25-51 1,-25 1 0,0-1-1,-25-49 17,0 50-17,25 49-15,0-74 16,0 74-16,-25 0 0,25-49 15,-24-25 1,24 24 0,-25 1-1,25 24 1,-25 1 0,25 24-1,-25 0 1,0 25 15,-49 0-15,0 0-16,-75 0 15,-99 25 17,0 0-17,0-25 1,0 24-1,-50-24 1,149 0 0,124 0-16,-74-24 0</inkml:trace>
  <inkml:trace contextRef="#ctx0" brushRef="#br0" timeOffset="111949.99">15850 8086 0,'0'25'94,"25"-25"-79,0 0-15,0 0 16,24 25-16,75-25 16,50 0-1,148 25 1,-74-25 15,0 0-15,0 25-1,-24-25 1,-26 0 0,1 0-1,-75 0 1,-100 0-16,76 0 16,-76 0-16,1 0 0,25 0 15,49 0 1,-74 0-16,49 0 15,-49 0 1,0 0-16,25 24 0,-26-24 0,51 0 16,24 0-1,-25 0 17,-24 0-17,-25 0 1,0 0 46</inkml:trace>
  <inkml:trace contextRef="#ctx0" brushRef="#br0" timeOffset="119890">3274 9327 0,'-25'0'0,"50"0"109,0 0-109,0 0 16,49 0-16,100 0 15,-25-25 1,-100 25-16,125-25 16,-124 25-1,74-25 1,74 0-1,-148 1-15,123-1 16,-123 25-16,74 0 16,-75 0-1,-24 0-15,0 0 16,-50 0 0,0 0 30,1 0-30</inkml:trace>
  <inkml:trace contextRef="#ctx0" brushRef="#br0" timeOffset="121335.99">7020 9302 0,'25'0'47,"-1"0"-32,1 0-15,0 0 0,74 0 16,0-25-1,149 25 1,50-25 0,-99 25-1,-26 0 1,-74 0 0,-49-25 15,24 25-16,-49 0 1</inkml:trace>
  <inkml:trace contextRef="#ctx0" brushRef="#br0" timeOffset="122700">12105 9277 0,'24'0'47,"1"0"-31,0 0-16,25 0 0,74 0 31,-75 0-31,125 0 15,-124 0-15,98 0 16,100 25 0,174-25-1,-174 0 1,-49 25 0,73-25-1,-48 0 1,-75 0-1,-50 0 1,-50 0 0,-24 0-1,-25 24 1,0 26 0</inkml:trace>
  <inkml:trace contextRef="#ctx0" brushRef="#br0" timeOffset="124167">19745 9178 0,'0'0'0,"24"0"15,1 0-15,0 25 16,0-25-16,49 24 16,25-24-1,125 25 1,24-25 0,-25 25 15,0-25-16,50 25 1,-99-25 0,24 0-1,-24 0 1,-1 0 0,-24 25-1,0-25 1,-50 24-1,50-24 1,-50 25 0,25 0-1</inkml:trace>
  <inkml:trace contextRef="#ctx0" brushRef="#br0" timeOffset="126666">10443 9327 0,'-25'-25'16,"50"50"-16,-50-75 16,0 25-1,-24-24 1,-1-1 0,-49 0-1,74 26-15,-99-1 16,99 0-16,-149 25 15,26 0 1,-76 74 0,51 26-1,-1 73 1,75-24 0,74 25-1,25-125 1,75 125-1,-51-125-15,125 100 16,74-25 0,149-74-1,-99-50 1,25-74 0,-149-26-1,-100-98 1,-98-1-1,-75-49 1,25 100 0,-25 48-1</inkml:trace>
  <inkml:trace contextRef="#ctx0" brushRef="#br0" timeOffset="127718.99">16768 9376 0,'0'0'0,"0"-25"15,-25 25 1,0-49 0,-24 24-1,-50 0 1,24 0 0,1 25-16,49 0 0,-25 0 15,-74 25-15,-99 25 31,25 49-15,24 0 0,25 100-1,75-26 1,99 1 0,99 0-1,74-26 1,75-73-1,74-50 1,-297-25-16,173-50 16,-198 25-16,49-74 15,-99-124 1,-99 24 0,-149-74-1</inkml:trace>
</inkml:ink>
</file>

<file path=ppt/ink/ink9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24:51.970"/>
    </inkml:context>
    <inkml:brush xml:id="br0">
      <inkml:brushProperty name="width" value="0.05292" units="cm"/>
      <inkml:brushProperty name="height" value="0.05292" units="cm"/>
      <inkml:brushProperty name="color" value="#C00000"/>
    </inkml:brush>
  </inkml:definitions>
  <inkml:trace contextRef="#ctx0" brushRef="#br0">3175 3373 0,'0'25'0,"0"-50"15,0 50 48,-25-50-32,0 25 0,25 25 1,-24 0-17,24 0 1,0 0-1,24-25 1,-24 24 0,50-24-1,0-24 1,-26-1 0,1 0-1,-25-25 1,-25 50-1,1 0 1,-26 0 0,25 25 15,0 0-31,25 0 16,25-25-1</inkml:trace>
  <inkml:trace contextRef="#ctx0" brushRef="#br0" timeOffset="952.81">5531 4986 0,'0'-25'16,"-24"25"-16,-1 25 31,0-25 1,0 25-1,0 24-16,1 26 1,24-51 0,0 1-16,24-25 15,1-25-15,0 25 16,0-49 0,24-26-1,-49 26 1,-49 24-1,-1 25 1,1 25 0,-1 49-16</inkml:trace>
  <inkml:trace contextRef="#ctx0" brushRef="#br0" timeOffset="1782.65">5482 7193 0,'0'0'0,"-25"0"0,0 0 16,0 0 15,1 0-15,-1 25 0,0 25-1,0 24 1,25-24-1,25-25 1,25-1 0,-1-73-1,1-26 1,-50 26 0,-50 24 15,-24 0-16,49 50-15,-74 0 0</inkml:trace>
  <inkml:trace contextRef="#ctx0" brushRef="#br0" timeOffset="2715.47">1364 7119 0,'-25'0'16,"1"0"15,-1 0-15,0 0-1,0 25 1,0 49 0,1 1-1,48-75-15,1 0 16,0 0-16,25 0 16,-1-50-1,-49 25-15,25 0 16,-25 1-16,-50-1 15,1 0 1,-50 25 0,24 25-1</inkml:trace>
  <inkml:trace contextRef="#ctx0" brushRef="#br0" timeOffset="3498.32">1240 5135 0,'0'0'0,"0"-25"0,0 0 31,-25 25 0,25 25-15,-24 0-1,24-1 1,0 1 0,0 0-1,24-25 1,26-25-1,-25 0 1,0-24 0,-50 24 15,-25 25-31,25-25 16,25 50-1</inkml:trace>
  <inkml:trace contextRef="#ctx0" brushRef="#br0" timeOffset="13778.32">2009 1538 0,'0'0'0,"-25"0"47,25 25-47,25-25 32,-50 24-17,25 1-15,0 25 16,-24 49-1,24-49-15,-25 74 16,25-99 0,0 24-16,0 1 15,0-75 17,25 0-17,-1 0 16,26-24-15,0 24 0,24 25-1,25 0 1,-24 25 0,-75 0-16,74 24 15,-74-24-15,50 25 16,-26 49-1,-24 0 1,0-25 0,-74 26-1,-25-51 1,-25-24 0,-25-25-1,124 0 16,-74-50-31,-25-74 0</inkml:trace>
  <inkml:trace contextRef="#ctx0" brushRef="#br0" timeOffset="14128.25">2009 1587 0,'0'25'31,"25"-25"-15,0 0-1,0 0-15,-25-25 0,24 25 16,100 0 0,25-24-1,124-1 1</inkml:trace>
  <inkml:trace contextRef="#ctx0" brushRef="#br0" timeOffset="14745.13">2853 1662 0,'0'-25'15,"-25"25"1,50 0 15,-25 25-15,24-25-1,-24 25-15,25 0 0,0 24 16,74 75 0,-49 0-1,-25-99-15,24 74 31,-24-99-31,25 75 16,-1-26 0,-24-24-1,0-25 1,-25-25 0,0 0-1,25-24 1,-25-1-1,24-74 1,1-25 0,0 1-1,0 123-15,-25-50 16,0 50-16,25-24 16,-25-1-1</inkml:trace>
  <inkml:trace contextRef="#ctx0" brushRef="#br0" timeOffset="17193.66">2084 7937 0,'-25'0'47,"25"25"-31,0 0-16,0 0 15,0 0 1,0 0-1,0-1-15,0 1 16,-25 0 0,25 0-1,25-25 48,0-25-48,-1 25 1,1-25-16,25 0 16,-1 25-1,26 0 1,-26 0 0,1 50-1,0-25 1,-26 49 15,1-24-15,0-25-1,-25 24 1,-25 1 0,0-25-1,-49 24 1,0-24-1,-1-25 1,-49-25 0,25-24-16</inkml:trace>
  <inkml:trace contextRef="#ctx0" brushRef="#br0" timeOffset="17527.59">2059 7913 0,'0'0'0,"25"0"47,-1 0-31,1 0-16,25 24 16,24-24-1,25-24 1,50 24-1</inkml:trace>
  <inkml:trace contextRef="#ctx0" brushRef="#br0" timeOffset="18277.45">3076 7987 0,'25'0'78,"-25"-25"-62,24 25 0,-24-25-1,25 25-15,-25-49 16,-25 49 15,25-25-31,-24 0 16,-1 25-1,-74 25 1,-1 49 0,51 1-1,24-1 1,25 1-1,25 49 1,24-50 0,1-24-1,49-1 1,25-73 0,25-26-1,-75 25 16,1-24-31</inkml:trace>
  <inkml:trace contextRef="#ctx0" brushRef="#br0" timeOffset="18778.34">3646 8210 0,'0'0'0,"0"-24"15,-25 24-15,1-25 31,-1 25-15,0 0 0,-25 25-1,-24 24 1,24 26 0,50-51-16,-24 1 15,24 0-15,0 0 16,74 0-1,-24-25 1,98-50 0,-73 0-1,-75 1 1,-50-1 0,1 25-1,-1 25 1,0 50-1</inkml:trace>
  <inkml:trace contextRef="#ctx0" brushRef="#br0" timeOffset="19076.29">3820 7764 0,'0'0'0,"0"25"0,-25-25 31,25 24-15,25 1 0,-25 50-1,0 74 1,0-50 15,25 0-15,-25-49-1,0 24-15</inkml:trace>
  <inkml:trace contextRef="#ctx0" brushRef="#br0" timeOffset="19560.2">4217 8111 0,'0'0'0,"0"-25"15,-25 25 1,0 0 0,25-24-1,-25 24-15,1 0 16,-1 0-16,0 0 16,0 24-1,-24 26 1,24 24-1,25 1 1,0-50-16,0 24 16,25-49-16,-1 25 15,26-50 17,0 25-32,-1-49 0,-24 24 0,25-50 15,-50 1 1,-25 74-1,0-50-15,0 50 16,25-24 0,-25 73-16</inkml:trace>
  <inkml:trace contextRef="#ctx0" brushRef="#br0" timeOffset="20027.1">4465 8359 0,'0'-25'16,"0"1"15,25 24-16,-25-25 1,24-25-16,-24 25 0,25-24 16,0-26-1,25 51 1,-26 48 0,-24 1-1,25 50 1,-25-1-1,0-24 1,0-1 0,25-49-1,25 25 1,-1-25 0,26-25-1,-50 0 1,-50 1-1</inkml:trace>
  <inkml:trace contextRef="#ctx0" brushRef="#br0" timeOffset="20477.03">5060 8062 0,'0'0'0,"-25"0"15,1 0 1,-1 0 0,25 24-16,-25 1 15,0 0 1,25 0-1,25 0 17,25-1-17,-1 1 1,1 0 0,-1 0-1,1 0 1,0 24-1,-50-24 1,0 0 0,-50 24-1,0-49 1,-123-74 0</inkml:trace>
  <inkml:trace contextRef="#ctx0" brushRef="#br0" timeOffset="26207.92">11485 5333 0,'0'25'32,"-25"-25"-17,25-25 17,-25 25-17,50 0-15,-25-25 16,25 25-16,-1-49 15,1 24 1,25 0 0,-25 50 31,-25 0-47,24 24 15,-24 50 1,-24-24-1,-26-26 1,25-24 0,50-25 77,0 0-77,0 0-16,-1 0 16,1 0-1,25 50 1,-50-1 0,0 1-1,-25-25 1,0 24-1,-24-24 1,-1-25 0,-49-25-1,24-24-15</inkml:trace>
  <inkml:trace contextRef="#ctx0" brushRef="#br0" timeOffset="26923.78">12278 5432 0,'-24'25'31,"48"-25"1,-24-25-32,25 25 15,0 0 1,-25-25-1,0 1 1,0-1 0,0 0-1,-50 0 1,1 25 0,-1 0-1,-24 50 1,-26 24 15,100-49-31,-49 25 0,49-26 16,-25 51-1,25-1 1,50 1 0,24-26-1,25 1 1,-74-50-16,99 25 15,-99-25-15,49 0 16,26-25 0</inkml:trace>
  <inkml:trace contextRef="#ctx0" brushRef="#br0" timeOffset="27457.67">12799 5655 0,'0'0'0,"-25"0"15,25-24-15,-24 24 32,24-25-32,-25 25 15,-25 0 1,1 25 0,-1 24-1,0 1 1,1 24-1,49-49 1,0 25-16,0-25 16,25-1-1,49-24 1,25 0 0,-24-49-1,-26-26 1,-49-24-1,-49 49 1,-26 26 0,26 24-1,49 49 1</inkml:trace>
  <inkml:trace contextRef="#ctx0" brushRef="#br0" timeOffset="27740.62">12898 5234 0,'0'0'0,"0"25"31,0-1-15,-24-24-16,24 50 15,-25 24 1,25 50 0,0-24-1,0-76-15,0 100 16,0-74-16,0 25 16,0 98-1</inkml:trace>
  <inkml:trace contextRef="#ctx0" brushRef="#br0" timeOffset="28207.53">13196 5705 0,'0'-25'0,"0"0"16,-25 25-16,25-24 15,-25 24 1,1-25 0,-1 25-1,-25 49 1,25 1-1,-24 24 17,49-24-17,25 0 1,-1-25 0,1-25-16,25 0 15,-50-25-15,74-25 16,-49 0-1,-25-24 1,-50 0 0,26 49-1,-1 99 1</inkml:trace>
  <inkml:trace contextRef="#ctx0" brushRef="#br0" timeOffset="28640.44">13345 5879 0,'0'-25'0,"0"0"31,0 0-16,0 0 1,25 1-16,0-26 16,-1 0-1,26 26 1,-25-1 0,0 50-1,-25 24 1,0 50-1,0-24 1,0-1 15,24-49-15,26 0 0,0-25-1,24-50 1,-24-24-16</inkml:trace>
  <inkml:trace contextRef="#ctx0" brushRef="#br0" timeOffset="29206.34">13915 5631 0,'0'0'0,"0"-25"16,-24 25-1,24-25 1,-25 25 15,25 25-31,-25-25 16,0 49 0,0 1-1,25 0 1,25-26-1,0 1 1,0 0 15,49-25-15,-49 0 0,0 0-16,0 25 15,-1-25-15,-24 25 16,0 0-1,0 24 1,-24-24-16,-1 0 16,0-25-16,0 25 15,-124-75 1</inkml:trace>
  <inkml:trace contextRef="#ctx0" brushRef="#br0" timeOffset="49100.48">19794 5308 0,'-49'0'16,"24"0"30,25-25 33,25 25-79,-25-24 15,24-1-15,1 0 16,25 0-1,24 0 1,1 25 0,-26 25-1,1 25 1,-25-25 0,-50 24-1,0 1 1,-25 24-1,26-74-15,-51 50 16,50-50 0,1 25-16,-1-25 15,50 0 32,-1 0-31,1 0-1,50 0 1,-26 0 0,26 49-1,-51-24 1,1 25 0,-25-26-1,-25 26 1,-24 0-1,-1-50 1,-24 24 0,-25-48-1,24-1 17,-24-50-32</inkml:trace>
  <inkml:trace contextRef="#ctx0" brushRef="#br0" timeOffset="49933.31">20588 5432 0,'-25'0'0,"50"0"16,0 0 62,-1 0-47,1 0-31,-25-25 16,25 1-1,-25-1-15,0 0 16,0 0 0,-25 0-1,0 25 1,-24 0 0,-26 25-1,51 0 1,-26 25-1,0-1 1,50-24-16,0 25 16,0-26-16,0 26 15,0 24 17,25 1-17,-25-50-15,50-1 16,-25-24-16,74 25 15,25 0 1,-50-50 0,-24 0-16</inkml:trace>
  <inkml:trace contextRef="#ctx0" brushRef="#br0" timeOffset="50483.21">21034 5730 0,'-24'0'0,"48"0"0,-48-25 16,24 0-16,0 0 31,-25 25-31,0-49 16,0 24-1,-24 25 1,-1 0-1,25 25 1,0 24 0,1 1-1,-1 24 17,50-24-17,49-25 1,0-25-1,-49 0-15,25-50 16,-25 50-16,-1-49 16,-24-1-1,-24 0 1,-26 26 0,-24 24-1</inkml:trace>
  <inkml:trace contextRef="#ctx0" brushRef="#br0" timeOffset="50867.13">21233 5283 0,'0'25'47,"0"0"-16,0 0-31,0 0 0,0 24 15,-25 50 1,25-74-16,0 74 16,0-74-1,0 74-15,0-24 32,25-1-17</inkml:trace>
  <inkml:trace contextRef="#ctx0" brushRef="#br0" timeOffset="51367.04">21456 5705 0,'0'0'0,"0"-25"0,0 0 47,0 1-31,0-1-1,-25 25 1,0 0-1,1 25 1,-26-1 0,25 26-1,0 0 1,25-1 0,25 1-1,25-25 1,24-25-1,-24-25 1,-25-25 0,-25 1-1,-25-1 17,0 25-17</inkml:trace>
  <inkml:trace contextRef="#ctx0" brushRef="#br0" timeOffset="51866.94">21605 5879 0,'0'-25'32,"0"0"-17,0 0 1,0 0-16,0 1 15,25-26 1,24 0 0,-49 26-1,25 24 1,0 0 0,0 24-1,-25 26 1,-25 24-1,25 26 1,0-75 0,25-1-1,0 1 17,-1-25-17,26-25-15</inkml:trace>
  <inkml:trace contextRef="#ctx0" brushRef="#br0" timeOffset="52416.83">21977 5655 0,'0'0'0,"-25"0"31,25-24-31,-25 48 47,1-24-47,24 25 16,0 0 15,0 0-31,0 0 16,0-1-1,24 1 1,1 25 0,0-25-1,25 0 1,-26-25-1,26 24 1,-25 1 0,-25 0-1,0 0 17,-25-25-17,0 25 1,-49-1-1,-1-48 1,-49-51 0</inkml:trace>
  <inkml:trace contextRef="#ctx0" brushRef="#br0" timeOffset="75260.4">7020 13469 0,'0'0'0,"0"25"0,0 0 31,0-1-15,0 51 0,25 24-1,-1 0 1,-24 0 0,0-74-16,0 50 15,0-51-15,-24 26 16,-26 0-1</inkml:trace>
  <inkml:trace contextRef="#ctx0" brushRef="#br0" timeOffset="75546.35">6970 13494 0,'0'0'0,"0"-25"15,0 50 17,25-25-17,0 49 1,49 1 0,-74-25-16,99 49 15,-74-49-15,25 25 16,49 49-1,-49-25 1,-26 1 0</inkml:trace>
  <inkml:trace contextRef="#ctx0" brushRef="#br0" timeOffset="75808.3">7689 13320 0,'0'0'0,"-24"25"16,24 0 0,-25 0-1,0 49 1,0-49-16,25 49 15,-25-24-15,1 49 16,-26 25 0,-24 25-1</inkml:trace>
  <inkml:trace contextRef="#ctx0" brushRef="#br0" timeOffset="76208.22">7466 13295 0,'0'0'0,"25"-24"15,0 24 1,24 24 15,1 26-15,0 49-1,-1 0 1,1 1 0,-50-76-16,25 76 15,-25-76-15,0 1 0,0 50 16,0-51-16,0 100 16,0-24-1,0-76-15,0 51 31,0-50-31,0-1 16,24 26 0,1-50-16,25 25 15,-25-25-15,24 0 16,100-75 0</inkml:trace>
  <inkml:trace contextRef="#ctx0" brushRef="#br0" timeOffset="77208.03">8086 13717 0,'0'-25'0,"0"0"16,0 1-1,25-1 1,0 0-1,25-25 1,-1 50 0,1 25-1,-25 50 1,-1 49 0,-48-50-1,-26 25 16,0-49-15,1-50 0,24-25-1,0-49 1,50-1 0,-25 50-16,25-24 15,-25 24-15,25 0 16,-1 0-1,1 75 1,0 0 0,-25-26-16,25 26 15,0-25-15,-1 24 16,51-24 15,24-50-31,-25-24 31,1-1-15,-50-49 0,-25 74-16,0-124 15,0 125-15,-25-76 16,0-24 0,0 75-1,25 24 1,0 50-1,-25 24 1,1 1 0,24 74-1,24 99 1,26-74 0,-25 0-1,-25-124-15,49 123 16,-49-123-1,25 74 1,0 26 0,-25-101-16,0 100 15,0-99-15,0 25 16,-50-50 0</inkml:trace>
  <inkml:trace contextRef="#ctx0" brushRef="#br0" timeOffset="77674.93">8632 13643 0,'0'0'0,"0"-25"0,25 25 0,0 0 47,-1-25-31,51 0-1,-1 25 1,25 0-1,-74 0-15,25 25 16,-25 0-16,0 0 16,-1 24-1,-24 75 1,-24-49 0,-26-1-1,-25-49 16,-24 0-15,74-25-16,-49-25 16,49 0-16,-148-49 15</inkml:trace>
  <inkml:trace contextRef="#ctx0" brushRef="#br0" timeOffset="78290.82">9376 13866 0,'0'0'15,"-25"0"17,25 25-17,-24-25 1,24 24-16,0 1 31,0 25-15,49-50-1,-24-25 1,25-25 0,-50 1-1,0-1 1,-25 50-16,25-25 15,-25 50-15,0-25 16,0 50-16</inkml:trace>
  <inkml:trace contextRef="#ctx0" brushRef="#br0" timeOffset="79659.55">6672 15205 0,'0'-25'0,"0"1"16,0-1 0,0 0-1,25-25 1,25-24 0,-25 74-16,24-50 15,-24 50-15,0 0 16,0 25-16,24 0 15,-24-25-15,25 50 16,24-1 0,1-24-1,24-50 1,-50 0 0,-49 1-16,50-51 15,-25 75-15,0-49 16,-25 24-1,24-25 1,-24 25-16,50 1 16,0 48-1,24 1 1,0 0 0,26 0-1,-1-50 1,-25-49-1,-24-1 1,0-24 0,-26 49-1,1 50 1,0 50 15,25 0-15,49 49-16,-74-99 15,74 25 1,-74-50-16,24 0 16,-24-49-1,25-1 1,-26 26 0,1 24-16,0 25 15,0 0-15,0 0 0,-1 25 16,76 24-1,-1 26 1,0-26 0,0-49-1,-74-25-15,99-49 16,-99 49 0,25-24-16,24-26 15,-24 26 1,-26 49 15,26 0-15,0 24-16</inkml:trace>
</inkml:ink>
</file>

<file path=ppt/ink/ink9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26:53.763"/>
    </inkml:context>
    <inkml:brush xml:id="br0">
      <inkml:brushProperty name="width" value="0.05292" units="cm"/>
      <inkml:brushProperty name="height" value="0.05292" units="cm"/>
      <inkml:brushProperty name="color" value="#C00000"/>
    </inkml:brush>
  </inkml:definitions>
  <inkml:trace contextRef="#ctx0" brushRef="#br0">4663 3820 0,'0'25'16,"25"-25"77,-25-25 48,-25 25-125,25-25-16,-25 0 0,1 1 15,-1 24-15,25-25 16,-25 25 15,0 25 0,0-25-15,1 49 15,-1-24 1,25 25-1,-25-1-31,-25 75 15,50-49 1,50-26 0,-25-24-1,0 0 1,-1-25 0,1 0 15,0 0-16,25 0 1,24 0 0,-24-25-16</inkml:trace>
  <inkml:trace contextRef="#ctx0" brushRef="#br0" timeOffset="682.9">4936 4118 0,'0'-25'46,"25"25"17,-25 25-63,0-1 31,0 1 0,0 0 1,25 0-17,-25 0 1,0-1-16,0 1 0,25 25 16,-25-25-1</inkml:trace>
  <inkml:trace contextRef="#ctx0" brushRef="#br0" timeOffset="23859.68">7590 7417 0,'-25'0'16,"50"0"31,-25-25 62,25 25-109,-25-25 31,-25 25-15,25-25-16,0 0 15,-25 25 1,25-24 0,-24 24-1,-26-25 1,25 25 0,-24 25-1,24-25 1,-25 49-1,25 1 1,1-1 0,-1 1-1,25-25 1,0 49 0,0 1-1,0-51 1,25 51-1,-1-50 17,1 24-17,25-24 1,-1 0 0,1 0-1,24-25 1,-24-25-1,-25 0 1,49-25-16</inkml:trace>
  <inkml:trace contextRef="#ctx0" brushRef="#br0" timeOffset="24375.6">7962 7665 0,'0'24'63,"25"-24"-47,-25 25-1,0 25 1,0-1-1,-25 26 1,25-1 0,25 26-1</inkml:trace>
  <inkml:trace contextRef="#ctx0" brushRef="#br0" timeOffset="41055.3">4316 6102 0,'-25'25'16,"25"0"15,0-50 94,0 0-94,-25 25-15,25-25 15,-24 25-15,-1 0 15,0 25-31,0-25 16,25 25 15,-25 0 0,1-1 1,24 1-1,-25 0-16,25 0-15,0 0 16,0 74 0,25-50-1,-1-24 1,1 0 0,0-25-1,0 25 1,49-50-1,-49 25 1,49-25 0,-49 0 15,0 25-15,-25-24-16,-25-26 15</inkml:trace>
  <inkml:trace contextRef="#ctx0" brushRef="#br0" timeOffset="41788.19">4514 6325 0,'25'0'47,"-25"-25"-31,25 25-1,0 0-15,-25-24 16,49 24 0,-24 0-1,0 24 1,-25 1-1,0 50 1,0-26 0,-25 1-1,0-25 1,25-1 0,0 1 30,0-50-30,25 25 0,0 0-1,-25-24 1,50-1 0,24 0-1</inkml:trace>
  <inkml:trace contextRef="#ctx0" brushRef="#br0" timeOffset="50469">9103 5383 0,'0'24'31,"0"-48"47,25-1-31,-25 0-31,-25 25-1,1 0 32,-1 0-16,0 0-15,25 25-16,-25-25 16,0 25-16,0-1 31,25 1-15,-24-25-1,24 25 1,0 0 15,-25-25-31,25 25 16,0-1-1,25 1 17,-25 0-17,24-25 1,-24 25-1,25 0 1,25-1 0,-25-24-1,24 0 1,-24 0 0,25-24-1,-25 24 1,-1-25-1,1-50 1</inkml:trace>
  <inkml:trace contextRef="#ctx0" brushRef="#br0" timeOffset="51341.87">9327 5482 0,'0'-25'15,"24"25"48,-24-25-48,25 25 17,-25-25-32,25 25 15,0 0-15,0 0 32,-25 25-17,24 0 1,-24 0-1,0 24 1,0 1 0,0-25-1,-24 0 1,24-1 0,-25-24-1,25 25 1,25-50 78,-1 25-79,-24-24 1,25 24-16,0 0 15,49-75-15</inkml:trace>
  <inkml:trace contextRef="#ctx0" brushRef="#br0" timeOffset="64349.07">5755 4986 0,'0'-25'141,"0"0"-110,-25 25-31,25-25 0,-25 25 47,25-24-16,-25 24 0,0 0 1,1 0-17,-1 24 17,25 1-1,-25 0-16,0 0 17,0 0 15,25 24-32,-24-24 1,24 25-16,24-26 15,-24 51 1,50-1 0,-25-49-16,24 0 15,-24-25 1,0 0 0,0 0-16,0-25 15,-1 0 16,26 0-15,-50-24 0</inkml:trace>
  <inkml:trace contextRef="#ctx0" brushRef="#br0" timeOffset="65614.89">5928 5110 0,'0'-25'125,"25"25"-125,0-25 16,0 0-16,0 1 15,-1 24 1,1 0-1,0 0 1,0 24 0,-25 1-1,0 0 1,0 0 0,-25 0-1,0-1 1,0 1-1,1 25 1,24-75 78,24 25-47,1 0-16,0-25-15,0 25-1,-25 25 1,25-25-1,-25 25 32,0 0-15,-25-25-17,25 24 1,-25 1-1,0 25 1,-24-25 0,-51-25-16</inkml:trace>
  <inkml:trace contextRef="#ctx0" brushRef="#br0" timeOffset="74946.61">10418 4316 0,'-25'0'31,"25"-25"0,0 0-15,-25 25-1,25-24 1,-24 24-16,24-25 16,-25 25-1,0-25 1,0 25 0,-24 0-1,-1 25 1,0-25-1,1 25 1,24 24 0,-25-24-1,50 0-15,0 0 16,0-1-16,-25 1 16,25 25-1,25-1 16,0 1-15,25 0 0,-1-50-1,26 24 1,-1-24 0,-24 0-1,-1-24 1,-24-1-16</inkml:trace>
  <inkml:trace contextRef="#ctx0" brushRef="#br0" timeOffset="76362.4">10542 4589 0,'0'-25'0,"0"0"46,25 25-14,-25-25-17,25 25-15,-1 0 16,1-24 0,0 24-1,25 24 1,-50 1-1,0 0 1,0 25 0,-25-26-1,0 1 1,0 0 15,25 0-31,-25-25 31,50-25-15,-25 0 15,25 25-15,-25-25 0,25 25-1,0 0 1,-1 0-1,1 0-15,0 25 32,-25 0-17,0 0 1,0 0-16,0-1 16,-25 1-1,0 25 1,1-25 15,-26-25-15,-24 0-16</inkml:trace>
  <inkml:trace contextRef="#ctx0" brushRef="#br0" timeOffset="87575.85">7689 3845 0,'0'-25'79,"25"25"-79,-25-25 31,0 0-16,-25 1 32,1 24-31,-1 0 15,0 0-15,0 0-16,-24 0 0,-75 24 15,49 26 17,50 0-17,1-1 1,24-24-16,0 25 16,0-26-16,0 1 15,0 0 1,24 49-1,1-49 1,0 0 0,0 0-1,49-25 1,-24-25 0,24 0-1,-24 0 1,24 1-16</inkml:trace>
  <inkml:trace contextRef="#ctx0" brushRef="#br0" timeOffset="88325.75">7987 4043 0,'0'25'62,"0"0"-46,0 0-1,0-1-15,0 1 16,0 0-16,0 25 16,-25-1-1,25 26 1,0-26 0,0-24-1,-25 0 1,1 0-1</inkml:trace>
  <inkml:trace contextRef="#ctx0" brushRef="#br0" timeOffset="89075.65">7962 4043 0,'0'25'16,"0"0"30,-25-25-30,25 25 0,-24-1-16,24 1 15,-25-25-15,0 75 16,-25-26 0,1 1-1,24-1 1,25-24-1,-25-25 17,50 0-17,0 0 32,0 0-16,-1 0-15,26 0 0,0 0-1,24-25 1,-24 25 0,-1-24-1,-24 24-15,0 0 16,0 0-1</inkml:trace>
  <inkml:trace contextRef="#ctx0" brushRef="#br0" timeOffset="99539.2">14362 4911 0,'-25'0'16,"50"0"30,-50 0 17,25-24-63,0-1 16,0 0-16,0 0 15,-25 0 1,0 0-1,25 1 17,-24 24-17,-1 0 17,0 24-32,-99 26 15,50 0 1,24-1-1,50 1 1,-25 24 15,25-49-15,0 0 0,0 0-1,25 0 1,0-1-1,0 1 1,-1-25 0,1 25-1,25 0 1,-25-25-16,24 0 16,-24 0-16,99-50 15</inkml:trace>
  <inkml:trace contextRef="#ctx0" brushRef="#br0" timeOffset="100241.1">14486 5110 0,'25'-25'16,"-25"50"109,0 0-110,0-1 16,25 1-31,-25 0 16,0 25 0,0 24-1</inkml:trace>
  <inkml:trace contextRef="#ctx0" brushRef="#br0" timeOffset="114621.1">20365 5829 0,'24'0'0,"-24"-25"203,-24 25-203,24-25 0,0 1 16,0-1-16,0 0 15,-50-25 1,25 50-1,0 0 32,1 25-31,-1 0 15,-25-25-15,25 25-1,1 0 1,-1-1 0,0 26-1,0 49 1,25-74-16,50 50 16,-50-51-16,25-24 0,-1 25 15,1-25-15,25 25 16,49 0-1,-49-25 1,-1 0 0,26-25-1</inkml:trace>
  <inkml:trace contextRef="#ctx0" brushRef="#br0" timeOffset="115084.04">20786 5978 0,'-24'0'31,"24"25"-15,24-25 0,-24 25-1,0-1 1,0 26 0,0 0-1,0-1 1,-24 26-1,24-26 1</inkml:trace>
  <inkml:trace contextRef="#ctx0" brushRef="#br0" timeOffset="117150.75">16694 3349 0,'0'-25'0,"24"25"31,1 0 0,-25-25-15,0 0 62,-25 25-63,25-25-15,0 1 0,-74-51 16,24 75 0,1 0-1,-26 25 1,1 0 15,49 0-15,-49 24-1,49 1 1,25-25 31,0-1-31,0 1-16,0 50 15,25 49 1,24-75-1,1 1 1,49-25 0,-24 0 15,24-50-15,25-50-16</inkml:trace>
  <inkml:trace contextRef="#ctx0" brushRef="#br0" timeOffset="118167.61">16768 3820 0,'25'0'125,"0"0"-125,-25-25 0,24 25 0,1 0 0,50-25 32,-51 25-32,1 25 15,-25 0 1,0 49-1,-25-24 1,1 24 0,-51-24-1,50 0 1,-24-26 0,24 1-1,50-25 16,0 0 1,-25-25-17,24 25 1,26 0 0,0 0-1,49-24-15</inkml:trace>
  <inkml:trace contextRef="#ctx0" brushRef="#br0" timeOffset="124448.74">14163 7243 0,'0'-25'15,"-24"25"16,24-25-31,0 1 110,-25-1-95,25 0 1,-25 0 15,0 0 1,0 1-17,1 24 16,-1 0-31,-50 24 16,51-24-16,-51 25 16,50 0-1,1 0 1,-1 49 0,25 25-1,0-49 1,0 0-1,25-1 1,24 1 0,1-25-1,-50-1-15,49-24 16,-24 0 0,25 0-16,49 0 31,-25-24-16,1-26-15</inkml:trace>
  <inkml:trace contextRef="#ctx0" brushRef="#br0" timeOffset="125148.64">14412 7541 0,'0'-25'0,"24"25"62,-24-25-62,25 25 16,0-25-1,0 25 1,0 0-16,-25 25 16,24-25-16,-24 50 31,0 24-16,0-24 1,-49 24 0,24-24-1,0-26 1,25 1 0,25-25 46,0 0-62,-25-25 16,49 25-16,26-24 15,24-1 1,0 0 0</inkml:trace>
  <inkml:trace contextRef="#ctx0" brushRef="#br0" timeOffset="132162.67">17859 5531 0,'25'0'31,"-25"-24"110,0-1-94,0 0-32,-25 0 16,1 25-15,-1 0-16,0 0 0,-49 25 16,49 0-16,-25 0 15,25 24 1,-24 1 0,24-25-1,25 24 16,-25 1-15,25-25 0,0 24-1,0-24 1,25 0 0,0 0-1,0 0 1,49 24-1,-24-24 1,49-25 0,-50-25-1,1 0 1,-25 1 0,0-26-16</inkml:trace>
  <inkml:trace contextRef="#ctx0" brushRef="#br0" timeOffset="133279.51">18107 5730 0,'0'-25'31,"25"25"-16,-25-25 1,0 0 15,25 25-15,25-24 0,-26 24-1,26 0 1,0 24-1,-26-24 1,1 25 0,-25 0-1,0 0 1,-25 24 0,-24-24-1,24 0 16,-25 0-15,26-25 0,48 0-1,-24-25 1,25 25 15,0 0 0,0 0-15,0 0 0,-1 0-16,1 25 15,0-25 1,0 25 0,0-25-1,-25 25 16,-25-25-15,0 24 0,0 26-1,-24-25 1,-26 0 0,-24-50-16</inkml:trace>
  <inkml:trace contextRef="#ctx0" brushRef="#br0" timeOffset="154073.64">6052 10468 0,'25'0'15,"-25"-25"1,0 50 31,0-50-16,-25 25-31,1-25 31,-1 0-15,0 0 0,0 25-16,-24-24 15,24-1-15,-25 25 16,0 0-1,1 0 1,-26 25 0,1-1-1,49 1-15,-24 25 16,24-50-16,-25 74 16,1-24-1,-1 24 1,25-24-1,0 24 1,25 1 15,0-1-15,25-24 0,-25-26-16,25 26 15,-25-25-15,25 49 16,-25-24-1,25 0 1,-1-26 0,1 26-1,0-25 1,0 0 0,24-1-1,1 1 1,0 25-1,-1-50 1,-24 25 15,25-25-15,-26 0 0,26 24-1,0-48 1,-1 24-1,1-25 1,0 0 0,-1 0-1,1-24 1,-1-1 0,-24 0-1,0-24 1,0 24-1,-25 25-15,25-74 16,-50 74 0,25-49-1,0-25 1,-25 0 0,0 74-16,0-74 15,1 74-15,-1-50 16,-50 1-1,-24 0 1</inkml:trace>
  <inkml:trace contextRef="#ctx0" brushRef="#br0" timeOffset="155257.47">6598 10145 0,'0'0'0,"0"-25"31,25 25-15,-25-24 31,-25-1-31,25 0-1,-25 0 1,25 0-16,-25 25 15,1-25-15,-1 25 16,-25 0 15,25 25-15,-24 0 0,24 25-1,0 24 1,-24 1-1,24-1 1,25-24 0,0-1-1,25-24 1,-1 25 0,-24-26-1,25 1 1,25 0-1,-1-25 1,51 0 15,-76 0-31,26-25 16,-25 25-16,74-25 0</inkml:trace>
  <inkml:trace contextRef="#ctx0" brushRef="#br0" timeOffset="155756.4">6896 10319 0,'0'25'47,"0"-1"-16,0 1-16,25 0 1,-25 0-16,0 0 0,0-1 16,0 1-1,24 99 1,-24-49-16</inkml:trace>
  <inkml:trace contextRef="#ctx0" brushRef="#br0" timeOffset="164088.25">10914 15726 0,'0'-25'46,"-25"25"-30,0-24 47,1-1-63,-1 0 15,25 0-15,-75 0 16,26 1-1,-1-1 1,1 50 0,-26-1-1,1 1 17,74 0-32,-25-25 0,25 25 0,-25-25 0,0 49 15,1-24-15,-1 50 16,-25-1-1,50 0 1,-25 26 0,50-26 15,-25 0-15,50 26-1,-25-51 1,-1-49-16,26 50 15,-50-25-15,50 0 16,24 24 0,0-24-1,1 0 1,-1 0 0,-49-25-16,49 0 15,-49 0-15,25 0 16,74-75-1,-50 26 1,1-26 0,-50 1 15,-25-50-15,0 0-1,-25-25 1,-50 25-1,26 49 1,-51 26-16</inkml:trace>
  <inkml:trace contextRef="#ctx0" brushRef="#br0" timeOffset="165338.07">11733 16123 0,'0'-25'125,"0"0"-109,0 1-16,0-1 0,0 0 15,0-25 1,-25 1 0,-25 24-1,1 25 1,-1 50 0,-24 24-1,24-24 1,50-26-16,-50 51 15,26-50 1,24 24-16,-25 50 16,74-24 15,1-25-15,24 24-1,26-24 1,-1-50-1,-25 0 1,75-100 0</inkml:trace>
  <inkml:trace contextRef="#ctx0" brushRef="#br0" timeOffset="165721.01">12254 16321 0,'-25'0'31,"25"25"16,0 0-31,0 0-1,25 0-15,-25 0 0,24 49 16,-24 25-1,25-49 1,-25-25-16</inkml:trace>
  <inkml:trace contextRef="#ctx0" brushRef="#br0" timeOffset="169452.5">3572 13295 0,'0'0'0,"0"-24"16,-25 24-1,0 0 1,0 0-1,25-25 1,-49 0 0,-1 0-1,25 25-15,-49 0 16,49 0-16,-74 25 16,0 0-1,24 24 1,-24 75-1,74-24 1,1 24 15,24 0-31,24 0 32,1-50-17,50 0 1,24-24-1,-74-25-15,74 0 16,-74-25-16,74 0 16,-74 0-16,123-50 15,-123 25-15,99-49 16,-49-50 0,-50-50-1,-50 25 1,-50 25-1,-148 0 1</inkml:trace>
  <inkml:trace contextRef="#ctx0" brushRef="#br0" timeOffset="170236.4">3274 14784 0,'0'0'0,"0"-25"0,25 25 63,-25-25-16,0 0-16,0 0-31,-25 1 16,25-1-16,-49-25 15,24 50-15,-25-25 32,25 25-32,25 25 15,-49 0 1,-1 49-1,1 26 1,24-1 0,0 0-1,50-25 1,0 1 0,24-26-1,26 1 1,24-50-1,25-25 1,-50-24 15,1-51-31</inkml:trace>
  <inkml:trace contextRef="#ctx0" brushRef="#br0" timeOffset="170721.33">3597 15081 0,'0'-25'0,"24"25"0,-24-24 16,25-1-1,25 0 17,-25 0-17,0 50 1,-1 49-1,1 1 1,-50 49 0,1-50-1,-1-49 1,50-25 15,-1 0-15,1-25-1,25 0 1,24-24-16</inkml:trace>
  <inkml:trace contextRef="#ctx0" brushRef="#br0" timeOffset="173235.98">10964 14287 0,'0'0'0,"24"0"0,-48 0 62,-1 0-46,25-24-16,-25 24 16,25-25-1,-50 0 1,26 25-16,-1-25 15,0 25-15,-25-25 16,-24 25 0,0 25-1,24 25 1,0-1 0,-24 51-1,49-26 1,-24 1-1,24-1 1,25 0 0,25 1-1,-1-1 17,26-24-17,0-1 1,24 26-1,0-26 1,26-24 0,24-25-1,0-49 1,-25-26 0,-50 1-1,-24-50 1,-74-25-1,-1 50 1,-24 24 0,-1 1-1</inkml:trace>
  <inkml:trace contextRef="#ctx0" brushRef="#br0" timeOffset="174018.87">11286 13915 0,'25'0'15,"-25"-24"110,0-1-125,0 0 16,-25 25-16,25-25 16,-25 25-1,-49 0 1,24 50-1,1-1 1,-26 51 0,50-51-1,1 26 1,24-51 0,49 26-1,1-25 1,24-25-1,-24 0 1,49 0 0,-24-25-1,-26-25 17,1 1-32</inkml:trace>
  <inkml:trace contextRef="#ctx0" brushRef="#br0" timeOffset="174518.8">11460 14064 0,'0'-25'47,"25"25"-32,-25-24 1,24 24-16,26-25 15,-25 25 1,0 49 0,-25 1-1,0-25-15,-25 24 16,25-24-16,-25 25 16,0-50-16,25 25 15,0-1-15,-25-24 16,25 25-1,25-50 1,0 25 0,-25-24-16,50-1 15,-26 25 1,1 0 0,25-25-16</inkml:trace>
  <inkml:trace contextRef="#ctx0" brushRef="#br0" timeOffset="177150.44">13469 13494 0,'0'0'0,"0"-25"16,0 0-1,-25 0 17,0 1-17,1-1-15,-1 0 16,-50-25 15,51 26-31,-26-1 16,25 25-16,-49-25 15,-1 25 1,-24 50 0,25-1-1,-26 125 1,51-75 0,24 25-1,25-99-15,0 74 16,0-74-16,25 74 15,24-25 1,51-24 0,48 0-1,1-50 1,-25 0 15,25-25-15,-74-50-1,-1-24 1,-74-25 0,-50-25-1,50 100-15,-49-75 16,24 99-16,-74-99 16,24 74-16</inkml:trace>
  <inkml:trace contextRef="#ctx0" brushRef="#br0" timeOffset="178001.31">14039 13419 0,'25'25'125,"-25"-50"-125,25 25 0,-25-24 16,25-1-16,-25-25 15,-25 25 1,0 25 15,-49 0-15,-25 25-1,99 0-15,-75 25 16,75-26-16,-25-24 16,-24 75-1,49 24 1,25 0 0,24-24-1,1-26 1,49 26-1,0-75 1,50 0 0,-25-25-1,-25-124 1</inkml:trace>
  <inkml:trace contextRef="#ctx0" brushRef="#br0" timeOffset="178750.22">14511 13667 0,'0'0'0,"0"-24"15,25 24 17,-1 0-17,1-25 1,50 50-1,-26-1 1,-24 26 0,-50 24-1,-24 1 17,-1-50-17,75-50 16,0 25-15,-1 0 0,26 0-1,0 0 1,-26 25 0,1-1-1,-25 26 1,-25-25-1,-24 24 1,24-49-16,-25 25 16,26-25-1,-26 0-15,-74-25 16</inkml:trace>
  <inkml:trace contextRef="#ctx0" brushRef="#br0" timeOffset="180482.98">6052 12452 0,'0'0'0,"0"-25"0,0 0 15,0 1 1,0-1 0,-24-25-1,24 25 1,0 1-16,-25-1 16,0 0-16,0 25 15,-49-25 1,-50 25-1,24 25 1,1 25 0,-25 74-1,75-25 1,24 25 15,25 0-15,0-25-1,49-25 1,1 1 0,49-26-1,-74-24-15,74-25 16,-74 0-16,149 0 16,-25-49-1,-1-51 1,-123 100-16,0-99 15,-25 74 1,0-24-16,-99-100 16,-100-25-1</inkml:trace>
  <inkml:trace contextRef="#ctx0" brushRef="#br0" timeOffset="181299.86">5854 13171 0,'0'0'0,"0"25"63,25-25-32,0-25 0,-25 0-31,24 25 16,-24-24-16,-24-26 31,-1 50-15,0-25-1,-25 50 1,1 0 0,-1 24-1,0 1 1,26 0 0,-1-25-1,25-1 1,0 26-1,25 0 1,24-1 0,26 1-1,-1-50 1,-49 0 0,49-25-1,-49 25-15,0-50 16,25-49-16</inkml:trace>
  <inkml:trace contextRef="#ctx0" brushRef="#br0" timeOffset="181899.78">6077 13271 0,'0'0'0,"0"-25"0,25 0 31,0 25 1,0-25-32,-1 25 15,26-25 1,-25 25 0,-25 25-16,0 0 15,0 0-15,0 0 16,0-1-16,-25 26 15,25-25 1,0-50 15,25 25-31,0-25 16,24 0 0,-24 25 15,0 25-16,0 0 1,-25 49 0,-25-24-1,0 0 1,25-26-16,-50 1 16,26-25-16,-100-25 15</inkml:trace>
  <inkml:trace contextRef="#ctx0" brushRef="#br0" timeOffset="185065.34">8582 13320 0,'-24'0'15,"48"0"-15,-73 0 47,24-25-15,0 25-32,25-24 0,-25 24 15,1-50 1,-51 25-1,1 25 1,-1 25 0,1 25-1,24 49 1,1 25 15,24-25-15,0 25-1,25-50 1,0 1 0,25-1-1,25 1 1,24-26 0,0-24-1,-49-25-15,74 25 16,-74-25-16,74 0 15,25-25 1,0-25 0,-49-24-1,-50 49-15,-1-99 16,-24 75 0,-24-51-1,-76-73 1,-24 49-1,-49 25-15</inkml:trace>
  <inkml:trace contextRef="#ctx0" brushRef="#br0" timeOffset="186048.2">9153 12626 0,'0'-25'140,"25"25"-124,-25-25-16,0 0 16,0 0-1,-25 25 1,25-49-1,-74 49 1,-26 0 0,75 0-16,-24 25 15,24-1-15,-25 26 16,-24 24 0,49 1-1,0-1 1,25 1-1,0-26 1,25 1 0,0-50-1,-25 25-15,99 24 16,-49-49 0,49 25-1,100-50 1,-26-99-16</inkml:trace>
  <inkml:trace contextRef="#ctx0" brushRef="#br0" timeOffset="186632.12">9575 12799 0,'0'0'16,"0"25"15,0 0 1,0 0-17,0-1 1,0 1-16,0 25 15,-25-25-15,25 24 16,0 50 0,25-49-1,-25-25 1</inkml:trace>
  <inkml:trace contextRef="#ctx0" brushRef="#br0" timeOffset="187248.04">9550 12750 0,'0'0'0,"-25"-25"0,25 50 47,-25-25-31,25 24 0,-25 1-1,1 25 1,-26-1-1,25 1 1,0 0 0,25-26-1,-24 1 1,-1-25 15,25 25-15,25-25 46,-1 0-46,1 0 0,0 0-1,0 0-15,24-25 16,26 25-1,-26-25 1,1 1 0,0 48-1,-1-24-15</inkml:trace>
  <inkml:trace contextRef="#ctx0" brushRef="#br0" timeOffset="197445.63">16346 13419 0,'0'-24'15,"-25"-1"64,1 0-64,-1 25 1,-25-50-1,-24 50 1,-1-24 0,26 24-1,-26 24 1,51 1-16,-26 25 16,25-25-16,-24 24 15,24 26 1,0-51-16,0 51 15,25-50-15,-25 24 16,25 50 0,25-24-1,25-1 1,24 1 0,1-26-1,49-24 16,-50-25-15,50-50 0,-50 1-1,1-26 1,-25-49 0,-50 0-1,-25 0 1,-25 25-1,25 74-15,-49-74 0</inkml:trace>
  <inkml:trace contextRef="#ctx0" brushRef="#br0" timeOffset="198215.52">15900 12502 0,'0'0'0,"-25"0"32,50 0 15,-25-25-16,25 25-31,-25-25 15,24 0 1,1-49 0,-50-1-1,1 26 1,-26 49 15,-24 0-31,24 25 31,-24 49-15,24 0 0,0 1-1,26 24 1,24-25 0,49 26-1,26-51 1,24-24-1,-74-25-15,99 0 16,-100 0-16,125-74 16</inkml:trace>
  <inkml:trace contextRef="#ctx0" brushRef="#br0" timeOffset="198478.48">16272 12601 0,'0'25'47,"0"-1"-31,25-24-16,-25 25 15,0 0-15,0 25 16,0-26-16,0 51 16,0-50-1,24 24-15</inkml:trace>
  <inkml:trace contextRef="#ctx0" brushRef="#br0" timeOffset="199578.33">22250 13568 0,'0'0'0,"25"-25"15,-25 1 1,-25-1 0,25 0-1,-50-25 1,1 1 0,-1 24-1,-24 0 1,-50 50 15,49 25-15,1-1-1,-1 50 1,1 25 0,49 0-1,50-24 1,0-26-1,-25-49-15,74 24 16,-49-24-16,99 0 16,0-25-1,50-50 1,-75-24 15,-50 0-31,-73-75 16,-26 25 15,-74 0-31</inkml:trace>
  <inkml:trace contextRef="#ctx0" brushRef="#br0" timeOffset="200478.2">22200 12675 0,'0'-25'0,"0"1"125,25 24-125,-25-25 16,25 25-1,-25-25-15,0 0 16,-50-24 0,-24-1-1,-1 75 16,1 0-15,-25 49 0,49-24-1,25 49 1,25 0 0,25-25-1,25 1 1,49-26-1,50 1 1,-50-50 0,0-99-1</inkml:trace>
  <inkml:trace contextRef="#ctx0" brushRef="#br0" timeOffset="201161.11">22547 12849 0,'0'0'0,"0"-25"47,0 50-31,0 0 15,0-1-15,0 1-1,0 50 1,0-1 0,0 25-1,0-49 1</inkml:trace>
  <inkml:trace contextRef="#ctx0" brushRef="#br0" timeOffset="202714.9">17859 11881 0,'0'0'0,"0"-24"16,0-1 0,-24 0-1,-1 0 1,-25-24 0,1 24-1,-26 0 1,1 25-1,-100 50 1,75 24 0,0 0-1,49 26 1,50-1 15,0 0-31,74 50 16,26-75 15,73 1-15,1-75-1,-50-25 1,74-74 0,-123 0-1,-50-50 1,-75 25-1,-49 0 1,-50 74-16</inkml:trace>
  <inkml:trace contextRef="#ctx0" brushRef="#br0" timeOffset="203376.8">18331 11187 0,'24'0'94,"-24"-25"-94,25 25 0,-25-25 15,25 25 1,-25-25 0,0 1-16,0-26 15,0 25-15,-25 25 16,0-25-16,-24 25 15,24 0-15,0 0 16,0 0-16,-24 50 16,24-50-16,-25 74 15,1 1 1,-1 24 0,50-74-16,0 25 15,25-26-15,0 51 16,49-1 15,-49-49-15,124 0-1,-50-25 1,-74 0-16,74-25 0</inkml:trace>
  <inkml:trace contextRef="#ctx0" brushRef="#br0" timeOffset="203793.74">18703 11410 0,'0'0'0,"0"-25"0,25 25 15,-25-24 1,24 24 0,1-25-1,25 0 1,-25 25-16,-1 0 16,-24 25-16,25-25 0,-25 49 15,0-24-15,-25 25 16,25-1-16,-99 75 15,74-99 1,25 0-16,-49 25 16,49-26-1,25-24 1,49 0 0,25 0-1,50-24 1</inkml:trace>
  <inkml:trace contextRef="#ctx0" brushRef="#br0" timeOffset="204728.62">18008 15007 0,'0'-25'16,"0"0"0,-25 0-1,25 1-15,-24-76 16,-26 1-1,-24 25 1,-1 24 0,-74 75-1,25 0 1,25 49 0,25 25-1,24 100 1,100-50 15,49-50-15,50-50-1,-25-49 1,124-24 0,-124-51-1,-99-24 1,-25 0-1,-75-25 1,1 49 0,-1 26-16</inkml:trace>
  <inkml:trace contextRef="#ctx0" brushRef="#br0" timeOffset="205413.52">18504 15329 0,'0'0'15,"0"-25"-15,25 25 110,-25-24-95,0-1 1,0 0-1,-25 25-15,0-50 16,-24 26 0,-26 24-1,1 24 1,24 51 0,26-1-1,-1 1 1,25-26 15,0 26-15,74-1-1,50-24 1,25-50 0,-25 0-1,0-50-15</inkml:trace>
  <inkml:trace contextRef="#ctx0" brushRef="#br0" timeOffset="205992.45">18901 15553 0,'-25'-25'0,"50"25"16,-25-25 15,25 25-31,0 0 16,24-25 0,1 50-1,-25 0 1,-50 49 15,-25 1-15,1-1-1,24-49 1,50-25 31,0 0-47,-1-25 15,1 25 1,50 0 0,-26 0-1,26 0 1</inkml:trace>
  <inkml:trace contextRef="#ctx0" brushRef="#br0" timeOffset="207343.25">19149 13370 0,'25'0'0,"-25"-25"0,0 0 31,-25 25-15,25-25 0,-25 25-1,25-24 1,-24 24-16,-51 0 15,26 0 17,-51 49-17,1 26 1,25 24 0,-1 50-1,51-50 1,73 50-1,26-75 1,24 0 0,99-49-1,-49-50 1,-124 1-16,99-26 16,-99 25-16,-1-24 15,1-100 1,-74 0 15,-1 25-15,-49 25-16</inkml:trace>
  <inkml:trace contextRef="#ctx0" brushRef="#br0" timeOffset="208112.15">19496 13271 0,'25'0'78,"0"0"-63,-25-25 1,25 25 0,-25-25-16,25 25 15,-25-50 1,-25 25 0,0 25-1,0 0 1,-49 0-1,24 25 1,-24 25 0,49 24-1,25-24 1,0 24 15,25-24-31,49 24 16,1-49-1,-51-25 1,51-25 0,-50 25-16,24-24 15,-24-26-15</inkml:trace>
  <inkml:trace contextRef="#ctx0" brushRef="#br0" timeOffset="208742.06">19794 13370 0,'0'-50'0,"0"100"0,0-125 32,25 75-32,0 0 15,0-24 1,-1 24-1,51 0 1,-26 24 0,-24 1-1,-50 25 1,-24-1 0,-26 26-1,100-75 32,-25-25-31,25 25-1,0 0 1,24 25 0,-24 0-1,0-1 1,-50 26-1,0 0 1,-49-26 0,24-24-1,-98-49-15</inkml:trace>
  <inkml:trace contextRef="#ctx0" brushRef="#br0" timeOffset="-157205.48">10567 7987 0,'0'0'16,"-25"0"-1,25 25-15,-25-25 16,0 25 0,-24 24-1,-1 51 1,25-51 0,-49 26-1,-25 24 1,24-50-1,-24 1 1,0-75 15,24-49-15,51 24 0,-1-24-1,25-1 1,49-24-16</inkml:trace>
  <inkml:trace contextRef="#ctx0" brushRef="#br0" timeOffset="-156638.56">10021 8062 0,'0'-25'16,"0"0"0,25 25-1,-25-25-15,50 0 16,-1 25-1,-24 25 1,25 25 15,24 49-15,0 50 0,-24-100-1,-25-24-15,24 50 16,-49-51-16,50 26 15,0 0 1,-1-26 0,-24-48-1,74-175 1</inkml:trace>
  <inkml:trace contextRef="#ctx0" brushRef="#br0" timeOffset="-155888.66">11088 7913 0,'0'24'47,"-25"-24"-32,25 25-15,-25-25 16,0 50-16,-24 24 31,-1 50-15,0-24 0,26-1-1,48 25 1,1-25-1,25 0 1,49-49 0,-25-50-1,51 0 1</inkml:trace>
  <inkml:trace contextRef="#ctx0" brushRef="#br0" timeOffset="-155088.78">11609 8037 0,'0'0'0,"0"-25"0,-25 25 32,25-25-32,-25 25 15,0 0 1,-49 0-1,24 25 1,-49 49 15,49-24-15,1 49 0,24 0-1,50-49 1,24 49-1,26-74 1,24-50 0,-49 0-1,-26-24 1,-24-1 0,-49 25-1,-1 25 1,25 0-1,50 0 17,0 0-17,25 0 1,-26 0 0,26-24-1,-25 24 1,-25 24 15,0 1-15,0 0-1,0 49 1,25 26 0,-25-26-1,24-24 1</inkml:trace>
  <inkml:trace contextRef="#ctx0" brushRef="#br0" timeOffset="-154689.83">11683 7863 0,'25'0'0,"0"25"31,-25 0-16,24-1 1,1 1-16,0 0 0,74 74 31,-24 1-15,-26-1 0,-49 25-1,-49 25 1,-1-50-1,-24 25-15</inkml:trace>
  <inkml:trace contextRef="#ctx0" brushRef="#br0" timeOffset="-154271.89">12229 8409 0,'25'0'15,"-1"0"48,-24 25-63,25-25 0,0 0 15,0 0 1,24 0-16,51 0 31,-51 0-31</inkml:trace>
  <inkml:trace contextRef="#ctx0" brushRef="#br0" timeOffset="-154071.91">12229 8682 0,'0'0'0,"25"0"15,-1 0 17,1 0-17,0 0-15,25-25 16,98 0-1</inkml:trace>
  <inkml:trace contextRef="#ctx0" brushRef="#br0" timeOffset="-153123.04">13022 7987 0,'25'0'31,"-25"-25"-15,0 50-1,0 0 1,0 0-1,25 0 1,-25 74 0,25-50-16,0 150 15,-25-150-15,0 26 16,24-26 0</inkml:trace>
  <inkml:trace contextRef="#ctx0" brushRef="#br0" timeOffset="-152656.12">12998 7987 0,'0'0'0,"0"25"47,0 0-32,-25 0 1,25-1-16,-25-24 0,0 50 16,25-25-16,-49 24 15,49-24-15,-25 25 16,0-50-16,25 25 15,0-1 1,25-24 62,0 25-62,-1-25-16,1 0 15,0 0-15,99 0 16,0-25 0,-74 25-16,148 0 0</inkml:trace>
  <inkml:trace contextRef="#ctx0" brushRef="#br0" timeOffset="-151440.28">21927 7590 0,'0'0'0,"-24"0"15,24-25 1,-25 25 0,25-24-1,-50-1 1,25 25-1,-24 0 1,-26 25 0,26 24-1,-1 50 1,25 1 0,25-51-1,0-24-15,25 25 16,-25-26-1,0 26-15,0-25 0,25 25 16,-25-26 0,0 1-1,-25 0 1,0 25 0,-24-50-1,-26 0 1,26-25-1,-75-50-15</inkml:trace>
  <inkml:trace contextRef="#ctx0" brushRef="#br0" timeOffset="-150957.35">21183 7714 0,'0'0'0,"25"0"31,0 0 16,0 0-31,-1-25-16,1 25 16,0 25-16,74 0 15,-49 25 1,24 49-1,-49-50 1,25 51 15,-1-1-15,1-49 0,-50-26-16,50 26 15,-26-50-15,51 0 16,24 0-16</inkml:trace>
  <inkml:trace contextRef="#ctx0" brushRef="#br0" timeOffset="-150473.41">22324 7516 0,'0'0'0,"-25"0"31,25 25-31,-24-25 16,-26 74 0,0 0-1,1 50 1,24-24-1,25 24 1,0-25 15,50 0-15,24-49 0,25-1-1,100-24-15</inkml:trace>
  <inkml:trace contextRef="#ctx0" brushRef="#br0" timeOffset="-149707.52">22796 7813 0,'0'-24'0,"-25"-1"16,25 0 0,-25 0-1,0 0 1,0 25-1,-24 0 1,-1 25 0,-24 50-1,-1 24 1,26-25 0,49-49-16,-25 50 15,25-51 1,25 1-16,49 50 15,50-51 1,-25-24 15,-49-49-15,-50-1 0,-50 1-1,1 24 1,-1 25-1,75 0 32,-25 25-31,25-25-16,49 24 16,-24-24-1,-1 0 1,-24 0-1,-25 25 32,0 0-31,-25 0 0,25 49-1,0 1 1,75-26-1</inkml:trace>
  <inkml:trace contextRef="#ctx0" brushRef="#br0" timeOffset="-149324.57">22994 7441 0,'25'25'47,"-25"0"-32,25-25-15,24 74 16,26 75 0,-26-25-1,1 25 1,-50-25 0,-25 0-1,-25-49 1,1-51-1</inkml:trace>
  <inkml:trace contextRef="#ctx0" brushRef="#br0" timeOffset="-148957.62">23589 7888 0,'25'0'47,"0"0"-16,-25 25-31,25-25 16,49 0-1,50 0 1,-25 0-16</inkml:trace>
  <inkml:trace contextRef="#ctx0" brushRef="#br0" timeOffset="-148724.65">23589 8086 0,'25'0'16,"0"0"31,-25 25-47,25-25 0,-1 0 16,26 0-1,49 0-15</inkml:trace>
  <inkml:trace contextRef="#ctx0" brushRef="#br0" timeOffset="-148073.75">24135 7541 0,'0'-25'16,"25"25"-16,-25-25 31,25 25-31,-25-25 15,49 0 1,-24 25-16,25-24 16,-26 24-16,26 24 15,0 26 1,-26 0 0,-24-26-16,-24 51 15,-1-50-15,-50 49 16,1-24-1,24-26 1,75-24 15,0 0-15,25 0 0,-1-24-1,1 48 1,-25-24-16,-1 50 15,1-50-15,-25 25 16,25 49 0,-25-49-16,0 25 15,0-25 1,-25-25-16,-24 49 16,-75-24-1,24 0 1,-73-50-1</inkml:trace>
</inkml:ink>
</file>

<file path=ppt/ink/ink9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30:48.349"/>
    </inkml:context>
    <inkml:brush xml:id="br0">
      <inkml:brushProperty name="width" value="0.05292" units="cm"/>
      <inkml:brushProperty name="height" value="0.05292" units="cm"/>
      <inkml:brushProperty name="color" value="#C00000"/>
    </inkml:brush>
  </inkml:definitions>
  <inkml:trace contextRef="#ctx0" brushRef="#br0">2778 5011 0,'25'0'78,"-25"-25"-78,25 25 16,-25-25-16,25 25 0,-1 0 0,26-50 16,-25 50-16,74-49 15,0 24 17,0 25-17,1 25 1,48 24-1,-24 26 1,25-26 0,-49-24-1,24-25 1,-50-25 0,0 1-1,-24-1 1,0 25-1,24 25 1,25 24 0,25 1 15,25-1-15,0-49-1,-50-24 1,-24-51-1,-26 26 1,1 24 0,-1 50-1,26 24 1,24 1 0,-49-25-16,74-1 15,-100-24-15,51 0 16,-50 0-16,49 0 15,-49-24 1,24-1-16,1 0 16,0 0-1,-1 25 17,26 25-17,-50 0-15,74 24 16,-74-49-16,74 25 15,0-25 1,0-25 0,-49 1-1,-25-1 1,-1 25 0,26 0-1,49 25 1,50-1-1,-50-24 1,50-24 0</inkml:trace>
  <inkml:trace contextRef="#ctx0" brushRef="#br0" timeOffset="2533.64">15627 5259 0,'0'0'16,"25"0"-16,-25-25 0,0 0 15,0 0 1,25 25 0,-1-49-1,51 24 1,24 0-1,50 50 1,24 24 0,1 1 15,25 24-15,-1-49-1,-74-25 1,-99 0-16,74-25 15,-74 25-15,49-49 16,-74 24-16,50-25 16,-25 50-16,24-49 15,50 49 1,-24 25 0,74 74-1,-50-50 1,-74-49-16,74 50 15,-74-50 1,99 0-16,0-50 16,0-24-1,-50 24 17,1 26-17,-26 48 1,50 26-1,26 24 1,23 1 0,-24-50-1,50-50 1,-50-50 0,-25 26-1,-24-1 1,-26 25-1,26 50 1,-51-25-16,101 25 16,-101-25-1,100 25 1,124-25-16</inkml:trace>
  <inkml:trace contextRef="#ctx0" brushRef="#br0" timeOffset="4648.35">4812 6623 0,'0'0'0,"25"0"15,0-25 1,49 0 0,1 0-1,49-24 1,-75-1-1,50 1 1,75 24 0,0 25-1,-125 0-15,175 0 32,-175 25-32,174 24 15,-148-49-15,24 25 16,-49 0-16,173 24 15,99 26 1,-173-75 0,-99 0-16,99-25 15,-125 25-15,100-50 16,0 1 0,-24-1-1,48 25 1,1 1-1,0 48 1,50 1 0,-51 0 15,1-25-15,0-25-1,-25 0 1,0-49-1,-99 49-15,74 0 16,-74 1-16,25 24 16,49 24-1,25 1 1,49 50 0,1-26-1,-124-24-15,148-25 16,-148 25-16,74-50 15,25 0 1,-1-24 0,-48 24-1,-1 25 17,-25 25-17,50 49 1,25-24-1,99-1 1,-99-74 0,-25-49-1,-25 24 1,0-24 0,25 0-1,25 74 1,-50 0-1,-74 24-15,99 1 16,-99 0-16,124 0 16,-25 24 15,25 1-15,49 0-1,25-75 1,-24-50-1,24-24 1,-74 50 0,-75 24-1,50 50-15</inkml:trace>
  <inkml:trace contextRef="#ctx0" brushRef="#br0" timeOffset="17744.54">13097 8582 0,'-25'0'32,"0"0"-1,50 0 16,0 25-32,0-25-15,-1 25 0,1-25 16,0 0-16,99 25 16,-99-25-16,124 25 15,49-50 1,-24 25-1,-25 0 1,-25 0 0,0 0-1,25 0 1,-1 0 0,-98 0-16,0 0 15,-1 0 1,125 0-1,-50 0 1,0 0 0,0 0-1,50-25 1,-26 25 0,-24 0-1,-99 0-15,74 0 16,-74 0-16,50 0 15,49 0 1,0-25 0,0 25-1,0 0 1,0 0 0,-25 0-1,50 0 16,0 0-15,-50 0 0,0 0-1,0 0 1,0 0 0,1 0-1,-26 0 1,50 0-1,-25 0 1,1 0 0,48 0-1,-48 0 1,24 0 0,-25 0-1,0 0 16,25 0-15,25 0 0,-75 0-1,-24 25-15,74-25 16,-99 0-16,74 25 16,-25-25-1,26 0 1,24 0-1,-50 25 1,0-25 0</inkml:trace>
  <inkml:trace contextRef="#ctx0" brushRef="#br0" timeOffset="22493.88">19124 9599 0,'0'-24'0,"0"48"31,25-24-16,0 0 1,25 0 0,24 25-1,50 0 1,25 25 0,-25-26-1,-50-24 1,-49-24-16,25-26 15,-25 25 1,-1 0-16,26 1 16,0-1-1,24 50 1,0 24 0,-49-24-16,74 25 15,-49-26 1,24 1-1,50-50 1,-24-24 0,-26-26-1,1 51 1,-75-1-16,74 0 16,-49 25-16,24 25 15,26 0 1,-1-1-1,25 26 1,75-25 0</inkml:trace>
  <inkml:trace contextRef="#ctx0" brushRef="#br0" timeOffset="25342.48">22597 8756 0,'0'0'0,"0"-25"15,0 0 16,-25 25-31,25-24 16,0-1 15,-25 25 1,25-25-32,0 0 31,-24 25-16,-26-49 1,0 24 0,1 25-1,24-25-15,-25 50 16,26-25-16,-1 25 16,-50 24-1,1 26 1,24-1-1,1 25 1,24-99-16,0 99 16,0-99-16,1 75 15,-1-1 1,25-49-16,0 25 16,25-25-1,-25-1-15,24 26 31,1 24-15,25-24 0,24 24-1,-24-49 1,-50 0-16,74 0 16,-49-25-16,49 25 15,26-25 1,-26-25-1,0 0 1,1-49 0,-1-1-1,-49-24 1,-25 0 0,-25-75-1,25 75 16,-99-25-31</inkml:trace>
  <inkml:trace contextRef="#ctx0" brushRef="#br0" timeOffset="26159.37">22771 10046 0,'0'-25'0,"0"50"0,0-75 15,-25 50 1,25-25-16,-25-24 16,0 49-1,0-25 16,-74 50-15,50 24 0,-1 1-1,0 25 1,1-1 0,24 0-1,0 1 1,0-1-1,1-49 1,24 25 0,-25-26-1,0 1 1,0 0 0,0 0-1,-49-25 16,24 0-15,1-25 0,-1 0-1,25 25-15,1-49 16,-1 49-16,0-100 0</inkml:trace>
  <inkml:trace contextRef="#ctx0" brushRef="#br0" timeOffset="26826.28">21903 10071 0,'0'-25'0,"0"0"16,24 25-1,-24-50 1,25 50-16,0-49 16,0 49-1,0 0 1,-1 0-16,26 49 31,0-24-15,-1 0-1,50 74 1,-49-49 0,0 24-1,-1-24 1,-24 49-1,0-49 1,0 24 0,-1 1-1,26-26 1,-25-49-16,0 25 16,-1 0-16,51-25 15,-1 0 1</inkml:trace>
  <inkml:trace contextRef="#ctx0" brushRef="#br0" timeOffset="56355.18">7739 14238 0,'25'25'0,"0"-25"47,-1 0-47,1-25 15,50 25 1,-51 0-16,26 25 15,-25-25-15,74 24 16,0-24 0,50 0-1,0 0 1,74 0 0,-24 0-1,24 0 1,-173 0-16,98 0 15,-98 0-15,124 0 16,-1 0 15,26 0-31,-1 0 32,-74 0-17,-74 0-15,74 0 16,-75 0-16,100 0 15,-25 0 1,0 25 0,99 0-1,-74-25 1,50 25 0,-26-25-1,-24 25 1,74-25-1,-49 25 1,-124-25-16,123 0 16,-123 0-1,124 0-15,-26 0 32,51 0-17,-50 0 1,49 0-1,50 0 1,-124 0 0,75-25-1,-26 25 1,75 0 0,-124 0-1,25 0 1,-25 0-1,25 0 1,-25 0 0,0 0-1,-99 0 1,74 0 0,-49 0-16,49 0 15,0 0 1,25 0-1,-49 0 1,49 0 0,-50 0-1,0-25 1,-24 25 0,-25 0-1,0 0 1,-25-25 31</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32:09.663"/>
    </inkml:context>
    <inkml:brush xml:id="br0">
      <inkml:brushProperty name="width" value="0.05292" units="cm"/>
      <inkml:brushProperty name="height" value="0.05292" units="cm"/>
      <inkml:brushProperty name="color" value="#C00000"/>
    </inkml:brush>
  </inkml:definitions>
  <inkml:trace contextRef="#ctx0" brushRef="#br0">8731 10443 0,'25'0'94,"0"-25"-48,24 25-30,1-25-16,0 25 0,49 0 16,174 0-1,-273 25-15,99 25 16,-74-50 0,24 0-16,51 24 15,-51-48 16,50-26-15,-24 0 0,-50 50-16,24-24 15,-24 24-15,0 0 16,74 0 0,-24 24-1,-51-24-15,76 50 16,-76-50-16,26 25 15,74-25 1,0 0 0,-74-50-1,24 25 1,-24 1 15,24 24-31,0 24 31,50 51-15,0-26 0,25-24-1,0-50 1,-50 1 0,-49-26-1,24-24 1,-49 74-1,25 0 1,24 24 0,25 26-1,25 0 1,0-26 0,-49-48-1,-1-1 16,-49 25-15,74-50 0,-24 50-1,-1 25 1,25-25 0,-74 0-16,50 0 15,-51 0-15,76-25 16</inkml:trace>
  <inkml:trace contextRef="#ctx0" brushRef="#br0" timeOffset="1346.81">15255 9599 0,'0'0'0,"-25"-24"0,25-1 32,0 0-1,-25 25-31,-24-25 15,-26 0 1,-24 50 0,-25 0-1,0 25 1,50 24 15,-1 50-15,75-99-16,-25 49 15,25-24-15,0 49 16,25 0 0,0-74-16,49 99 15,-49-124-15,25 50 16,74-1 0,124-24-1,-75-25 1,1-49-1,-149 49-15,49-75 16,-74 50-16,0-74 16,-99-99-1,-25 24 1,25 75 0</inkml:trace>
  <inkml:trace contextRef="#ctx0" brushRef="#br0" timeOffset="1979.72">16694 9475 0,'0'0'0,"0"-24"15,-25 24-15,25-25 16,-25 25 0,25-25-16,-50-25 15,26 50-15,-26 0 16,-49 0 0,-25 50-1,24 0 1,26 49-1,49-74-15,0 74 16,1-50-16,24 51 16,0 48-1,24-23 1,100-1 0,50-25-1,25-74 16,-1-75-15,-24-49 0,-150 74-16,26-124 15,-50 99-15,-25-74 16,-99-74 0,-49 49-1</inkml:trace>
  <inkml:trace contextRef="#ctx0" brushRef="#br0" timeOffset="8412.83">9550 7218 0,'-25'-25'15,"25"1"1,-25 24-16,25-25 31,-74 0-31,24 25 16,-99 25 15,1 24-15,123-24-16,-25 50 15,50-51-15,-25 51 16,0 74 0,25-25-1,75 0 1,24 0-1,50-50 1,-25-24 0,50-50-1,-125-25-15,75-25 16,-99 50-16,99-149 16,-74 25-1,-50 100-15,-50-125 16,50 124-1,-124-99 1,-74 0-16</inkml:trace>
  <inkml:trace contextRef="#ctx0" brushRef="#br0" timeOffset="9928.62">5904 5407 0,'0'0'0,"-25"0"0,0 0 0,0-24 16,-25 24 15,-24-25-15,-50 0-1,0 50 1,-50 0 0,-74 24-1,25 1 1,173-25-16,-198 24 15,174-24-15,-174 74 16,25 0 0,-50 50-1,0 25 1,25 0 0,50-26-1,-100 76 1,99-76 15,-73 51-15,98-25-1,-74 98 1,99-73 0,124-150-16,-99 125 15,99-124-15,-99 123 16,-24 26-1,24 74 1,49-75 0,1 25-1,49 25 1,0-99 15,25 74-31,25-49 16,0 0 15,-25-150-31,49 150 16,-49-149-16,50 124 15,24 0 1,1-25 0,-26-50-16,26 25 15,-75-74-15,74 99 16,50 25-1,-25 0 1,1-50 0,-26 25-1,-24-74-15,74 74 16,-99-100 0,24 26-16,-24-25 0,74 74 15,-74-74-15,74 49 16,25 1 15,0-1-15,25 25-1,0 1-15</inkml:trace>
  <inkml:trace contextRef="#ctx0" brushRef="#br0" timeOffset="13876.08">1067 16049 0,'0'0'0,"-25"0"0,50 0 31,-25-25-16,24 25 17,1-25-17,50 0 1,24 25 0,-50-25-16,100 25 15,-99 0-15,-25 0 0,99-24 16,74 24-1,-99 0 1,-74 0-16,25 0 16,-25 0-16,-1 0 15,1 0 1,-25 24 31,-25-24-47,-24 0 15,-26 0 17,-73 0-17,-51 25 1,-24-25 0,24 0-1,75 0 1,50 0-1,99 0 1,49 0 0,1 25-1,73-25 1,-24 0 0,-24 0-1,-26 25 1</inkml:trace>
  <inkml:trace contextRef="#ctx0" brushRef="#br0" timeOffset="29122.96">10964 14784 0,'0'0'0,"0"-25"47,-25 25-32,25-25-15,0 0 16,-25 0-1,-25-24 1,-24-1 15,24 25-15,-24 1 0,24-1-1,-24 25 1,0 25-1,49-1 1,0-24-16,0 50 16,0-50-16,1 50 15,-26 74 1,25-25 0,25 0-1,0 25 1,25-50-1,0 1 1,49 24 15,-24-49-15,74-25 0,-25-25-1,25 0 1,25-50-1,-75 0 1,-24-49 0,-25-50-1,-50-24 1,-50 24 0,1 25-1,-50 74-15</inkml:trace>
  <inkml:trace contextRef="#ctx0" brushRef="#br0" timeOffset="30221.81">6697 14635 0,'-25'0'0,"25"-25"15,-24 25 1,24-25 0,-25 25-16,0-25 15,-25-24 1,1 49-1,-1 0 1,25 0-16,-49 0 16,0 49 15,24 26-15,25-50-16,-24 74 15,49-74-15,-25 49 16,25 75-1,0-25 1,49-25 0,26 25-1,-26-49 1,26-51 0,74 1-1,24-74 1,-49-51-1,-24 1 1,-100 74-16,24-124 16,-24 125-1,0-51 1,-273-198 0</inkml:trace>
  <inkml:trace contextRef="#ctx0" brushRef="#br0" timeOffset="31438.65">2406 14461 0,'0'0'0,"-25"0"0,25-25 31,-25 25-15,25-24-16,-24 24 15,-51 0 1,26 0-1,-26 24 1,1 1 0,-25 50 15,-1 49-15,51 24-1,49 1 1,25-25-1,49-25 1,-24-24 0,49 24-1,25-74 1,49-25 0,-24-75-1,-50-24 1,-49-25-1,-50-149 1,-74 75 0,-125 99-1</inkml:trace>
  <inkml:trace contextRef="#ctx0" brushRef="#br0" timeOffset="33658.33">4490 12526 0,'0'0'0,"0"-24"0,-25 24 0,0-25 16,0 25 15,-24-50-15,24 1-1,-25 24 1,25 0-1,-24 0 1,-1 25 0,-49 50-1,74-1 1,0-24-16,-24 50 16,24-26-16,25-24 0,-25 49 15,0 26 1,25-76-16,0 51 15,0-50 1,25 49-16,25 75 16,-1-75-1,26 1 17,24-50-17,0-25 1,75-50-1,-25-25 1,-50 26 0,-50-26-1,1-24 1,-50 50 0,-50-100-1,-24 25 1,0 49-1,49 51-15,-50-26 16,1 25 0</inkml:trace>
  <inkml:trace contextRef="#ctx0" brushRef="#br0" timeOffset="43751.93">8781 16966 0,'-25'0'47,"0"-24"-47,0-1 16,1 0 0,-1 0-1,0 0 1,0 25-1,-74-74 1,-25 24 0,25 26-1,49 24-15,1 0 16,24 0-16,-50 0 16,26 24-1,24 26 1,0-25-1,25 0 1,0 24 0,0 100-1,25-50 17,25 0-17,-1-24 1,1-26-1,49-24 1,-74-25-16,49 0 16,-49-25-16,25 25 15,-1-24 1,1-1 0,24-25-1,-24-24 1,-1-1-1,-49 1 1,0 0 0,-24 24 15,-26-24-15,0-1-1,1 26 1,-26-1-16</inkml:trace>
  <inkml:trace contextRef="#ctx0" brushRef="#br0" timeOffset="48034.34">8731 12626 0,'25'-50'0,"-25"25"47,-25 25-47,25-25 16,-25-24-1,1-1 1,-26 25 0,0 25-1,1-24 1,-26 24 0,1 24-1,0-24 1,24 25-1,25 0-15,-24 25 16,24-50-16,-25 74 16,25 0 15,1 1-31,24 49 31,24-25-15,1-25-1,0 26 1,25-26 0,49-24-1,-25-25 1,-49-25-16,74 0 16,-74-25-16,74 0 15,25 0 1,-25-25-1,1-24 1,-76 24 0,26-49-1,-50-25 1,-25 25 15,-24 0-15,-51 0-1,1 49 1,-50-24-16</inkml:trace>
  <inkml:trace contextRef="#ctx0" brushRef="#br0" timeOffset="53848.54">4589 16892 0,'0'0'16,"0"-25"46,-25 25-46,25-25-16,-25 25 15,-24-24 1,-1-26 0,-49 0-1,49 1 1,-24 24-1,24 25 1,25 0 0,1 50-1,-26-1 1,25 50 0,0-49 15,1 24-16,24-49 1,0 25 0,0-1-1,24-24-15,1 25 16,-25-25-16,50 24 16,-1 1-1,1-25 1,0-1-1,-26-24-15,51-24 16,-50 24-16,49 0 16,0-25 15,-24-25-31,24 1 16,-49-26 15,0 1-16,0-1 1,-50 1 0,0 0-1,-24-1 1,-26 50 0,-49 1-1</inkml:trace>
  <inkml:trace contextRef="#ctx0" brushRef="#br0" timeOffset="55015.37">4638 17934 0,'0'0'0,"0"-25"16,25 25 0,0 0-1,0 0-15,24 0 16,76 25-1,48 0 1,50-50 0,25 0-1,-49 25 1,-75-25 0,-50 25-1,-49 0 16,0 0-31</inkml:trace>
  <inkml:trace contextRef="#ctx0" brushRef="#br0" timeOffset="59030.82">17810 7417 0,'25'0'31,"-25"-25"16,-25 25-16,25-25-31,-25 25 0,-25-25 16,1 0-1,-75 25 1,24 50 0,26-25-1,-25 24 16,24 51-15,51-76 0,-1 51-1,25 49 1,0-50 0,25 1-1,-1-75-15,26 74 16,-25-74-16,49 50 15,50-25 1,50-25 0,0-25-1,-100-25 1,-24-24 0,-50-50-1,-50-75 16,-24 75-15,-50-25-16</inkml:trace>
  <inkml:trace contextRef="#ctx0" brushRef="#br0" timeOffset="60514.61">14784 14759 0,'0'-25'15,"-25"25"1,25-25 0,-25 0-1,25 1 1,-25 24-16,0-25 15,1 0 1,-51 25 0,1 0-1,-25 50 1,-1-1 0,51 1-1,-26 49 16,26 0-15,24 25 0,25-25-1,0-74-15,25 50 16,-1-75-16,26 74 16,74 1-1,25-51 1,25-24-1,-26-49 1,-73 24-16,24-50 16,-99 51-16,50-76 15,-75-24 1,25 75-16,-75-50 16,51 74-16,-1 0 15,-50-25-15,1 1 31,49 49-31,-49 25 0</inkml:trace>
  <inkml:trace contextRef="#ctx0" brushRef="#br0" timeOffset="64529.06">19174 14808 0,'0'-24'16,"0"-1"31,-25 25-32,25-25 17,-25 0-32,25 0 15,-24 25-15,-1-24 16,0-26 0,-25 25-1,1 0 16,-1 1-15,-24 24 0,49 24-16,-25-24 15,26 25-15,-1-25 16,-50 50 0,1-1-1,24 26 1,1-26-1,-1 1 1,50 0 0,0-1-1,0 26 1,0-1 0,25 0-1,-25-49 16,49 25-15,-24-25 0,25-1-1,24 1 1,1 0 0,-26 0-1,-24-25-15,50 25 16,-51-50-16,51 25 15,-1-25 1,-49 25-16,49-25 16,-49 0-16,0 1 15,49-51 1,-49-24 0,0-25-1,-25 0 16,-50-25-15,1 50-16</inkml:trace>
  <inkml:trace contextRef="#ctx0" brushRef="#br0" timeOffset="66178.83">17016 12576 0,'-25'-25'0,"25"0"32,-25 25-17,1-24 1,-1-1-1,-25 25 1,-24 25 0,-1-1-1,-24 76 1,25-26 0,-1 75-1,51-75 16,24-24-31,24 74 16,-24-75-16,50 51 16,49-26-1,100-49 1,-26-50 0,-49-24-1,0-100 1,-124-25-1,-99-24 1,0 74 0,-100 49-1</inkml:trace>
  <inkml:trace contextRef="#ctx0" brushRef="#br0" timeOffset="67361.66">21357 16867 0,'0'-25'15,"-25"25"-15,25-24 16,0-1 0,-25 25-16,0-50 15,-24 1 1,-1 49 0,1 0-1,-75 49 1,24 26-1,51-1 1,-1 75 0,25-25-1,75 0 1,0-50 0,74 1-1,99-100 1,-25-74 15,-99-1-15,-49-24-1,-100-49 1,-74 24 0,25 75-1,-25-1-15</inkml:trace>
  <inkml:trace contextRef="#ctx0" brushRef="#br0" timeOffset="68811.45">16991 16793 0,'-25'0'15,"25"-25"1,0 0 0,-24 25-16,-1-49 15,0 24 16,-25 0-15,26 25 0,-26 25-1,25 0-15,-49-1 16,74 1-16,-75 50 16,1-26-1,74-24-15,-50 49 16,50-49-16,0 50 15,75 49 1,24 0 0,0-50-1,25-24 1,-99-50-16,124-25 16,-124 0-1,74-99-15,-25 0 16,-24-50 15,-75 26-15,-74-1-1,-50 50-15</inkml:trace>
  <inkml:trace contextRef="#ctx0" brushRef="#br0" timeOffset="69796.32">21431 12799 0,'-25'-25'15,"25"1"-15,0-1 16,-49-74 0,24 74-1,0-25 16,-49 1-15,-25-1 0,24 75-1,-74 0 1,25 49 0,25 0-1,0 100 1,99-25-1,49 0 1,76-25 0,98-25-1,-99-99 17,99-99-32,-124-100 15,-124 26 1,-99-51 15,-24 125-15,-51 74-16</inkml:trace>
  <inkml:trace contextRef="#ctx0" brushRef="#br0" timeOffset="74576.66">23440 14759 0,'0'-25'31,"0"0"-15,0 0-1,0 1-15,0-1 16,-24 0-16,24-25 31,-25 1-15,-25-1-1,1 1 1,24 24-16,-25 0 16,25 25-16,-24-25 15,-26 50 1,-24 0-1,0 49 1,25-49 0,24 25-1,0-26 17,25 26-32,1 24 15,-1 26 1,0-1 15,25 0-15,0-49-1,25 49 1,0-50 0,24 26-1,26-26 1,-1 1-1,50 0 1,0-25 0,50-25-1,-75 0 1,25-50 0,-50-25-1,-24-49 16,-25-24-31,-25-76 32,-50 76-17,-24-1 1,-50 50 0</inkml:trace>
  <inkml:trace contextRef="#ctx0" brushRef="#br0" timeOffset="75726.5">22771 16197 0,'0'0'16,"0"-24"-16,0-1 15,0 0 1,0 0-16,25-49 15,24 24 17,26 50-17,-1 0 1,0 50 0,1-1-1,24 1 1,-25-50-1,-24-25 1,-25 25-16,0-25 16,-1 25-16,-24-24 0,25-1 15,0 0-15,0 0 16,0 0-16,-1 25 16,1 0-1,0 25-15,0 0 16,24 74-1,26-49 17,-75-25-32,49-1 15,-24-24-15,0 0 0,25-24 16,-1-1 0,1-25-1,24 1 1,1 24-1,-50 25-15,24 0 16,-49 25-16,50-1 16,24 1-1,-24 0 1,-25-25-16,74 0 16,-74-25-16,74-24 15</inkml:trace>
</inkml:ink>
</file>

<file path=ppt/ink/ink9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33:35.937"/>
    </inkml:context>
    <inkml:brush xml:id="br0">
      <inkml:brushProperty name="width" value="0.05292" units="cm"/>
      <inkml:brushProperty name="height" value="0.05292" units="cm"/>
      <inkml:brushProperty name="color" value="#C00000"/>
    </inkml:brush>
  </inkml:definitions>
  <inkml:trace contextRef="#ctx0" brushRef="#br0">12328 3473 0,'0'0'0,"0"-25"32,-25 25-32,0-25 31,1 25-31,-1 0 15,25-25-15,-50 25 16,25 0-16,-24 0 16,-26-25-1,1 1 1,-25 24 0,-25-25-1,24 25 1,-24 25-1,100-25-15,-26 0 16,25 24 0,0-24-1,-74 50 1,25 49 0,24 0-1,-24 50 1,49-49-1,25-1 1,0 25 0,25-99-16,-1 49 15,-24-49-15,50 49 16,-25-74-16,25 75 16,-26-51-16,51 26 15,-1 0 1,-24-1-1,99 1 1,-50-25 15,74-25-15,-49 0 0,25-25-1,-74 0 1,74-74-1,-75-25 1,-24 0 0,-26 0-1,-24 74-15,0-74 16,-24 99-16,24-74 16,-75-50-1,-24 0 1,0 75-1,-50 0 1</inkml:trace>
  <inkml:trace contextRef="#ctx0" brushRef="#br0" timeOffset="13229.16">12998 6077 0,'-25'0'0,"0"0"31,0 0-15,50 0 93,0-25-109,0 25 0,24 0 0,50 0 16,125 0-1,-51 0 1,-24 25 0,50-25-1,-1 0 17,0 0-17,-73 25 1,-1-25-1,24 25 1,-48-25 0,24 0-1,-25 0 1,25 0 0,0 0-1,-75 0-15,51 0 16,-75 0-16,74 49 15</inkml:trace>
  <inkml:trace contextRef="#ctx0" brushRef="#br0" timeOffset="14794.95">20141 5432 0,'-49'-49'15,"24"49"-15,25-25 16,-25 25 0,-24-50-1,24 50-15,-99-74 16,99 49-16,-124-25 15,50 50 1,-25 25 0,0 25-1,0 74 17,99-75-17,-25 75 1,50-24-1,0-76-15,25 76 16,-25-76-16,25 1 0,25 50 16,-26-50-16,1-1 0,74 51 15,100-1 1,99-24 0,-100-75-1,-173 25-15,49-25 16,-49 0-16,25-99 15,-50 0 1,-50-74 0,-24 49-1,-26 25 1</inkml:trace>
  <inkml:trace contextRef="#ctx0" brushRef="#br0" timeOffset="17478.57">7888 6648 0,'-25'0'0,"50"0"78,0 0-78,-1 24 16,1-24-16,25 0 0,148 0 16,1 25-1,49 0 17,-25-25-17,25-25 1,-198 25-16,99 0 15,-100 0-15,50-25 16,-24 25 0,-1 0-1,-49 0 1,0 0 0,0 0 30</inkml:trace>
  <inkml:trace contextRef="#ctx0" brushRef="#br0" timeOffset="22877.82">10517 6747 0,'0'0'0,"0"-25"15,0 0 1,-25 25 0,1-49-1,-26-1 1,0 25 15,1 25-15,-1 0-1,25 0 1,-74 99 0,50-24-1,24 24 1,0 0 0,50-24-1,24-1 1,-24-24-1,50-25 1,24 24 0,25-49-1,0-49 1,-25 24 15,-25-25-15,-49-24-1,-50-25 1,-99-125-16</inkml:trace>
  <inkml:trace contextRef="#ctx0" brushRef="#br0" timeOffset="31810.59">12526 6424 0,'-24'0'16,"24"25"46,0 0-30,0 0-32,0 0 15,0 24-15,-25 50 16,25 1 15,-25 24-15,25 0-1,0-99-15,0 49 16,0-49-16,0 49 16,0-24-1,0-25 1,0-1-16,0 1 16,0 0-1,25-25 16,0 0 32,-1 0-47,1 0-16,0 25 0,49-25 15,-24 0 32,-25 0-16,24 0 1,26-25-1,-1 25-16,224-25 1,-75 0 0,-124 25-1,-49 0 1,0 0 15,24-24-15,-24 24-1,24 0 1,-24 0 0,-26 0-1,51 0 1,-75-25-16,49 50 16,-24-25-16,25 0 15,-1 0 1,26 0-1,-1 0 1,1 0 0,-26 0-1,-24 0 1,0 0 0,25 0 15,-1 0-16,-24 0 1,0 0-16,24 0 16,-24 0-16,0 0 15,25 0 1,-1 0 0,1 0-1,24 0 1,-49 0-1,0 0 1,0 0 0,-1 0-1,26 0 1,-25 0 15,0 0 32,-25-25-48,0 0 17,0-25-17,0 1 1,0-26-1,0 1 1,0 0 0,0 49-16,0-25 15,0 25-15,0-24 16,0 24-16,0 0 16,0 0-1,-25 0-15,25 1 31,-25-1-15,25 0 0,0 0-1,-25 25 1,25-25 0,0 1-1,-25 24 32,1 0-16,-1 0-15,0 0 0,0 0-1,0 0-15,-24 0 16,24 0-16,-74-25 15,-25 25 1,-50-25 0,75 0-1,0 25 1,49 0-16,-49-25 16,74 25-16,-25 0 15,-49 25 1,0-25-1,49 0 1,-24-25 0,0 25-1,24 0 1,-24-24 0,-1 24-1,-24 0 16,25 0-15,-1 24 0,1-24-1,-1 0 1,1 25 0,-25 0-1,49-25 1,25 0-16,-24 0 15,24 0-15,0 25 16,-49-25 0,24 0-1,25 0-15,-24 0 16,24 0 0,0 0-1</inkml:trace>
  <inkml:trace contextRef="#ctx0" brushRef="#br0" timeOffset="49969.07">7094 8037 0,'0'-25'47,"25"25"0,-25-25-31,25 0-1,0 0-15,-1 1 16,26-1 0,24 0-1,1 25 1,-26 0-1,51 50 1,-26-1 0,0-24-1,-49-25-15,25 25 16,-25-25 0,24 0-16,26-25 15,-26 0 1,-24 0 15,25 1-15,-25 24-1,24 0 1,26 24 0,-26 1-1,26 0 1,-26-25-1,-24 0-15,49-25 16,-49 0 0,0 1-16,0-1 15,0 25 1,-25-25-16,24 25 16,1 0-1,0 0-15,-25 25 16,74 0-16,-49-25 15,25 24-15,-25-24 16,74 25 0,-74-50-16,24 25 15,-24 0-15,25-24 16,-25 24-16,-1 0 16,-24-25-1,25 50 1,0-25-1,49 49 1,1-24 0,49-25-1,-50 0 1,-24-25 0,-25-24-1,24 24 1,-49 0 15,25 25-15,49 25-1,-49-25-15,74 49 16,-74-49-16,74 25 16,-24-25-1,-1 0 1,-49 0-1,0 0 1,0 0 15,0 0-31,49 25 16,25 0 0,25-25-1,-25 0 1,-49 0-1,-25 0 17,0 0-1,-1 0-15,51 25-1,24-25 1,-74 25-16,124-1 15</inkml:trace>
  <inkml:trace contextRef="#ctx0" brushRef="#br0" timeOffset="54434.45">19472 8037 0,'-25'0'16,"50"0"-1,-1 0 48,-24 25-47,25-25-16,0 0 15,50 0-15,98 24 16,26-24-1,-26 0 1,-74 0 15,-24 0-15,-50 0 0</inkml:trace>
  <inkml:trace contextRef="#ctx0" brushRef="#br0" timeOffset="62948.27">6325 8706 0,'0'0'0,"0"-24"16,0-1-1,0 0 1,-25 0-1,25 0 1,25 25 15,0 0-15,0 0-16,74 0 16,75-24-1,99 24 1,-1 24-1,-98 1 1,-25 25 15,-75-50-15,1 25 0,-26-50-1,1 25-15</inkml:trace>
  <inkml:trace contextRef="#ctx0" brushRef="#br0" timeOffset="64281.09">12725 15230 0,'-25'0'15,"25"-25"-15,-25 25 16,25-25-16,-25 1 16,50 24 30,0 0-46,99 49 16,50-49 15,49 25-15,174-25 0,-199 0-1,50 0 1,-149 0-1,-49 0 1,-75 0 15,0 0-15,1 0 0,-26 25-16,-49 0 15,-75-1 1,1-24-1,-26 0 1,-49-24 0,124-1 15,50 0-15,98 25-1,1 0 1,50 0-1,74 0 1,-1 0 0,-98 0-16,74 0 15,-99 0-15,99-25 0</inkml:trace>
  <inkml:trace contextRef="#ctx0" brushRef="#br0" timeOffset="71529.08">11733 10244 0,'0'0'0,"0"-24"47,-25 24-47,25 24 47,0 1-31,0 0-1,25 0 1,-25 0-16,24-25 16,26 0-1,74-25 1,-50 0 0,-49 0-16,25 0 15,-25 25-15,49-24 16,-24 24-1,24 0 1,50 49 0,0 1-1,-25-1 17,50-24-17,-74-25 1,49-25-1,-50-24 1,-24 24 0,-26 0-1,26 25 1,0 25 0,74 25-1,25-1 1,-25-49-1,0 0 1,-50-49 0,-24 24 15,-26-25-15,26 50-1,24 25 1,1 0-1,49 0 1,0-25 0,-74 0-1,-26 0-15,76 0 16,-76-25-16,26 0 16,0 0-1,-1 25 1,-24 0-1,49 25 1,50 0 0,-49-25-1,49 0 17,-50-25-17,-24 25 1,-1-25-1,26 50 1,-25 0 0,-26-25-16,51 49 15,-50-49-15,49 25 16,25-25 0,0-25-1,-24 1 1,-50-1-1,-1 25-15,1-25 16,0 25 0,0 0-16,24 25 31,75 0-15,25-1-1,-25-48 1,-99 24-16,50-25 15,-51 25-15,26-25 16,-25 0 0,0 0-1,49 25-15</inkml:trace>
  <inkml:trace contextRef="#ctx0" brushRef="#br0" timeOffset="84859.24">18008 15081 0,'0'-25'31,"-25"25"-15,25-24-16,0-1 31,-24 25-31,24-25 0,0 0 16,-25 25 0,0-25-1,-49 1 1,-1 24-1,-49 49 1,25 26 0,24 24-1,75 25 1,25-25 15,50-24-15,49-26-1,25-24 1,-25-50 0,-25-24-1,-50-51 1,-98 26 0,-26-75-1,51 124-15,-51-49 16,50 49-16,-49 0 15,24 50-15</inkml:trace>
  <inkml:trace contextRef="#ctx0" brushRef="#br0" timeOffset="85596.13">19943 15081 0,'0'0'16,"0"-25"-16,-25 25 16,25-24-1,-25-26 1,-24 25-1,49 0-15,-50 50 16,25-25-16,-24 25 16,-26 49 15,1 50-15,49 0-1,50-24 1,49-51-1,50-24 1,-74-25-16,99-49 16,-100 24-16,51-25 15,-26-49 1,-124-25 0,-123 25-1,49 99 1,-25 24-1</inkml:trace>
  <inkml:trace contextRef="#ctx0" brushRef="#br0" timeOffset="86475.01">18083 16917 0,'0'0'0,"-25"-25"0,25 0 15,-25 25 1,0-25-1,-49-24 1,-1 74 0,1 49-1,0 25 1,74 25 0,24 25-1,76-50 1,73-24-1,1-100 1,-25-50 0,-75-73-1,-99 24 17,-99 49-32,-99-24 31,124 74-16,74 25-15,-25 50 0</inkml:trace>
  <inkml:trace contextRef="#ctx0" brushRef="#br0" timeOffset="87010.93">20241 16694 0,'0'0'16,"0"-25"-16,0 0 0,-25 25 16,25-25-1,-50 25 1,25-25-16,-24 50 16,24-25-16,-49 25 15,-26 49 1,26 50-1,49 0 1,100 0 0,-75-99-16,124 50 31,-75-75-31,125 0 0,-1-75 31,-73-24-15,-125-50-1,-174 25 1,1 50 0,-50-1-16</inkml:trace>
  <inkml:trace contextRef="#ctx0" brushRef="#br0" timeOffset="87691.84">17909 15602 0,'0'0'0,"-25"0"16,25-25-1,-25 25 1,1 0 15,24 25-31,0 25 16,-25 99-1,0 99 1,25 49 0,0 1-1,25-100 1,-25-148-16,0 99 16,0-124-1,25 99-15</inkml:trace>
  <inkml:trace contextRef="#ctx0" brushRef="#br0" timeOffset="88241.76">17934 15453 0,'0'0'0,"0"-24"0,0-1 31,25 25-16,-25 25 1,24-25 0,1 24-1,99 100 1,25 0 0,49 0-1,75 50 1,-49-25-1,48 49 1,-98-74 0,-124-99-16,99 50 15,-1-26 1,-24 26 15,-24-51-15,-51 1-1,1 0 1,24 0 0</inkml:trace>
  <inkml:trace contextRef="#ctx0" brushRef="#br0" timeOffset="88908.68">19918 15180 0,'0'25'0,"-25"-25"47,1 25-47,-1-25 15,25 25-15,-75 24 16,-24 26-1,-75 49 1,-24 50 0,24-26-1,125-98-15,-150 124 16,150-125-16,-100 75 16,-74 100-1,24-51 1,26-24-1,73-50 1,1-24 0,50-51-1,24 1-15</inkml:trace>
  <inkml:trace contextRef="#ctx0" brushRef="#br0" timeOffset="89491.59">20067 15156 0,'25'0'16,"-25"24"15,0 1-15,-25-25-16,25 25 0,0 49 15,0 26 1,25-51-16,-25 75 16,25-74-16,-1 99 31,26 124-31,24-1 16,-49-48 15,0-75-16,-25-125-15,25 76 16,0-76-16,-1 51 0</inkml:trace>
  <inkml:trace contextRef="#ctx0" brushRef="#br0" timeOffset="90241.49">17090 14833 0,'-24'0'0,"24"-25"31,-25 25-31,25 25 16,0 0 0,-25 0-16,25 0 0,0 99 15,0-100-15,0 150 16,25 49 0,24-24 15,-24-50-16,-25-1 1,25-73-16</inkml:trace>
  <inkml:trace contextRef="#ctx0" brushRef="#br0" timeOffset="91540.31">16917 14536 0,'0'-25'0,"0"50"31,25-25-15,-25 24-1,24-24-15,51 25 16,-50-25-16,123 25 16,-98 0-16,74-25 15,174 0 1,-75-25-1,99 25 1,1 0 0,-1 0-1,-24 0 1,-50 0 0,25 0 15,-75 25-16,1-25 1,-26 25 0,-123-25-16,74 0 15,-99 0-15,124 24 16,-25 1 0,0 0-1,-25-25 1,-25 0-1,-24 0 1,-25 0 0,-25 25 46,-25-25-46,25 25-1,0-1-15,0 1 16,0 50 0,0-1-1,25 75 1,0 0 0,24 0-1,1-25 1,-25-50-1,-25-24 17,0-26-32,0 1 0,-25 0 31,0-25-15,0 0-16,-49-25 31,-1 25-16,-98-49 1,-51 24 0,26 25-1,-50 0 1,50 25 0,-125-25-1,1 24 1,24-24-1,-24 0 1,-1 25 0,100-25-1,0 0 1,-25 0 0,173 0-1,-148 0 1,173 0-16,-74 0 15,75 0-15,-75 25 16,99-25-16,-74 0 16,24 0-1,50 0 1</inkml:trace>
  <inkml:trace contextRef="#ctx0" brushRef="#br0" timeOffset="92324.2">17115 16619 0,'0'-25'16,"0"1"-16,-25-1 16,25 0-16,0 0 15,0 0-15,-24 1 16,24 48 15,0 26-31,24 99 31,1 74-15,0 0 0,-25-173-16,50 173 15,-50-149-15,24-24 0,1 74 16,0 0 0,0-49-1,0-51-15,-50 1 0</inkml:trace>
  <inkml:trace contextRef="#ctx0" brushRef="#br0" timeOffset="93623.02">17066 16396 0,'24'-25'47,"1"25"-31,0 0-16,0 0 0,74 0 15,99-25 1,75 25 0,-25-25-1,-24 25 16,123-24-15,-25 24 0,-49 0-1,25 24 1,-224-24-16,125 0 16,-150 0-16,100 0 15,74-24 1,-49-1-1,24 25 1,-49-25 0,25 25-1,-50 0 1,0-25 0,25 25-1,-75-25 16,25 1-15,-74 24 0,0 0-1,-50 0 17,25 24-17,0 26 1,0 24-1,0 26 1,0 73 0,50 1-1,-25-25 1,24 24 0,-24-49 15,0 0-16,-25 0 1,0-49 0,0-50-16,0 24 15,0-24-15,0 0 16,-25-25 0,25 25-1,-50-25 1,1 0-1,-1 0 1,-49 25 0,-25-25-1,-74 0 1,-50 24 0,-25-24-1,-25 25 16,50-50-15,174 25-16,-224 0 16,223 0-16,-148-24 15,-149 24 1,-99 0 0,198 0-1,25 0 1,25 0-1,99 24 1,24-24-16</inkml:trace>
  <inkml:trace contextRef="#ctx0" brushRef="#br0" timeOffset="96872.57">17835 15180 0,'0'-24'16,"0"-1"15,-25 25-31,25-25 16,0 0 15,0 50-15,0 0-1,-25 24 1,0 51 0,25-76 30,25 1-46,-25 25 16,0-25-16</inkml:trace>
  <inkml:trace contextRef="#ctx0" brushRef="#br0" timeOffset="98190.39">19695 15304 0,'0'-24'0,"0"-1"16,0 0-1,0 0 1,25-24-1,49-26 1,-74 50-16,50 1 16,-25 24-16,24 0 15,1 24 1,-25 26 0,-25 0-1,-25-26-15,-25 76 16,25-76-16,1 1 15,-1 25 1,25-25-16,25-25 31,24 0-15,1-25 0,49-25-1</inkml:trace>
  <inkml:trace contextRef="#ctx0" brushRef="#br0" timeOffset="101537.92">17314 9178 0,'-25'-25'15,"25"0"32,25 25-47,-25 25 16,-25-25-16,25 25 15,0 0 1,0 49 0,0 0-1,0 125 1,25-50-1,-25-100-15,24 100 16,-24-124-16,0 74 16,0-74-16,0 49 15,0-49-15,25 25 16,-25-25 0,25-25 77,-25 24-93,25-24 16,-25 25 0,25-25-16,24 0 15,26 25 1,24-25-1,0 0 1,50 0 0,-75 0-1,1 0 1,-1 0 0,-24 0-1,-1 0 16,26 0-15,-1 25 0,-24-25-1,24 25 1,1-25 0,24 0-1,-25 0 1,-49 0-1,0 0 48,-25-25-63,0 0 78,25 0-78,-25 0 0,0 1 16,0-100-1,-50-50 1,25 25 0,1 0-1,-1 75 1,0-1-1,0 26 1,25 24-16,0 0 16,0 0-1,-25 25 1,25-24 0,-24 24 109,-1 0-94,0 0-31,0 0 15,0 0-15,-49 0 16,-50 0 0,25-25-1,24 25 1,-49-25 0,0 0-1,25 25 16,-25-25-15,50 25 0,-1-24-1,1 24 1,-1 0-16</inkml:trace>
  <inkml:trace contextRef="#ctx0" brushRef="#br0" timeOffset="103477.67">21555 14883 0,'-25'0'15,"1"-25"16,-1 25 1,0 0-17,0 50 1,25-26-16,-49 26 16,49-25-16,0 0 15,24 24 1,51-49-1,-26-25 1,26-49 0,-50 0-1,-25 49 1,-75-25 0,1 75-1,24-25 1,50 25-1,-25-25 1,25 25-16</inkml:trace>
  <inkml:trace contextRef="#ctx0" brushRef="#br0" timeOffset="104487.53">21927 17165 0,'0'0'0,"0"-25"16,-24 25-16,-1 0 31,0 0-15,0 50 0,-24 24-1,24-24 1,50-1-1,24-24 1,26-50 0,-1-24-1,-49-26 1,0 50-16,-50-49 16,0 49-16,-25 0 15,-24 1 1,24 24 15</inkml:trace>
  <inkml:trace contextRef="#ctx0" brushRef="#br0" timeOffset="105404.39">22349 15304 0,'-25'-24'16,"25"-1"15,0 0-15,0 0-1,25 25 17,0 0-32,-25 25 0,74 25 15,-24 24 1,-25-24 15,-25-1-15,-25-24-1,0-50 1,25-24 0,25-75-1,0 49 1,-1 1-1,1 24 1,0 50 0,25 50-1,-26 24 1,1 25 0,-25-24-1,0-25 16,0-75-15,0 0 0,0-50-1,0-49 1,25 0 0,25 50-1,-25 74 1,24 25-1,-24 0-15,25 49 16,-26-49-16,26 74 16,24 25-1,-49 0-15</inkml:trace>
  <inkml:trace contextRef="#ctx0" brushRef="#br0" timeOffset="105971.31">22523 16644 0,'0'0'0,"24"0"0,-24-25 0,0 0 16,0 1-1,25 24 16,25 0-15,49 74 0,-24 25-1,-75 0 1,0-24 0,-25-26-1,0-49 1,0-74-1,50-50 1,25 25 0,24-25-1,0 99 1,-49 25-16,25 25 16,-25 0-16,49 49 15,-24 25 1,-50 75 15</inkml:trace>
  <inkml:trace contextRef="#ctx0" brushRef="#br0" timeOffset="112519.4">17934 11361 0,'0'0'0,"0"-25"0,-25 25 15,25-50 1,-25 1 15,-24 24-15,49 0-16,-25 0 15,0 25-15,0 0 0,0 0 16,-49 50 0,-25 24-1,24 50 1,26-25-1,49 1 1,0-51-16,24 50 16,-24-74-16,75 25 15,24-1 1,75-49 0,-25-24-1,-75-51 1,-49-24-1,-25-50 17,-75 50-17,-73 25 1</inkml:trace>
  <inkml:trace contextRef="#ctx0" brushRef="#br0" timeOffset="113185.31">19397 11509 0,'0'0'0,"-25"0"0,25-24 16,0-1 0,0 0-1,-24 25-15,-1-50 16,-25 26 0,1 48-1,-1 1 1,-49 50-1,49-26 17,25 26-17,25 73 1,50-73 0,24-26-1,-49-24-15,74 0 16,-74-25-16,74-25 15,-24-24 1,24-75 0,-124-25-1,-99 25 1,25 49 0,0 26-1</inkml:trace>
  <inkml:trace contextRef="#ctx0" brushRef="#br0" timeOffset="123631.86">17338 11906 0,'0'0'0,"-24"0"0,24-25 15,0 1 16,0-1-31,0 50 47,0-1-31,0 1-16,-25 25 16,25 49-1,-25 0 1,25 50-1,0 0 1,0-75 15,0-49 1,0 0-1,0 0 0,25 49-15,24-24-1,1-50 1,0 25 0,-26-25-16,51 0 15,-50 0-15,49 0 16,25 0-1,1 0 1,24 0 15,-50 0-15,50 0 0,-50 0-1,50 0 1,-49-25-1,-50 25-15,49 0 16,-49 0-16,0 0 16,24 0-1,-24-25 1,0 25 0,0 0-1,-25-25 16,25 25-15,-25-25-16,0 1 16,0-1-1,0-50 1,0 1 0,0 49-16,0-74 15,0 74-15,-25-74 16,25 24-1,-25 1 1,25 49 0,-25 0-1,25 1 1,-25 24 15,1 0 0,-1 0-15,-25 0 15,-24 0-15,-100 0 0,-24 0-1,-1 24 1,150-24-16,-150 0 15,125 0-15,-50 0 16,-25 0 0,25 0-1</inkml:trace>
  <inkml:trace contextRef="#ctx0" brushRef="#br0" timeOffset="129630.03">4167 12427 0,'-25'0'15,"25"-25"1,-24 25-1,24 25 32,0 0-31,0 0-16,-25 24 16,25 51-1,0-76-15,0 76 16,-25-76-16,25 51 15,0 49 1,0-99-16,0 24 16,0-24-1,0 25 1,0-26 0,0 1-1,0 0 1,25-25 15,-25 25-15,25 0-1,-1 0 1,26-25 0,24 0-1,1 0 1,49 0-1,-25 0 1,-74 0-16,49 0 16,-49 0-1,49 0 1,1 0 0,-1 0-1,-24 0 1,24 0-1,1 0 1,24 0 0,-25 0-1,26-25 1,-1 25 0,0-25-1,0 25 1,25 0-1,-24-25 1,-76 25-16,76 0 16,-76 0-1,26 0 1,49 0 0,-74 0-1,49 0 1,-24 0-1,0 0 1,-1 0 0,26 0-1,-26 0 1,1 0 0,24 0-1,-24 0 1,49 0-1,-49 0 1,-1 0 15,26 0-15,-26 0 0,1 0-1,0 0 1,-1 0-1,-24-25 1,0 50 0,0-50-1,-1 25 1,1 0-16,0 0 16,0 0-1,-25-25-15,0 1 47,0-1-31,0 0-1,0 0 1,-25-49 0,25 24-1,-25-24 1,0-1-1,1-24 1,24 25 0,0-1-1,-25 26 1,25 24 0,0 0-16,0 0 15,0 1 1,0-1 31,0 50-32,-25-25 32,0 0-31,0 0-1,1 0 1,-1 24-16,-25-24 16,-74 25-1,25-25 1,-25 25 0,0-25-1,99 0-15,-74-25 31,74 25-31,0 0 0,-99 0 16,50-25 0,49 25-1,-49 0 1,49 0-16,-50 0 16,51 0-16,-51 0 15,50 0-15,-74 0 16,74 25-16,-49-25 15,49 0-15,-99 0 16,0 25 0,0-25-1,25 0 1,0 0 0,-1 0-1,26 0 1,0 0-1,-51 0 1,51 0 15,0-25-15,-26 25 0,76 0-16,-51-25 15,50 25-15,-74 0 16,25 25-1,-1-25 1,26 25 0,-50 0-1</inkml:trace>
  <inkml:trace contextRef="#ctx0" brushRef="#br0" timeOffset="187537">7045 13345 0,'24'0'47</inkml:trace>
  <inkml:trace contextRef="#ctx0" brushRef="#br0" timeOffset="197428.64">16446 12824 0,'-50'-99'0,"50"74"31,-25 25-15,0-50-16,-49-49 15,-1 50 17,1 49-17,0 0 1,-1 49-1,26 26 1,-1 73 0,25-24-1,75 50 1,49-25 0,0-124-1,50-25 1,-99 0-16,123-75 15,-148 50-15,50-49 16,-51 49-16,-24-74 16,-24 74-1,-51-99 1,-49 50 0,-25 24-1,75 25-15</inkml:trace>
  <inkml:trace contextRef="#ctx0" brushRef="#br0" timeOffset="198361.5">19844 13146 0,'0'0'0,"25"0"32,-1 25-1,1-25-15,0 0-16,25 0 15,123 0 1,50 0-1,25 0 1,1-25 0,23 1-1,-73-1 1,-125 25 0,-24 0-1,-25 25 1,-1-25-1,1 0 1,-50-25 0</inkml:trace>
  <inkml:trace contextRef="#ctx0" brushRef="#br0" timeOffset="199928.28">4589 13221 0,'0'0'0,"-25"-25"16,0 25 0,0-25-1,-24 0 17,-1 1-17,-49 24 1,0 49-1,24 1 1,1 49 0,49 0-1,25-74-15,-25 99 16,50-99-16,25 124 16,49-75-1,50-49 1,74-50-1,-99-24 1,-99 24-16,24-74 16,-49 74-1,-74-99 1,-25 49 0,0 26-1,-1 24-15</inkml:trace>
  <inkml:trace contextRef="#ctx0" brushRef="#br0" timeOffset="200791.16">8062 13767 0,'0'0'0,"-25"0"0,25-25 16,25 25 15,-1 25-15,1-25-16,74 24 16,25 1-1,149-25 1,99 0-1,-49 0 1,-26 0 0,-222 25-16,272-25 15,-297 0 1,99-25 0,49 25-1,-74-25 1,-74 25-1,-26 0 1</inkml:trace>
  <inkml:trace contextRef="#ctx0" brushRef="#br0" timeOffset="204110.7">22771 13271 0,'0'0'0,"0"-25"0,0 0 15,0 0 1,0 0 0,0 0-1,-25 25 1,-25-24-1,1-1 1,-26 25 0,-24 49 15,74-24-15,-49 75-1,-1-26 1,75 50-1,0-50 1,50 26 0,49-26-1,50-24 1,-25-50 0,25-50-1,-75 0 1,-74 26-16,0-76 15,0 76 1,-74-76-16,-100-24 16</inkml:trace>
  <inkml:trace contextRef="#ctx0" brushRef="#br0" timeOffset="206709.34">10641 13990 0,'0'-25'0,"0"0"15,0 0 1,-25 25-16,1-24 16,-1-26-1,-25 25 17,1 0-17,-26 25 1,26 0-1,24 25-15,-50 0 16,51 0-16,-26 24 16,0 51-1,26-26 1,-1 50 0,50-50-1,24 26 1,26-51-1,24-49 1,50-24 0,-25-51-1,-50 1 1,-49-1 15,-75 1-15,25 24-1,-74-24-15</inkml:trace>
  <inkml:trace contextRef="#ctx0" brushRef="#br0" timeOffset="-208055.43">4663 15404 0,'-25'-25'15,"25"0"17,-24 25-32,24-25 0,0 0 31,0 1-31,0-26 15,24 50-15,-24-25 16,25 0 0,0 1-1,25 48 1,24 26 0,1-25-1,-51 0-15,51-1 16,-50-24-16,49 25 15,0-50 1,-49 1 0,-25-1-1,25-25 1,0 50 15,0 25-15,-1-25-1,51 50 1,-1-26 0,1-24-1,-26 0 1,-24-24 0,25-51-1,-26 50 1,26 1-1,24 24 1,1 24 0,-25 1-1,-1-25 1,-24 0 0,0-25-1</inkml:trace>
  <inkml:trace contextRef="#ctx0" brushRef="#br0" timeOffset="-205805.75">7020 15304 0,'25'0'47,"-1"0"-31,1 0-16,0 0 15,49 0-15,125 0 16,-75 0 0,124 25-1,25 0 16,-25-25-15,-75 0 0,51 0-1,-175 0-15,125 0 16,-149 0-16,99-25 16,-99 25-16,99-25 15,-100 25-15,51-24 16,49 24-1,-50 0 1,-24 0 0,-25 0-1,-1 0 17,-24 24-17,25-24 1,-25 25-1</inkml:trace>
  <inkml:trace contextRef="#ctx0" brushRef="#br0" timeOffset="-202126.25">8434 8384 0,'0'0'0,"-25"0"0,25-25 47,0 0-16,-25 25 16,25 25-31,-25-25-16,0 25 16,25 0-1,-24-25-15,24 74 16,0-24-1,24-25 1,51-25 0,-1-50-1,1-24 17,-75 49-32,0 0 15,-50 0 16,0 0-15,26 25 0,-1 25-1,25 0 1,0 0 0,49-25-1,-24 0 1,25-25-1,-1 0 1,-49 0 0,-49 25-1,24 0 1,-25 0 0,26 25-1,24 0 16,24-25-15,1 0 0,0-25-1,-25 0 1,-25 25 0,0 0 15,1 0-31,-1 0 15,0 50 1,25 0 0,25 24-1</inkml:trace>
  <inkml:trace contextRef="#ctx0" brushRef="#br0" timeOffset="-201959.27">8483 8483 0,'0'0'0,"0"-25"15,0 1 1,-25-1-1,1 25 17,24 0-17,-25 0 1,25 25 0,0 49-1</inkml:trace>
  <inkml:trace contextRef="#ctx0" brushRef="#br0" timeOffset="-200707.44">14585 14660 0,'0'0'0,"-25"24"31,25 1-15,-24-25 0,-1 75-1,25-26 1,0-24 0,49 0-1,1-50 1,0-25-1,-26 1 1,-24 24 0,-24 0-1,-1 25 1,0 25 0,0 49-1,25-24 16,25-50-15,25-25 0,-1-24-1,-24 24 1,-50 0 0,0 50-1</inkml:trace>
  <inkml:trace contextRef="#ctx0" brushRef="#br0" timeOffset="-134342.65">13469 13419 0</inkml:trace>
</inkml:ink>
</file>

<file path=ppt/ink/ink9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38:37.770"/>
    </inkml:context>
    <inkml:brush xml:id="br0">
      <inkml:brushProperty name="width" value="0.05292" units="cm"/>
      <inkml:brushProperty name="height" value="0.05292" units="cm"/>
      <inkml:brushProperty name="color" value="#C00000"/>
    </inkml:brush>
  </inkml:definitions>
  <inkml:trace contextRef="#ctx0" brushRef="#br0">14039 3101 0,'0'-25'31,"0"50"-31,0-75 0,-24 50 0,24-25 15,0 0-15,-25-24 32,0 24-17,0 25-15,0-25 16,1 0-16,-1 1 16,-25 24-1,-24-25 1,-1 25-1,1 25 1,0-1 0,-1 26-1,-24 24 1,0 26 0,49-1-1,25-50 1,-24 51-1,49-26 1,0 25 15,24 0-15,-24-74-16,50 50 16,-25-50-16,25 49 15,-1-24 1,50-1-1,-74-49-15,99 25 16,-99-25-16,74 0 16,-74 0-16,99-25 15,-99 0-15,49-24 16,-24-26 0,-1-49-1,-49-49 1,-74-51-1,0 100 1</inkml:trace>
  <inkml:trace contextRef="#ctx0" brushRef="#br0" timeOffset="1532.78">15329 4118 0,'0'-25'16,"25"0"15,-25 0-31,25 25 16,-25-25-16,25 25 16,0-49-1,24-1 1,-24 50-1,25 0 1,-50 25-16,49 0 16,-24 0-16,25-1 15,24 76 1,25-51 0,0-24-1,-24-50 1,-26-24 15,1-51-15,-25 76-1,0-1 1,-1 50 0,26-1-1,0 51 1,24-26-1,1-24 1,-51-25-16,26-25 16,-25 1-16,0-1 15,24-25 1,-24 25 0,0 1-1,24 48 1,-24 1-1,50 0 1,-26 0 15,26-50-31</inkml:trace>
  <inkml:trace contextRef="#ctx0" brushRef="#br0" timeOffset="3216.55">20241 3076 0,'0'-25'0,"-25"25"16,25-25-16,0 0 31,-25 25-31,0-24 16,-49-1-1,49 0-15,-99 0 16,99 25-16,-49 0 16,-50 0-1,99 0-15,-99 50 16,99-50-16,-49 49 16,-50 26-1,49 49 1,26-25-1,-1 0 1,50 0 15,25 25-15,0-24 0,-1-100-16,51 74 15,-75-49-15,25 0 0,74 0 16,-74-1-16,124 1 15,-100-25-15,75 0 16,0-25 0,25-74-1,-50-25 1,-49-74 0,-75 24-1,0 75 1,-24 24-16</inkml:trace>
  <inkml:trace contextRef="#ctx0" brushRef="#br0" timeOffset="4598.36">21431 3820 0,'25'25'16,"-25"0"-16,25-25 16,-25 24-1,25-24-15,-1 0 16,1 0-1,0 0 17,99-49-17,0 24 1,-74 50 0,-25 0-1,24 24 1,1 1-1,49-25 1,-25-25 0,-24-25-1,-25 25-15,24-25 16,-49 0 0,25 25-16,0 0 31,0 25-16,24-25 1,-24 25-16,50-25 31,-51 0-31,51 0 16,-26 0 0,-24 0-1,-25-25 1,0 0-1</inkml:trace>
  <inkml:trace contextRef="#ctx0" brushRef="#br0" timeOffset="24843.55">17884 5606 0,'25'0'78,"-25"-25"-78,25 0 32,0 25-32,-1-25 15,1 25-15,25-24 16,-50-1-16,25 25 16,-1 0-1,26 25 1,-25-1-1,0 1 17,-1-25-17,26 25 48,-25-25-48,0 0 1,-1 0 0,26 0-1,0 0 1,-1 0-16,1 0 0,74 25 16,-99-25-16,99 0 15,-99 0-15,49 0 16,-49 0-1,24-25-15,1 0 16,0 0 0,-26 25 15,1 0-15,25 0-1,-1 50 1,1-25-1,49-25 1,-24-25 0,24 0 15,-74 25-31,0-25 16,-1 25-1,26 25 1,24 0-1,1 0 1,49-25 0,-25-25-1,-25 0 1,-24 0 15,0 25-15,-26 25-16</inkml:trace>
  <inkml:trace contextRef="#ctx0" brushRef="#br0" timeOffset="33807.31">4465 6052 0,'25'25'15,"-1"-25"95,1-25-95,25 1 16,-25 24-15,49 0-16,-24 0 16,123 0-1,-73 24 1,48 1 0,-123-25-1,0-25 16,0 25-31,74-49 16,-25 49 0,-49 0-16,50 25 15,-51-25 1,51 0-16,-1 24 16,-49-24 15,0 0-16,0 0 1,24-24 15,100-1-15,0 0 0,-75 75-1,-24-1 1,0-24-1,-26-50 1,1-24 0,25-26-1,-25 26 1,74 49 0</inkml:trace>
  <inkml:trace contextRef="#ctx0" brushRef="#br0" timeOffset="37489.8">16321 5581 0,'0'0'0,"-24"-25"32,-1 0-1,0 1-15,0-1-16,0 25 15,-24-25-15,-26 25 16,51 0-16,-26 0 15,25 0-15,-24 25 16,-75 49 0,49 1-1,75-51-15,-49 76 16,49-76 0,0 51-16,49-1 15,50 26 16,75-26-15,49-49 0,-49-25-1,-25-25 1,-75-49 0,-74-26-1,-49-24 1,-51 0-1,-24 99 1</inkml:trace>
  <inkml:trace contextRef="#ctx0" brushRef="#br0" timeOffset="38339.68">18405 6052 0,'0'-24'16,"0"48"15,0-48-31,0 48 0,25-24 16,24 0-1,76 0 1,-76 0-16,150 0 15,-150 0-15,199-24 16,50 24 0,-224 0-16,224-25 15,-248 25 1,123 0-16,-49-25 16,-74 25-1</inkml:trace>
  <inkml:trace contextRef="#ctx0" brushRef="#br0" timeOffset="40222.42">4192 15949 0,'25'-24'16,"-25"-1"-16,25 25 0,-1-25 16,26-25-1,24-24 1,1 49-1,24-24 1,-49 49 0,49 24-1,50 51 1,-50-26 0,-74-24-16,99 50 15,-99-75 1,-1 0-16,51 24 15,-50-48-15,49-1 16,25-50 0,-49 26-1,-1-26 1,1 51 0,24 24-1,-49 0-15,74 0 16,-74 0-16,25 24 0,24-24 15,50 25 1,-99-25-16,74 0 16,-74 0-1,0 0-15,0-25 16,-25-24 0,25 49-1,49 25 16,0-1-15,100 26 0,-75-50-1,75-50 1,-100-24 0,-49 49-16,25-24 15,-50 24-15,25 0 16,-1 25-1</inkml:trace>
  <inkml:trace contextRef="#ctx0" brushRef="#br0" timeOffset="43854.92">6276 6697 0,'0'0'0,"0"-25"32,-25 25-17,25-24 1,25 24 15,-1 0-15,1 0-1,0 0-15,99 24 16,-99-24-16,124 25 16,49 0-1,-74-25-15,25 25 16,-99-25-16,24 0 0,75 0 16,99 0-1,-75 0 1,-24-25-1,-25 25 1,-74-25 0,-25 25-1,0 0 1,-50 0 0,25 25-1,0 0 16</inkml:trace>
  <inkml:trace contextRef="#ctx0" brushRef="#br0" timeOffset="44621.81">9203 6772 0,'0'0'0,"0"-25"15,24 25 1,1 0 0,74 0-1,-74 0-15,99-25 16,-74 25-16,148 0 15,25 25 1,50 0 0,-74-25-1,-26 0 1,-148 0 0,25 0-16,-25 0 15,-1 0-15,1 0 31</inkml:trace>
  <inkml:trace contextRef="#ctx0" brushRef="#br0" timeOffset="46020.62">13221 6672 0,'0'-24'0,"25"24"47,0 0-47,-1 0 16,1 0-16,0 0 15,149 24 1,-1-24 0,-24 0-1,99-24 1,0-1-1,0 25 1,-74 0 0,-50 0-1,0 0 1,-25 0 0,-25-25-1,50 25 16,1 0-15,-101 0-16,26 0 16,-25 0-16,0 0 0,-1 0 15,26 0 1,0 0 0,-26 0-1,1 0-15,0 0 16,0 0-1,0 0 1,-1 25 0</inkml:trace>
  <inkml:trace contextRef="#ctx0" brushRef="#br0" timeOffset="52518.71">5978 9624 0,'0'0'0,"-25"-25"32,25 1-1,-25 24-31,1 0 16,-1 0-1,25-25 1,-25 25-16,-25 0 15,25 0-15,25-25 16,-24 25-16,-26 0 16,25 25-16,-24-25 15,-1 0 1,-49 49 0,49-24-1,1 50 1,-1-1-1,25-24 17,25 24-17,-25 25 1,1-24 0,24-1-1,24-24 1,1-1-1,0-24 1,0 0-16,0 0 16,-1 0-16,1-25 15,0 24-15,49 1 16,1 0 0,24-25-1,-25 0 16,1-25-15,24-49 0,-74 74-16,25-75 15,-26 51-15,26-51 16,0 26 0,-26-26-1,-48-74 1,-1 50-1,0 74-15,-49-74 16,49 74-16,-50-49 16,-49 24-1</inkml:trace>
  <inkml:trace contextRef="#ctx0" brushRef="#br0" timeOffset="54385.46">7937 9649 0,'-24'0'0,"24"-25"0,-25 0 31,25 1-31,-25 24 16,25-25-16,-25 0 15,0 25-15,25-25 16,-24 25 0,-1 0-1,0 0 1,-124 50-1,25 49 17,99-99-32,-24 124 15,49-99-15,-25 24 16,25 51 0,0-26-1,25 25 1,49-24-1,25-50 1,50-1 0,-124-24-16,124-24 15,-124 24-15,99-50 16,-50-24 0,1-75-1,-75 0 1,0 25 15,-25 99-31,-25-74 16,50 74-16,-99-25 0</inkml:trace>
  <inkml:trace contextRef="#ctx0" brushRef="#br0" timeOffset="61696.44">8880 11385 0,'0'25'47,"0"-50"16</inkml:trace>
  <inkml:trace contextRef="#ctx0" brushRef="#br0" timeOffset="64899">8830 11534 0,'0'-25'0,"-24"25"32,24-24-17,-25 24 1,25-25-16,-25 25 31,25-25-15,-25 25-16,0 0 15,1-25 17,-1 25-17,0 0 1,-74-25 0,-25 25-1,74 0 1,25 25-1,-24 25 1,24 24 0,0-24-1,0-1 1,25 26 0,0-1-1,0 1 1,0-1-1,25-24 1,-25-26 15,50 26-15,-1-25 0,1 0-1,24-1 1,-24-24-1,49 0 1,25-49 0,-74 24-1,49-25 1,-49-24 0,-26 0-1,-24 49-15,0-50 16,-24 51-1,-1-76-15,-50 26 16,26 24 15,-50 1-31</inkml:trace>
  <inkml:trace contextRef="#ctx0" brushRef="#br0" timeOffset="68064.56">7888 12923 0,'-25'-25'16,"25"1"15,-25 24 0,25-25-31,-25 0 32,25 0-1,-24 25-15,-1-25-1,0 25 1,0-24-1,0 24 1,1-25 15,-1 25-15,0 0-16,0 0 31,0 0-31,-24 25 16,-100 24-1,124 1 1,0-25-16,1-1 31,24 1-31,-25 0 16,25 25 0,-25-1-1,25-24-15,0 0 16,0 0-16,0 24 15,0 1 1,25 0 0,-25-1-1,25 1 1,-1 24 0,1-24-1,-25-25-15,50-1 16,-50 1-1,25-25-15,49 25 16,-24-50 15,74 0-15,-25-49 0,-50 24-1,1-49 1,0 25-1,-26-1 1,-48-49 0,-1 50-1,-50-1 1,1 26 0,0 24-1</inkml:trace>
  <inkml:trace contextRef="#ctx0" brushRef="#br0" timeOffset="70133.27">5854 12874 0,'0'0'0,"0"-25"15,-25 25-15,0-25 32,0 25-32,1 0 15,-1 0 1,-25 0-1,-24 0 1,-1 50 0,1-1 15,24 26-15,26-1-1,24 25 1,49 25-1,26-24 1,49-26 0,-100-74-16,125 25 15,-99-25-15,49-50 16,75-74 0,-149 50-1,-25-1 1,-100-49-1,-24 50 1,-74-1 0</inkml:trace>
  <inkml:trace contextRef="#ctx0" brushRef="#br0" timeOffset="71280.12">4862 11336 0,'0'0'0,"-25"-25"15,0 25 1,25-25-16,-25 25 16,-24-25-1,-26 1 1,1-1 0,-25 74-1,24 1 1,1 99-1,49-25 1,50 0 15,49 0-15,75 0 0,25-99-1,24-50 1,-49-74-1,-50-50 1,-99 124-16,-25-74 16,25 74-16,-99-99 15,-99 0 1</inkml:trace>
  <inkml:trace contextRef="#ctx0" brushRef="#br0" timeOffset="73912.75">1042 10096 0,'0'0'0,"-25"0"16,25-25-16,0 0 31,-25 25 0,25 25 1,25-25-32,-25 74 15,50 25 1,-1 50-1,1-50 1,-50-74-16,49 50 16,-49-51-1,25 1 1,-25 0-16</inkml:trace>
  <inkml:trace contextRef="#ctx0" brushRef="#br0" timeOffset="74279.7">943 9996 0,'0'-25'0,"0"50"0,0-74 16,0 24-1,0 0-15,49 0 16,1-24-1,49-1 1,25 25 0,0 50 15,-50 25-15,1 24-1,-50 25 1,-50 25-1,-25-49 1,-49 49 0,25-50-1,-75 1 1</inkml:trace>
  <inkml:trace contextRef="#ctx0" brushRef="#br0" timeOffset="74579.66">1240 10393 0,'25'0'31,"-25"-25"-31,25 25 16,0 0-16,24 25 16,50 0-1,-24 0 1,24 49 0,-74-74-16,25 75 15,-26-75-15,26 99 16</inkml:trace>
  <inkml:trace contextRef="#ctx0" brushRef="#br0" timeOffset="75079.59">1761 10418 0,'-25'0'16,"25"-25"-16,0 0 31,25 25-15,0 0-1,0 0 1,49-24-1,-24-1 1,-50-25 0,-25 1-1,0-1 17,-24 50-17,24 0 1,-25 74-1,25 1 1,25 24 0,25-49-1,-25-26-15,75 1 16,-51-25-16,51-25 16,49-24-1,25-125 1</inkml:trace>
  <inkml:trace contextRef="#ctx0" brushRef="#br0" timeOffset="75696.5">2555 10145 0,'-50'-25'16,"100"50"-16,-100-74 0,25 24 0,1 0 16,-26-25-1,50 25-15,-50-24 16,26 49-16,-1 0 15,-50 49 1,26 26 0,24 24-1,25 0 17,50-49-17,49-25 1,25-50-1,0-49 1,-75-26 0,-24 76-16,0-101 15,-25 76-15,-25-50 16,-24-25 0,-1 0-1,25 99 1,0 25-1,25 49 1,-24-49-16,24 100 16,0-76-1,0 100 1,24-99-16,1 174 16,-25-174-16,50 99 15,74 124 1</inkml:trace>
  <inkml:trace contextRef="#ctx0" brushRef="#br0" timeOffset="76412.39">2580 11485 0,'0'0'16,"0"-25"-16,-25 25 0,25-25 0,-25 0 15,0 25 1,-49-74 0,49 74-16,-99-75 15,99 75-15,-124-74 16,-74-25 0,25-25-1,74 0 1,124 49-1,74-24 1,25 49 0,1 26 15,-76 24-31,26 49 16,-50-24-16,0 74 15,-25 25 1,25-99-16,-25 124 15,25-100-15,-24 51 16,48 49 0,-24-50-1,25-99-15,25 99 16,-25-99 0,-1 25-16,76-25 15,48-50 1,1-74-1,-99 0 1,-100-50 0,-24 75-1,49 74 1,-124-24-16</inkml:trace>
  <inkml:trace contextRef="#ctx0" brushRef="#br0" timeOffset="76812.35">1836 12204 0,'0'-25'0,"0"50"62,0 0-62,24 0 0,-24 24 16,50 75-1,0 25 1,-1 0 0,-24-75-16</inkml:trace>
  <inkml:trace contextRef="#ctx0" brushRef="#br0" timeOffset="77312.28">1885 12278 0,'0'0'0,"0"-24"0,-25 24 0,25-25 16,0-25 0,-24 25-1,24-49 1,49 24-1,26-24 1,24 74 0,0 25-1,-25 49 1,-49 50 0,-50-99-16,-24 149 15,49-150-15,-50 51 16,1-26-1,49-49 1,49-24 0,26-26 15,24 25-15,-50 0-1,26 75 1,-50 24-1,-25 75 1,-25-50 0,-50 1-1,-24-51 1,25-74 0,49 1-16,-74-100 0</inkml:trace>
  <inkml:trace contextRef="#ctx0" brushRef="#br0" timeOffset="77695.23">2555 11857 0,'0'0'0,"0"24"62,0 1-62,0 0 16,0 0-16,25 0 16,-1 123-1,1 1 1,0 0-1,25-25 1,49-49 0,-25-51 15,50-24-15,-49-74-1,-50-50-15</inkml:trace>
  <inkml:trace contextRef="#ctx0" brushRef="#br0" timeOffset="78112.18">3051 12030 0,'0'25'47,"0"0"-31,0 0 0,25-1-16,-25 1 15,25 50 1,-1 24-1,26-49 1,24-26 0,1-73-1,-26-1 1,1-74 0,-75 0-1,-24 25 1,-1 24-1,25 51-15,-24-1 16</inkml:trace>
  <inkml:trace contextRef="#ctx0" brushRef="#br0" timeOffset="78629.1">3646 12055 0,'25'0'78,"0"-25"-62,0 0-16,0 25 0,-25-24 15,74-26-15,-49 50 16,-25-25 0,25 25-16,-25-25 15,0 1 1,-25-76-1,-50 51 1,1 98 0,24 26-1,25-26 1,25-24 0,0 0-1,100 74 1,98 25-1,-74-149 1,0-49-16</inkml:trace>
  <inkml:trace contextRef="#ctx0" brushRef="#br0" timeOffset="86276.04">3200 13568 0,'0'0'16,"0"-25"-16,-25 25 16,0 0-1,0 0 1,25-24-16,0-1 31,25 0-15,0 0-1,25-49 1,-26 49-16,76-25 16,-76 26-16,76-1 15,-26 25 1,-24 74 0,-26 25-1,-48 75 1,-1-25-1,25-124-15,-75 123 16,75-123 0,-24 0-16,-1 74 15,0-74 1,50-25 15,0 0-15,-1 0-1,1 0 1,25-25 0,99-74-1,-50 25-15</inkml:trace>
  <inkml:trace contextRef="#ctx0" brushRef="#br0" timeOffset="86593">3969 13022 0,'0'0'16,"-25"0"-16,25 25 62,0 0-46,0 0-16,0 0 15,0 74-15</inkml:trace>
  <inkml:trace contextRef="#ctx0" brushRef="#br0" timeOffset="86808.97">4093 12923 0,'0'-25'16,"0"50"0,0 0 15,0 0-31,-25 0 16,25 99-16</inkml:trace>
  <inkml:trace contextRef="#ctx0" brushRef="#br0" timeOffset="87193.92">2853 13866 0,'0'-25'0,"-25"0"32,25 0-1,25 1-31,-25-26 0,0-74 31,24-99-15</inkml:trace>
  <inkml:trace contextRef="#ctx0" brushRef="#br0" timeOffset="87408.89">2654 13891 0,'0'-25'0,"-25"0"0,25 0 16,-25 0-16,1-99 15,48-74 1</inkml:trace>
  <inkml:trace contextRef="#ctx0" brushRef="#br0" timeOffset="92358.19">10492 9649 0,'0'-25'172,"-24"25"-172,24-25 0,-25 1 16,-25-26-1,1 25 1,-1 25-1,0 0 1,-24 25 0,24 0-1,1 24 1,24-24 15,0 0-31,0 49 16,0-74-16,1 50 15,-1 49 1,25-49 0,0 24-1,0 1 1,25-26 0,-1 1-1,26 0 1,-25-26-1,0-24-15,24 25 16,-49 0-16,50-25 16,24 25-1,-24-25 1,24 0 0,1-25 15,-26 0-16,1-24 1,-25 24 0,0-50-1,-1 26 1,-24-75 0,-49 24-1,24 1 1,-25 25-1,26 49-15,-76-25 16</inkml:trace>
  <inkml:trace contextRef="#ctx0" brushRef="#br0" timeOffset="94257.93">12725 9525 0,'0'0'0,"0"-25"63,-25 25-63,0 0 15,0 0 1,-24-25 0,-50 25-1,-25 25 1,74 0 0,-24 25-1,49 49 1,25 25-1,25-25 1,49 0 0,50-24-1,25-75 1,-25-50 0,-50-24 15,-74-26-16,-25-24 1,25 75-16,-49-1 16,24 25-16,-74 1 15</inkml:trace>
  <inkml:trace contextRef="#ctx0" brushRef="#br0" timeOffset="95156.8">13370 11807 0,'0'-25'31,"-25"25"-31,25-25 16,-25 25-1,0-24-15,-24-1 16,-26 25 15,-24 0-15,25 25-1,-1 49 1,75 0 0,0 26-1,25-76-15,49 76 16,-49-76-16,124 51 16,0-50-1,25-100 1,-75-24-1,-99-25 1,-50 25 0,50 74-16,-99-49 15,74 49 1,-99 0-16</inkml:trace>
  <inkml:trace contextRef="#ctx0" brushRef="#br0" timeOffset="96056.68">11609 13072 0,'0'0'15,"0"-25"-15,0 0 16,-25 25 0,0-24-1,-25-1 1,26 0 0,-26 50-1,0 24 1,26-49-16,-1 50 15,0-25-15,-25 74 16,1 0 0,49-74-16,0 50 15,0-51 1,49 51-16,26-26 31,-50-24-31,99 0 16,-100-25-16,125-50 15,-25-24 1,-49-50 0,-75 50-1,-75-26 1,-24 26 0,-25-1-1</inkml:trace>
  <inkml:trace contextRef="#ctx0" brushRef="#br0" timeOffset="111452.55">9872 11658 0,'0'-25'15,"-25"25"-15,1-24 47,24-1-47,0 0 16,-25 25-1,25-25 1,-25 25 0,-25-49-1,26 24 1,-26-25 0,25 25-1,-24 1 1,24 24-1,-25 0 1,25 0 0,-49 49-1,24 1 1,1-1 0,-1 1-1,25-25 1,-24 24 15,49-24-31,-25 25 16,25-25-16,0-1 15,-25 26 1,25-25 0,0 0-16,0-1 15,0 1-15,25 0 16,-25 0-1,0 0-15,0 24 16,25-49 0,-25 25-16,0 0 15,25 0 1,-25-1 15,24 1-31,-24 0 0,25 25 16,0-50-1,-25 49 1,25-49-16,0 50 16,-25-25-16,24-25 15,1 49 1,0-24 0,25 0-1,-26 0 1,26 0-1,0-25 1,-1 0 0,1 0-1,24 0 1,1-25 0,-51 0-1,51 0 1,-50 0 15,-1 1-15,1-1-1,-25-25 1,25 1 0,0-51-1,-25 26 1,0 24-1,0-49 1,0 25 0,-25-1-1,0 26 1,0-26 15,-24 26-31,-26-26 16</inkml:trace>
  <inkml:trace contextRef="#ctx0" brushRef="#br0" timeOffset="117700.69">14163 10195 0,'0'0'0,"-24"0"109,24 25-109,-50-1 78,50-48-78,0-51 0,25 50 31,-25 1-15,25 48 0,24 1-1,-49 0 1,0 0-1,-25 0 1,1-1-16,-1-24 16,0 25-16,0-25 15,-49-49 1,49-51 0,25 1-1,50-25-15</inkml:trace>
  <inkml:trace contextRef="#ctx0" brushRef="#br0" timeOffset="118250.61">14412 10220 0,'0'-25'94,"0"0"-78,0 0-1,-25 25-15,25-25 16,-25 25 15,25-24-15,-25-1 0,0 25-16,0-50 15,25 25 1,-24-24-16,24-26 15,24 1 17,101-25-32</inkml:trace>
  <inkml:trace contextRef="#ctx0" brushRef="#br0" timeOffset="119020.5">14734 10319 0,'0'0'0,"0"-25"15,0 0 1,0 0-16,-25 1 15,25-26 1,25 0 0,25 1-1,24-1 1,-49 25-16,49 25 16,-49 0-16,25 50 15,-26 49 1,-48 25 15,-51 0-15,75-99-16,-74 49 15,49-49-15,0 0 16,0-25 0,50-25-1,-25 0-15,25 1 16,0-1-16,0 0 15,-1 25-15,26-25 16,-25 25-16,24 0 16,26 25-1,-50 49 1,-1 1 15,-48-1-31,-26 25 16,-24-24-1,-26-50 17,1-25-17,74 0-15,-148-75 0</inkml:trace>
  <inkml:trace contextRef="#ctx0" brushRef="#br0" timeOffset="119367.45">15503 9798 0,'-25'0'31,"25"25"-15,0-1-1,-25 26 1,-49 74 0</inkml:trace>
  <inkml:trace contextRef="#ctx0" brushRef="#br0" timeOffset="119600.42">15602 9649 0,'25'0'0,"-25"25"47,0 0-32,0-1-15,0 1 0,0 50 16,0-1-1,-74 100-15</inkml:trace>
  <inkml:trace contextRef="#ctx0" brushRef="#br0" timeOffset="127382.34">4192 7640 0,'0'0'0,"0"-25"15,0 0 1,-25 25-1,25 25 32,0 0-31,0 24 0,0 26-1,-25 98 1,25-148-16,-24 124 15,-1-99 1,0 123-16,25 1 31,0-75-15,-25-24 0,50-26-1,-25-24 1,0 0-1,25-25 17,0 0-17,24 0 1,26 0 0,73 0-1,26 0 1,-149 0-16,99-25 15,-75 25 1,125 0-16,-50 0 31,0 0-15,-99 0-16,99 0 16,-99 0-16,49 0 15,-49 0-15,49 0 16,-49 25-16,50-25 15,49 0 1,-50-25 0,-24 25-1,-1-25 1,-49 0 15,25 25-15,-25-49-1,0-1 1,25-24 15,-25-1-15,25 1 0,-25-75-1,0 25 1,0-25-1,0 50 1,-25 0 0,0 24-1,25 51-15,0-1 16,0 0-16,0 0 16,-25 25 30,25 25-30,-24-25 15,-1 0-15,-50 25 0,-24 0-1,-50-25 1,-124 24-1,-49 1 1,49 0 0,-149-25-1</inkml:trace>
  <inkml:trace contextRef="#ctx0" brushRef="#br0" timeOffset="128848.14">6846 13767 0,'0'0'0,"0"-25"16,-25 25-16,25-25 0,0 0 16,-25 25-1,1-49 1,-51-1 0,1 25-1,-50 25 1,25 50-1,74-25-15,-99 99 16,99-100-16,-49 76 16,-26 98-1,76-24 1,48-1 0,51-49-1,-50-99-15,99 74 16,-75-74-16,-24-25 15,149 25-15,49-75 16,50-74 15,-100 0-15,-148-49 0,-99 24-1,49 124-15,-74-99 16,49 74-16,1 26 0,-76-76 15,76 76-15,-199-76 16</inkml:trace>
  <inkml:trace contextRef="#ctx0" brushRef="#br0" timeOffset="129664.02">11658 13940 0,'0'-25'16,"0"1"-16,0-1 16,-25 0-1,-24 0-15,-50-49 16,-25 49 0,0 50-1,-1 0 1,1 49-1,25 50 1,99 0 15,25 25-15,99 25 0,99-75-1,-49-74 1,49-75-1,-124-49 1,-74 24 0,-99-123-1,-75 49 1,0 25-16</inkml:trace>
</inkml:ink>
</file>

<file path=ppt/ink/ink9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41:27.573"/>
    </inkml:context>
    <inkml:brush xml:id="br0">
      <inkml:brushProperty name="width" value="0.05292" units="cm"/>
      <inkml:brushProperty name="height" value="0.05292" units="cm"/>
      <inkml:brushProperty name="color" value="#C00000"/>
    </inkml:brush>
  </inkml:definitions>
  <inkml:trace contextRef="#ctx0" brushRef="#br0">11460 5358 0,'-25'0'16,"25"-25"-16,0 0 31,-25 0-15,50 25 30,0 0-30,0 0 0,-1 0-16,1 0 15,0 0-15,99-24 16,25 24 0,24-25-1,-49 0 1,-24 0-1,-51 0 1,26 25 0,-26 0-1,26 25 1,24 50 0,25-26-1,-50 1 16,26-25-15,-26-50 0,-49 0-16,49-25 15,-49 26-15,0-1 0,0 0 16,-1 0-16,51-24 16,-25 49-1,-26 0-15,51 49 16,-75-24-16,74 49 15,50 26 1,-99-100-16,74 49 16,-74-49-16,49 0 15,26-74 1,-51 24 0,26 1-1,-26 24 16,26 25-15,-75 25-16,74 24 16,-49-49-16,49 75 15,26-26 1,-1-49 0,0-25-1,-49 1-15,24-26 16,-49 25-16,0-24 15,-1 49-15,1-50 16,0 50 0,-25 25-16,50 0 15,24 24 1,0 1 0,50-25-1,-99-25-15,99 0 31,-99-25-31,74 0 16,-24-25 0,-26 26-1,-24-1-15,0 25 16,-25 25-16,25-1 16,24 26-1,51 24 1,-26-24-1,25-50 1,-74 0-16,49-25 16,-49 0-16,74-49 15,-24 0 1,24 24 0,0 50-1</inkml:trace>
  <inkml:trace contextRef="#ctx0" brushRef="#br0" timeOffset="2165.69">18876 4043 0,'0'0'0,"0"25"31,0 0-15,0 0-16,0-1 16,0 76-1,0-1 1,25 50 0,-25-50-1,0 50 16,25-25-15,-25-25 0,0-25-1,25-49 1,-25 0 0,0 0-1,25-25 1,-1 25-1,26-1 1,24 1 0,1-25-1,74 25 1,24-25 0,26 25-1,-26-25 16,51 0-15,-175 0-16,150-25 16,-175 25-16,125 25 15,25 0 1,-25-1 0,-25-24-1,49 25 1,-24 0-1,-74 0 1,49 0 0,-25-25-1,0 24 1,25-24 0,25 0-1,-50 25 1,0-25 15,1 25-15,-1 0-1,-74-25 1,-1 0 0,26-25-1,-25 0 1,0 0-1,-1-24 1,26-1 0,-25 1-1,0-26 1,-1-24 0,1 0-1,-25-25 16,0-50-15,-25 149-16,25-74 16,0 74-16,0-49 15,0-1 1,-24 26 0,24 24-1,0 0-15,-25 0 16,25 1-16,0-1 15,0 0 1,0-25 0,-25 50 62,0 25-78,0-25 15,1 0-15,-1 0 16,-50 25 0,-73-50-1,-51 25 1,-24-25 0,49 1-1,50-1 1,0 25-1,0 0 1,-49-25 0,148 25-16,-99 0 15,99 0-15,-99-25 16,0 25 0,99 0-16,-99 0 15,99 0 1,-24 0-1,-100 0 1,74 0 0,-49 25-1,-24-25 1,24 0 0,-50 25-1,50-25 1,-50 25-1,-49-1 1</inkml:trace>
  <inkml:trace contextRef="#ctx0" brushRef="#br0" timeOffset="18428.44">18529 7342 0,'-25'-25'0,"50"50"0,-25-50 31,0 1-15,25 24-1,-25-25-15,25 25 16,0 0-1,-1 0-15,26 25 16,99-25 15,49 24-15,-24-24 0,24 0-1,-148-24-15,49 24 16,-49 0-16,-1 0 0,1 0 0,99-25 15,24 0 1,51 25 0,-76 0-1,-24 0 1,50 0 0,-50 25-1,-99-25-15,99 25 16,-74-25-16,74 24 15,-25-24 1,50 25 15,-50-25-15,0 0 0,25 0-1,0 25 1,-25-25-1,1 0 1,73 25 0</inkml:trace>
  <inkml:trace contextRef="#ctx0" brushRef="#br0" timeOffset="20944.09">5655 8136 0,'0'0'16,"25"0"-16,0 0 0,49 0 16,-74 25-16,174-25 15,-149 0-15,99 0 16,74 0 0,-24 0-1,-124 0-15,173 0 16,-174 0-1,76 0-15,73 0 16,-24 0 15,-1 0-15,26-25 0,-75 25-1,49 0 1,-49 0-1,-24 25 1,-1-25 0,0 0-1,-49 25 1,49-25 0,-25 0-1,-49 0-15,25 0 16,-26 0-16,1 0 15,25 0-15,24 0 16,25 0 15,1 0-15,-26 0 0,1 0-1,-26 0 1,26-25-1,-51 25 1,26 0 0,0 25-1</inkml:trace>
  <inkml:trace contextRef="#ctx0" brushRef="#br0" timeOffset="23243.77">14213 8161 0,'25'0'47,"0"0"-32,-1 0-15,51 0 16,24 0-1,-49-25-15,74 25 16,-75 0-16,75 0 16,-24 0-16,123-25 15,-174 25-15,75-25 16,100 25 0,-51 0-1,-24 0 1,50 0-1,-75 0 1,24 0 15,-23 0-15,-26 0 0,0 0-1,0 25 1,25-25-1,-49 0 1,24 0 0,-25 0-1,-49 0-15,25 25 16,-26-25-16,100 0 16,25 0-1,-25 25 1,50-25-1,-75 25 1,-74-25-16,74 0 31,-74 0-31,99 24 16,-25-24 0,75 25-1,-50-25 1,50 0-1,-50 0 1,0 0 0,0 0-1,0 0 1,-50 0 0,25-25-1,-24 25 1,49 0-1,-25 0 1,25 0 15,0 0-15,0 0 0,-25 0-1,50 0 1,-50 0-1,25-24 1,0 24 0,-99 0-16,74 0 15,-74 0-15,50 0 16,49 0 0,24-25-1</inkml:trace>
  <inkml:trace contextRef="#ctx0" brushRef="#br0" timeOffset="26259.36">1141 9252 0,'0'-25'16,"0"50"-16,0-74 15,25 24 1,-25 0 0,49 0-1,-24 25-15,0 0 0,49 0 16,26 0-1,-76 0-15,51 0 16,-50 25-16,74 0 16,25 0-1,-99-25-15,124 0 16,-125 0-16,76-25 16,-76 25-16,100-25 15,-99 0-15,74 0 16,1-24-1,-26 24 1,0 25 0,51 25 15,-1 24-15,-25-24-1,25 0 1,25-25-1,-25-25 1,24-49 0,-48 24-1,-26 25 1,25 0 0,-24 25-1,49 50 1,-25-25-1,50 25 1,0-50 0,24-25 15,1-25-15,-75 0-1,25 1 1,-25 49-1,1 0 1,24 49 0,24 26-1,26-25 1,24-26 0,-49-48-1,-25 24 1,-24-50-1,-76 50-15,51-25 16,-50 25 0,24-25-16,50 50 31,25 0-15,-99-25-16,124 50 15,-99-50-15,99 49 16,-1-49-1,1 0 1,-124 0-16,74-25 16,-74 25-16,25 0 15,-1-24 1,26 48 0,24 1-1,25 25 1,-75-50-16,100 49 15,-99-49-15,99 0 16,-25 0 15,25-49-15,-50-1 0,-25 25-1,-24 1 1,24 24-1,25 0 1,25 49 0,1-24-1,23-25 1,-24 0 0,25-25-1,-74 0 1,-1 1-1,25 24 1,0 0 0,-24 0 15,49 24-15,-25 1-1,0 0 1,-74-25-16,99 25 15,-99-25-15,25-25 16,49 0 0,-25 0-1,-24 1 1,24-1 0,-24 50-1,-25-25-15,74 74 16</inkml:trace>
  <inkml:trace contextRef="#ctx0" brushRef="#br0" timeOffset="27293.21">11584 9178 0,'25'0'16,"-1"-25"-1,26 0 1,24-24-1,50 24 1,50-25 0,0 50-1,-149 0-15,148 50 16,-123-50-16,123 74 16,-24-24-1,-25 24 1,99-49-1,-148-50 1,-50 25-16,74-49 16,-74 49-1,74-75 1,-25 26 0,1-1-1,24 50 1,0 50-1,-24-1 1,-51-49-16,76 50 16,-76-50-16,100 25 15,0-50 1,50-25 0,-75 25-1,1-24 1,-26 49-1,-24 25 1,24 24-16</inkml:trace>
  <inkml:trace contextRef="#ctx0" brushRef="#br0" timeOffset="35207.11">7193 9872 0,'0'0'0,"-24"0"16,48 0 31,1 0 15,25 0-62,173-25 16,-149 1-16,100 24 16,173-25-1,-123 25 1,-26 25-1,-148-25-15,173 0 16,-174 0-16,200 24 16,-200-24-16,150 25 15,-150-25-15,125 0 16,-1 0 0,51 0-1,-51 0 1,26-25-1,-150 25-15,100 0 16,-124 0-16,99 0 16,-99 0-16,99 0 15,-99 0 1,99 0 0,24 25-1,-48-25 1,-26 0-1,-49 25 1,0-25 0,0 0-1,-1 0-15</inkml:trace>
  <inkml:trace contextRef="#ctx0" brushRef="#br0" timeOffset="39828.47">5655 10790 0,'25'0'16,"0"0"0,-25 25-1,50-25 1,74 0-1,0 25 1,-75-25-16,75 0 16,-74 0-16,99 0 15,24 24 1,-123-24-16,173 0 16,-173 0-16,173 25 15,25-25 1,-49 25-1,-150-25-15,174 25 16,-173-25-16,173 49 16,1-24-1,-51-25 17,-24 25-17,49-25 1,-173 25-16,124-25 15,-124 0-15,99 0 16,-25 25 0,0-25-1,-49 0 1,-25 24-16,24-24 16,-24 0-1,0 0 1,0 0-1,-25 25 1,25-25 15,-25 25-15</inkml:trace>
  <inkml:trace contextRef="#ctx0" brushRef="#br0" timeOffset="45353.71">13072 11485 0,'-25'0'0,"50"0"94,0 0-78,0 0-16,24 0 0,224 0 15,25 0 1,24 0 15,-24 0-15,-50 24-1,-50-24 1,-24 0 0,0 0-1,-1 0 1,-123-24-16,74 24 16,-99 0-16,49 0 15,50 0 1,-49 0-1,24 0 1,-25 0 0,-24 24-1,-25-24 1</inkml:trace>
  <inkml:trace contextRef="#ctx0" brushRef="#br0" timeOffset="46421.56">17289 11534 0,'25'0'16,"49"-25"15,-49 25-16,24 0-15,51 25 16,123-25 0,0 25-1,-49-25 1,173 25 0,-49 0-1,-25-25 1,-100 0-1,-49 0 1,-74 0-16,24 0 16,-24 0-1,0 0-15,-26 0 0,100 0 16,-99 0 0,50 0-16,-51 0 15,1 0 1,0 0-1,0 0 17</inkml:trace>
  <inkml:trace contextRef="#ctx0" brushRef="#br0" timeOffset="68616.48">12030 13271 0,'0'24'78,"25"-24"-78,-25 25 0,25 0 16,99 198-1,-74-74 1,-26 0 0,-73-25-1,-51 25 1,-24-75 0,50-24-1,0-26-15</inkml:trace>
  <inkml:trace contextRef="#ctx0" brushRef="#br0" timeOffset="69502.36">17190 11410 0,'-25'0'0,"0"0"15,25-25 1,-25 25 0,0 0-1,1 25-15,-26 25 16,-24 24 15,-26 25-15,1 50-1,74-25 1,1-74-16,48 74 16,-24-75-16,50 100 15,74 75-15</inkml:trace>
  <inkml:trace contextRef="#ctx0" brushRef="#br0" timeOffset="71530.08">12998 13122 0,'-25'0'15,"0"0"-15,0 24 16,25 1 0,-25 50-1,25 49 1,0 74 15,25-99-15,-25 50-1,0 0 1,0-124-16,0 74 16,0-74-16,0 0 15,25-1 1,-25 1-1,25-25-15,0 0 16,-1 0-16,26 0 16,49 0-1,1 0 1,-1 0 0,25 0-1,-99 0-15,173 0 16,-173 0-1,74 0-15,25 25 32,50-25-17,-1 0 1,-24 0 0,0 0-1,-25 0 1,0 0-1,0 0 1,-25 0 0,0 0-1,50-25 1,-74 25 0,-50 0-16,49 0 15,-49 0-15,49-25 16,1 25 15,-26 0-15,-24 0-1,0-24 1,0 24 0,-1 0-1,1 0 1,-25-25-1,25-25 1,-25-24 0,0-25-1,25-25 1,-50 0 0,25-25-1,-25 74 1,0 1-1,25 24 17,-24 50-17,24 25 17,-25-25-1,0-25-16,0 25 1,0 0-16,-24 0 16,-75-24-1,-25-1 1,-25-25 0,-49 50-1,74-25 1,-24 50 15,-1-25-15,75 0-16,-25 25 15,74-25-15,25 0 0,-99 0 16,-99-25 0,99 25-1,74 0-15,-98-25 16,98 25-16,-24 0 15,-150 0-15</inkml:trace>
  <inkml:trace contextRef="#ctx0" brushRef="#br0" timeOffset="112152.45">11485 11534 0,'0'0'0,"0"-25"0,0 1 32,0-1-17,-25 0-15,0 0 31,25 50 1,0 0-17,0 74 1,0 25 0,25 25-1,-25-25 1,25-75-16,-25 75 15,0-99-15,0 50 16,24-26 0,-24 1-1,25-50 32,0 0-16,0 0-31,0 25 16,24-25 0,26 0-1,73 0 1,51 0 0,-50-25-1,0 25 1,24-25-1,-49 25 1,0-25 0,25 1 15,-75 24-31,50 0 16,-99 0-1,124 0 1,-124 0-16,74 0 15,0-25 1,50 25 0,-25-25-1,-25 0 1,-74 25-16,74-25 16,-74 25-16,74 0 15,25-25 1,50 25-1,-99 25 1,24-25 0,0 25-1,0-25 1,-24 0 0,24 0 15,0 25-16,-74-25-15,49 0 16,-49 0-16,25 0 16,-26 0-16,51 25 15,-50-25-15,24 0 16,-24 0-16,74 49 16,-74-49-16,25 0 15,49 25 1,-49-25-1,24 25 1,-24 0 0,24-25 15,-24 25-31,-1-25 16,1 0 15,24 0-16,1-25 1,-26 25 0,26-25-1,-50 25 1,49-50 0,-49 1-1,49-26 1,-49 1 15,0 24-31,-25 1 16,0 24-16,0-50 15,0 51 1,0-1-16,-25-50 16,25 26 15,-25 24-16,25 0 1,0 0 0,-25 25-1,1 0 1,-26 0 0,25 0-16,-24 0 15,24 0-15,-25 0 16,25 0-16,-99-24 15,99 24-15,-74 0 16,50 0-16,-125 0 16,124 0-16,-148-25 31,124 25-31,-75 0 0,74-25 16,-123 25-16,49-25 15,-25 0 16,50 1-15,-49 24 0,74 0-1,-50 0 1,25 0 0,-25 24-1,74 1 1,51-25-16,-51 0 15,50 25 1,-24-25-16,-50 0 16,24 25-1,-49-25 1,25 0 0,-25 0-1,-25 25 16,25-25-15,0 0 0,0 0-1,-50 0 1,-49 24 0,74-24-1,-24 0 1,49 0-1,0 0-15</inkml:trace>
</inkml:ink>
</file>

<file path=ppt/ink/ink9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0T19:43:24.492"/>
    </inkml:context>
    <inkml:brush xml:id="br0">
      <inkml:brushProperty name="width" value="0.05292" units="cm"/>
      <inkml:brushProperty name="height" value="0.05292" units="cm"/>
      <inkml:brushProperty name="color" value="#C00000"/>
    </inkml:brush>
  </inkml:definitions>
  <inkml:trace contextRef="#ctx0" brushRef="#br0">5035 4093 0,'-24'0'0,"24"-25"15,0 50 17,-25-25-17,25 25 1,-25 24 0,-49 75-1,24 0 1,-49 25-1,24-25 1,1 75 0</inkml:trace>
  <inkml:trace contextRef="#ctx0" brushRef="#br0" timeOffset="331.95">4564 4093 0,'0'0'0,"0"-25"16,0 50 31,25 0-32,0 24 1,-25-24-16,74 74 16,-49-74-16,74 49 15,25 26 1,-49-26 0,-51-74-16,51 50 15,-75-26 1,25-24-16</inkml:trace>
  <inkml:trace contextRef="#ctx0" brushRef="#br0" timeOffset="582.91">4490 4366 0,'-25'0'0,"50"0"0,-50-25 0,0 25 15,50 0 32,0 0-47,49-25 16,-24 25-16,98-25 16,-98 25-1,124-49-15,74-26 16</inkml:trace>
  <inkml:trace contextRef="#ctx0" brushRef="#br0" timeOffset="24276.62">11956 8607 0,'0'0'15,"-50"0"-15,25 0 0,1 0 16,-1 0 0,-25 0-1,50 25-15,-49 0 16,24 0-16,0-1 15,0 26 1,-24 0 0,-1 49-1,25-25 1,25-49-16,25 50 16,-25-51-16,25 51 15,24-1 1,26 1-1,-1-51 1,25 1 15,-74-25-31,99-25 16,-99 1-16,49-1 16,26-99-1,-75 49 1,-25 51-16,-25-101 15,25 101-15,-75-100 16,-49 0 0,99 99-16,-123-25 15,123 25-15,-74 1 0</inkml:trace>
  <inkml:trace contextRef="#ctx0" brushRef="#br0" timeOffset="25258.5">14808 5631 0,'0'0'0,"0"-25"16,0 0-1,-24 0 1,24 0 0,-50 1-1,0-1 1,1 0-1,-1 25 1,-49 50 0,49-1-1,-24 26 1,24 24 0,1 0-1,73-24 1,26 49-1,25-25 1,73-25 15,1-49-15,0-99 0,-50-26-1,-74-73 1,-50 73-1,0 76-15,-49-76 16,24 76-16,-49-51 16,-74 75-1</inkml:trace>
  <inkml:trace contextRef="#ctx0" brushRef="#br0" timeOffset="32174.53">17140 6449 0,'-25'-25'16,"0"1"-16,1 24 16,-1-25-1,-50-25 1,26 50-1,-1-25 1,25 25-16,-24 0 16,24 0-16,-25 25 15,-49 0 1,25 25 0,49-50-16,-25 74 15,26-74-15,-26 50 16,50-26-16,-50 51 15,50-50-15,-25 49 16,1 25 0,-1-24 15,50-1-15,49 25-1,-24-49 1,49 49-1,25-49 1,25-25 0,24-25-1,-73-25 1,-76 25-16,76-50 16,-76 50-16,51-49 15,-26-26 1,-49-24-1,0-50 1,-74-25 0,24 100 15,-49-25-15,25 24-16</inkml:trace>
  <inkml:trace contextRef="#ctx0" brushRef="#br0" timeOffset="38004.72">17661 8731 0,'0'-25'0,"0"50"0,-25-50 16,0 1 0,1 24-1,-26-25 1,0 0-1,1 50 1,-1 0 0,-24 74-1,-1-25 1,26 50 0,24-24-1,25-26 1,0-49-16,49 49 15,-24-49-15,74 49 16,50-24 0,75-50 15,-76-25-15,-48-74-1,-76 74-15,26-74 16,-50 49-16,-50-99 15,50 125-15,-74-100 16,49 74-16,-74-49 16,-25 0-16</inkml:trace>
  <inkml:trace contextRef="#ctx0" brushRef="#br0" timeOffset="39038.58">13568 10319 0,'-25'0'16,"25"-25"-1,-24 25 1,-1 0-1,0-25 1,0 25-16,-24 0 16,24 0-16,-25 50 15,-49-1 1,0 51 0,74-76-16,-50 76 15,51-51-15,-26 50 16,25 1-1,75 24 1,24-25 0,75-25 15,25-24-15,-1-50-1,-24-99 1,-74-1-1,-51-123 1,-73 99 0,-26 0-1,-24 25 1,-25 49 0</inkml:trace>
  <inkml:trace contextRef="#ctx0" brushRef="#br0" timeOffset="41120.3">23168 9079 0,'0'-25'16,"24"25"0,-24-25-1,25 25 1,0-25-1,74-25 1,0 1 0,-24 24-1,-1-49 1,-24 24 0,-25 25-1,-25 0-15,24 1 16,-24-1-1</inkml:trace>
  <inkml:trace contextRef="#ctx0" brushRef="#br0" timeOffset="42373.12">16123 10418 0,'0'0'0,"0"-25"15,0 0 1,-25 25-1,25-24-15,0-1 0,-49 25 16,24-25-16,-25 25 16,-49 50-1,0-1 17,74-24-32,-74 74 15,74-74-15,-49 74 16,49 0-1,50-24 1,74-1 0,25-24-1,99-75 1,-74-49 0,-50-26-1,-74 76-15,-50-125 16,25 124-16,-99-99 15,0 0 1,-75 25 0</inkml:trace>
  <inkml:trace contextRef="#ctx0" brushRef="#br0" timeOffset="43386.98">12750 6747 0,'-25'-25'16,"50"50"-16,-50-75 0,0 50 15,25-25-15,-50-24 16,-24 24 0,0 0-1,-26 0 17,1 75-17,25 0 1,-1 74-1,1 25 1,74 24 0,99-24-1,75 0 1,74-75 0,-75-123-1,26-75 1,-150-25-1,-49 99-15,-49-99 16,24 100-16,0 24 16,-74-124-1,-124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12/5/2024</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05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511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36213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512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674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023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0391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959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6791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9346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2909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68900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8726-F138-CF12-19C9-AC4CD0622A4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34B61A3-F95C-4468-7AC6-41B8ED1F3C0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672952B-BBFF-FEA2-8544-A53BDDC68F15}"/>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18929958-85EE-C231-FECF-809B8FF9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77C81-BC6B-2D26-5386-7C7CEEC62E47}"/>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98253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A286-D7BF-FD9F-CD45-104B57EB91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6BE952-E3F6-AE37-7A95-077E2ED1C5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B5E0-E234-AC16-F044-E4E6F45FC493}"/>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4DA6A084-6318-33B8-1681-A7F0B3428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A63C0-237E-C6CA-66BE-17E694E61153}"/>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111426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9D3AC-22B6-0109-1730-A8B5637F9C7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5F0699-0C60-08DB-4516-A4CF1BA27ED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BDFF3-8596-CEB6-32DD-BC6A8C9C6DBC}"/>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16156848-A5C9-9BFB-4E31-EC40A4B32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3CA8E-3797-5909-1D63-080BCF5538B7}"/>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479096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96664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9F78-32CB-FB00-454F-2D3029344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A9FCD-C5C8-6094-5322-F0A5FD2C80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DB45-DC67-1CF9-68E3-049F6C5F961B}"/>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F0B44F1E-B21A-A7B7-3167-E6C0F5C20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5850B-F9F0-1991-EAF1-BFBD8D23785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7603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51F5-F485-A7B6-E760-432699F2606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2EFF660-8C62-C4E8-39B2-E97AB2AB460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9730D2-5573-2417-8850-1B0C623EE3D8}"/>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010B47E9-7E71-1011-B9DD-2997BF08F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6BC05-0766-B104-4DB8-DB1A771A98D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4785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0350-EC28-E034-82E8-85AB1044E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57526-A2D8-B4B8-9FF0-1C787B57CC4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AD6BF-D58F-26C7-8CEC-3E30A69F1B0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AF463B-FE49-D96C-7C25-EAE8D8B5EE65}"/>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6" name="Footer Placeholder 5">
            <a:extLst>
              <a:ext uri="{FF2B5EF4-FFF2-40B4-BE49-F238E27FC236}">
                <a16:creationId xmlns:a16="http://schemas.microsoft.com/office/drawing/2014/main" id="{F054F582-D307-93F5-D96B-34824BD65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57879-AB3C-3BF0-4514-4C28BA8FF940}"/>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30226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1739-8451-F303-93E0-8A814E1891B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B78B31-53B6-D52E-E7A7-DFC7A62F0FE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E6D44-40BE-E002-F9E4-057BF9D5120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30F730-95F1-06E1-80F6-CD7F1573F2A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48ADB8-2964-9381-5AB4-352909F5CC8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6729DF-F277-E144-2A44-53C75D9ABE14}"/>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8" name="Footer Placeholder 7">
            <a:extLst>
              <a:ext uri="{FF2B5EF4-FFF2-40B4-BE49-F238E27FC236}">
                <a16:creationId xmlns:a16="http://schemas.microsoft.com/office/drawing/2014/main" id="{8FC3A904-D57C-2B22-AFE9-DFECF8535B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E84CA-9797-4372-0C41-4A0F40A97A0F}"/>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69716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B10C-E271-1F43-46AB-1A14252D49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8B349-E307-3123-56FD-129B90C7DD63}"/>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4" name="Footer Placeholder 3">
            <a:extLst>
              <a:ext uri="{FF2B5EF4-FFF2-40B4-BE49-F238E27FC236}">
                <a16:creationId xmlns:a16="http://schemas.microsoft.com/office/drawing/2014/main" id="{3FFED1BB-8C6B-062F-01F0-7D3F1DEBA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651403-2F9C-F698-DBDD-EF3CF6D78315}"/>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29678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9EDA6-82C4-0968-DF87-FFD60055159A}"/>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3" name="Footer Placeholder 2">
            <a:extLst>
              <a:ext uri="{FF2B5EF4-FFF2-40B4-BE49-F238E27FC236}">
                <a16:creationId xmlns:a16="http://schemas.microsoft.com/office/drawing/2014/main" id="{E24F0F62-63B8-28E2-FE2E-E9B2416BE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1F9F19-8352-98B9-2DEE-11256A63D4A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95522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BDFB-2A9E-DBA7-0B55-B63DDCB7231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1596346-0886-FA77-2DEE-698A6098C1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D32618-45A9-034A-38DC-2CF8C5077B0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D0AEA46-0D28-4D37-E2F2-21D9A7635463}"/>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6" name="Footer Placeholder 5">
            <a:extLst>
              <a:ext uri="{FF2B5EF4-FFF2-40B4-BE49-F238E27FC236}">
                <a16:creationId xmlns:a16="http://schemas.microsoft.com/office/drawing/2014/main" id="{FC5DFD38-C3AA-3658-4393-68DB3DE8C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25E4F-1467-99B3-5E93-D4296EBD20D0}"/>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96886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D144-27C8-07C1-29B2-11A2769F75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9B045E-69B5-3231-85B0-0247C10B3C8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CBB2CFD-5E56-A917-B275-4B3281E047E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B90021-6A36-4012-2FFF-9B85BD1CDAC9}"/>
              </a:ext>
            </a:extLst>
          </p:cNvPr>
          <p:cNvSpPr>
            <a:spLocks noGrp="1"/>
          </p:cNvSpPr>
          <p:nvPr>
            <p:ph type="dt" sz="half" idx="10"/>
          </p:nvPr>
        </p:nvSpPr>
        <p:spPr/>
        <p:txBody>
          <a:bodyPr/>
          <a:lstStyle/>
          <a:p>
            <a:fld id="{3D15220D-0BB5-4C71-B862-812B075D02FE}" type="datetimeFigureOut">
              <a:rPr lang="en-US" smtClean="0"/>
              <a:pPr/>
              <a:t>12/5/2024</a:t>
            </a:fld>
            <a:endParaRPr lang="en-US"/>
          </a:p>
        </p:txBody>
      </p:sp>
      <p:sp>
        <p:nvSpPr>
          <p:cNvPr id="6" name="Footer Placeholder 5">
            <a:extLst>
              <a:ext uri="{FF2B5EF4-FFF2-40B4-BE49-F238E27FC236}">
                <a16:creationId xmlns:a16="http://schemas.microsoft.com/office/drawing/2014/main" id="{3E673E55-88D1-1E01-A676-729D1A34C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CEB75-3240-311B-BC28-9005FFB3DEF8}"/>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60472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204BF-6140-FAF3-2750-3741C421E26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563A76-E0B9-81EA-84D5-072175B16A2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223D0-42D0-7015-E6F9-EE93027277B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D15220D-0BB5-4C71-B862-812B075D02FE}" type="datetimeFigureOut">
              <a:rPr lang="en-US" smtClean="0"/>
              <a:pPr/>
              <a:t>12/5/2024</a:t>
            </a:fld>
            <a:endParaRPr lang="en-US"/>
          </a:p>
        </p:txBody>
      </p:sp>
      <p:sp>
        <p:nvSpPr>
          <p:cNvPr id="5" name="Footer Placeholder 4">
            <a:extLst>
              <a:ext uri="{FF2B5EF4-FFF2-40B4-BE49-F238E27FC236}">
                <a16:creationId xmlns:a16="http://schemas.microsoft.com/office/drawing/2014/main" id="{3796A9A1-2FA4-9944-C0B7-E7C6011A34A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0A5226-EA29-9D13-8FBC-4DC615F002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CA217EF-0505-4C33-BB20-8A8DF2039023}" type="slidenum">
              <a:rPr lang="en-US" smtClean="0"/>
              <a:pPr/>
              <a:t>‹#›</a:t>
            </a:fld>
            <a:endParaRPr lang="en-US"/>
          </a:p>
        </p:txBody>
      </p:sp>
    </p:spTree>
    <p:extLst>
      <p:ext uri="{BB962C8B-B14F-4D97-AF65-F5344CB8AC3E}">
        <p14:creationId xmlns:p14="http://schemas.microsoft.com/office/powerpoint/2010/main" val="33208756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0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customXml" Target="../ink/ink77.xml"/></Relationships>
</file>

<file path=ppt/slides/_rels/slide10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customXml" Target="../ink/ink7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customXml" Target="../ink/ink79.xml"/><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10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customXml" Target="../ink/ink8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83.jpeg"/><Relationship Id="rId1" Type="http://schemas.openxmlformats.org/officeDocument/2006/relationships/slideLayout" Target="../slideLayouts/slideLayout4.xml"/><Relationship Id="rId4" Type="http://schemas.openxmlformats.org/officeDocument/2006/relationships/image" Target="../media/image117.emf"/></Relationships>
</file>

<file path=ppt/slides/_rels/slide10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customXml" Target="../ink/ink8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customXml" Target="../ink/ink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customXml" Target="../ink/ink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customXml" Target="../ink/ink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24.emf"/><Relationship Id="rId4" Type="http://schemas.openxmlformats.org/officeDocument/2006/relationships/customXml" Target="../ink/ink8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customXml" Target="../ink/ink9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customXml" Target="../ink/ink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88.pn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10.emf"/><Relationship Id="rId5" Type="http://schemas.microsoft.com/office/2007/relationships/hdphoto" Target="../media/hdphoto23.wdp"/><Relationship Id="rId10" Type="http://schemas.openxmlformats.org/officeDocument/2006/relationships/customXml" Target="../ink/ink92.xml"/><Relationship Id="rId4" Type="http://schemas.openxmlformats.org/officeDocument/2006/relationships/image" Target="../media/image86.png"/><Relationship Id="rId9" Type="http://schemas.microsoft.com/office/2007/relationships/hdphoto" Target="../media/hdphoto25.wdp"/></Relationships>
</file>

<file path=ppt/slides/_rels/slide11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customXml" Target="../ink/ink93.xml"/><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customXml" Target="../ink/ink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microsoft.com/office/2007/relationships/hdphoto" Target="../media/hdphoto27.wdp"/><Relationship Id="rId7" Type="http://schemas.openxmlformats.org/officeDocument/2006/relationships/image" Target="../media/image128.emf"/><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customXml" Target="../ink/ink95.xml"/><Relationship Id="rId5" Type="http://schemas.microsoft.com/office/2007/relationships/hdphoto" Target="../media/hdphoto28.wdp"/><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customXml" Target="../ink/ink96.xml"/></Relationships>
</file>

<file path=ppt/slides/_rels/slide122.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customXml" Target="../ink/ink9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customXml" Target="../ink/ink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35.emf"/><Relationship Id="rId4" Type="http://schemas.openxmlformats.org/officeDocument/2006/relationships/customXml" Target="../ink/ink99.xml"/></Relationships>
</file>

<file path=ppt/slides/_rels/slide125.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37.emf"/><Relationship Id="rId4" Type="http://schemas.openxmlformats.org/officeDocument/2006/relationships/customXml" Target="../ink/ink1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4.emf"/><Relationship Id="rId4" Type="http://schemas.openxmlformats.org/officeDocument/2006/relationships/customXml" Target="../ink/ink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8.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customXml" Target="../ink/ink8.xml"/><Relationship Id="rId5" Type="http://schemas.microsoft.com/office/2007/relationships/hdphoto" Target="../media/hdphoto3.wdp"/><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customXml" Target="../ink/ink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14.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48.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15.xml"/><Relationship Id="rId5" Type="http://schemas.microsoft.com/office/2007/relationships/hdphoto" Target="../media/hdphoto9.wdp"/><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54.emf"/><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53.emf"/><Relationship Id="rId4" Type="http://schemas.openxmlformats.org/officeDocument/2006/relationships/customXml" Target="../ink/ink17.xml"/></Relationships>
</file>

<file path=ppt/slides/_rels/slide3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customXml" Target="../ink/ink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24.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customXml" Target="../ink/ink2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2.emf"/><Relationship Id="rId4" Type="http://schemas.openxmlformats.org/officeDocument/2006/relationships/customXml" Target="../ink/ink26.xml"/></Relationships>
</file>

<file path=ppt/slides/_rels/slide46.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77.emf"/></Relationships>
</file>

<file path=ppt/slides/_rels/slide4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customXml" Target="../ink/ink28.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1.emf"/><Relationship Id="rId4" Type="http://schemas.openxmlformats.org/officeDocument/2006/relationships/customXml" Target="../ink/ink29.xml"/></Relationships>
</file>

<file path=ppt/slides/_rels/slide49.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86.emf"/></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34.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3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customXml" Target="../ink/ink38.xml"/><Relationship Id="rId4" Type="http://schemas.openxmlformats.org/officeDocument/2006/relationships/image" Target="../media/image65.emf"/></Relationships>
</file>

<file path=ppt/slides/_rels/slide6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6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customXml" Target="../ink/ink41.xml"/></Relationships>
</file>

<file path=ppt/slides/_rels/slide6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customXml" Target="../ink/ink43.xml"/></Relationships>
</file>

<file path=ppt/slides/_rels/slide6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customXml" Target="../ink/ink44.xml"/></Relationships>
</file>

<file path=ppt/slides/_rels/slide6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45.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46.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740.emf"/><Relationship Id="rId5" Type="http://schemas.openxmlformats.org/officeDocument/2006/relationships/customXml" Target="../ink/ink47.xml"/><Relationship Id="rId4" Type="http://schemas.openxmlformats.org/officeDocument/2006/relationships/image" Target="../media/image61.jpeg"/></Relationships>
</file>

<file path=ppt/slides/_rels/slide69.xml.rels><?xml version="1.0" encoding="UTF-8" standalone="yes"?>
<Relationships xmlns="http://schemas.openxmlformats.org/package/2006/relationships"><Relationship Id="rId3" Type="http://schemas.openxmlformats.org/officeDocument/2006/relationships/image" Target="../media/image760.emf"/><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49.xml"/></Relationships>
</file>

<file path=ppt/slides/_rels/slide71.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customXml" Target="../ink/ink51.xml"/></Relationships>
</file>

<file path=ppt/slides/_rels/slide7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78.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92.e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57.xml"/><Relationship Id="rId5" Type="http://schemas.microsoft.com/office/2007/relationships/hdphoto" Target="../media/hdphoto16.wdp"/><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8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customXml" Target="../ink/ink59.xml"/></Relationships>
</file>

<file path=ppt/slides/_rels/slide82.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83.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06.emf"/><Relationship Id="rId5" Type="http://schemas.openxmlformats.org/officeDocument/2006/relationships/customXml" Target="../ink/ink63.xml"/><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9.emf"/></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90.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0.emf"/></Relationships>
</file>

<file path=ppt/slides/_rels/slide91.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94.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95.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97.emf"/></Relationships>
</file>

<file path=ppt/slides/_rels/slide96.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97.xml.rels><?xml version="1.0" encoding="UTF-8" standalone="yes"?>
<Relationships xmlns="http://schemas.openxmlformats.org/package/2006/relationships"><Relationship Id="rId3" Type="http://schemas.microsoft.com/office/2007/relationships/hdphoto" Target="../media/hdphoto18.wdp"/><Relationship Id="rId7" Type="http://schemas.openxmlformats.org/officeDocument/2006/relationships/image" Target="../media/image103.emf"/><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customXml" Target="../ink/ink73.xml"/><Relationship Id="rId5" Type="http://schemas.microsoft.com/office/2007/relationships/hdphoto" Target="../media/hdphoto19.wdp"/><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4.emf"/></Relationships>
</file>

<file path=ppt/slides/_rels/slide99.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099"/>
            <a:ext cx="8229600" cy="620988"/>
          </a:xfrm>
        </p:spPr>
        <p:txBody>
          <a:bodyPr>
            <a:noAutofit/>
          </a:bodyPr>
          <a:lstStyle/>
          <a:p>
            <a:pPr algn="ctr"/>
            <a:r>
              <a:rPr lang="en-US" sz="4400" b="1" dirty="0">
                <a:solidFill>
                  <a:srgbClr val="C00000"/>
                </a:solidFill>
                <a:effectLst>
                  <a:outerShdw blurRad="38100" dist="38100" dir="2700000" algn="tl">
                    <a:srgbClr val="000000">
                      <a:alpha val="43137"/>
                    </a:srgbClr>
                  </a:outerShdw>
                </a:effectLst>
              </a:rPr>
              <a:t>Chapter 10	</a:t>
            </a:r>
            <a:r>
              <a:rPr lang="en-US" sz="4800" b="1" dirty="0">
                <a:solidFill>
                  <a:srgbClr val="7030A0"/>
                </a:solidFill>
                <a:effectLst>
                  <a:outerShdw blurRad="38100" dist="38100" dir="2700000" algn="tl">
                    <a:srgbClr val="000000">
                      <a:alpha val="43137"/>
                    </a:srgbClr>
                  </a:outerShdw>
                </a:effectLst>
              </a:rPr>
              <a:t>Graphs</a:t>
            </a:r>
          </a:p>
        </p:txBody>
      </p:sp>
      <p:sp>
        <p:nvSpPr>
          <p:cNvPr id="7" name="TextBox 6">
            <a:extLst>
              <a:ext uri="{FF2B5EF4-FFF2-40B4-BE49-F238E27FC236}">
                <a16:creationId xmlns:a16="http://schemas.microsoft.com/office/drawing/2014/main" id="{9498D5B4-198F-1090-6371-696C0415EC43}"/>
              </a:ext>
            </a:extLst>
          </p:cNvPr>
          <p:cNvSpPr txBox="1"/>
          <p:nvPr/>
        </p:nvSpPr>
        <p:spPr>
          <a:xfrm>
            <a:off x="34636" y="648174"/>
            <a:ext cx="7162800" cy="1569660"/>
          </a:xfrm>
          <a:prstGeom prst="rect">
            <a:avLst/>
          </a:prstGeom>
          <a:noFill/>
        </p:spPr>
        <p:txBody>
          <a:bodyPr wrap="square">
            <a:spAutoFit/>
          </a:bodyPr>
          <a:lstStyle/>
          <a:p>
            <a:pPr algn="just"/>
            <a:r>
              <a:rPr lang="en-US" sz="2400" dirty="0"/>
              <a:t>Definition: A graph </a:t>
            </a:r>
            <a:r>
              <a:rPr lang="en-US" sz="2400" b="1" dirty="0"/>
              <a:t>G = (V, E) </a:t>
            </a:r>
            <a:r>
              <a:rPr lang="en-US" sz="2400" dirty="0"/>
              <a:t>consists of  a nonempty set V of vertices (or nodes) and a set E of edges. Each edge has either one or two vertices associated with it, called its endpoints.  An edge is said to connect its endpoints.</a:t>
            </a:r>
          </a:p>
        </p:txBody>
      </p:sp>
      <p:sp>
        <p:nvSpPr>
          <p:cNvPr id="10" name="TextBox 9">
            <a:extLst>
              <a:ext uri="{FF2B5EF4-FFF2-40B4-BE49-F238E27FC236}">
                <a16:creationId xmlns:a16="http://schemas.microsoft.com/office/drawing/2014/main" id="{0414F513-E78A-46AD-48EB-FD4176C7A671}"/>
              </a:ext>
            </a:extLst>
          </p:cNvPr>
          <p:cNvSpPr txBox="1"/>
          <p:nvPr/>
        </p:nvSpPr>
        <p:spPr>
          <a:xfrm>
            <a:off x="419878" y="2988249"/>
            <a:ext cx="8077200" cy="3785652"/>
          </a:xfrm>
          <a:prstGeom prst="rect">
            <a:avLst/>
          </a:prstGeom>
          <a:noFill/>
        </p:spPr>
        <p:txBody>
          <a:bodyPr wrap="square">
            <a:spAutoFit/>
          </a:bodyPr>
          <a:lstStyle/>
          <a:p>
            <a:pPr marL="285750" indent="-285750">
              <a:buFont typeface="Arial" panose="020B0604020202020204" pitchFamily="34" charset="0"/>
              <a:buChar char="•"/>
            </a:pPr>
            <a:r>
              <a:rPr lang="en-US" sz="2000" b="1" dirty="0"/>
              <a:t>Simple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Multi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Pseudo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Null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Complete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Regular Graph</a:t>
            </a:r>
          </a:p>
          <a:p>
            <a:endParaRPr lang="en-US" sz="2000" b="1" dirty="0"/>
          </a:p>
        </p:txBody>
      </p:sp>
      <p:sp>
        <p:nvSpPr>
          <p:cNvPr id="12" name="TextBox 11">
            <a:extLst>
              <a:ext uri="{FF2B5EF4-FFF2-40B4-BE49-F238E27FC236}">
                <a16:creationId xmlns:a16="http://schemas.microsoft.com/office/drawing/2014/main" id="{2BDC8EA8-C0B8-F4A1-6EC3-055F919F3B75}"/>
              </a:ext>
            </a:extLst>
          </p:cNvPr>
          <p:cNvSpPr txBox="1"/>
          <p:nvPr/>
        </p:nvSpPr>
        <p:spPr>
          <a:xfrm>
            <a:off x="2286000" y="2465029"/>
            <a:ext cx="4572000" cy="523220"/>
          </a:xfrm>
          <a:prstGeom prst="rect">
            <a:avLst/>
          </a:prstGeom>
          <a:noFill/>
        </p:spPr>
        <p:txBody>
          <a:bodyPr wrap="square">
            <a:spAutoFit/>
          </a:bodyPr>
          <a:lstStyle/>
          <a:p>
            <a:pPr algn="ctr"/>
            <a:r>
              <a:rPr lang="en-US" sz="2800" b="1" dirty="0">
                <a:solidFill>
                  <a:srgbClr val="92D050"/>
                </a:solidFill>
                <a:effectLst>
                  <a:outerShdw blurRad="38100" dist="38100" dir="2700000" algn="tl">
                    <a:srgbClr val="000000">
                      <a:alpha val="43137"/>
                    </a:srgbClr>
                  </a:outerShdw>
                </a:effectLst>
              </a:rPr>
              <a:t>Basic Types of GRAPH</a:t>
            </a:r>
          </a:p>
        </p:txBody>
      </p:sp>
      <p:pic>
        <p:nvPicPr>
          <p:cNvPr id="2050" name="Picture 2">
            <a:extLst>
              <a:ext uri="{FF2B5EF4-FFF2-40B4-BE49-F238E27FC236}">
                <a16:creationId xmlns:a16="http://schemas.microsoft.com/office/drawing/2014/main" id="{AF243975-2CAC-FCED-EB59-A55D00CC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653467"/>
            <a:ext cx="1569661" cy="15696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0" y="357120"/>
              <a:ext cx="8921160" cy="6429960"/>
            </p14:xfrm>
          </p:contentPart>
        </mc:Choice>
        <mc:Fallback xmlns="">
          <p:pic>
            <p:nvPicPr>
              <p:cNvPr id="3" name="Ink 2"/>
              <p:cNvPicPr/>
              <p:nvPr/>
            </p:nvPicPr>
            <p:blipFill>
              <a:blip r:embed="rId4"/>
              <a:stretch>
                <a:fillRect/>
              </a:stretch>
            </p:blipFill>
            <p:spPr>
              <a:xfrm>
                <a:off x="-9360" y="347760"/>
                <a:ext cx="8939880" cy="6448680"/>
              </a:xfrm>
              <a:prstGeom prst="rect">
                <a:avLst/>
              </a:prstGeom>
            </p:spPr>
          </p:pic>
        </mc:Fallback>
      </mc:AlternateContent>
    </p:spTree>
    <p:extLst>
      <p:ext uri="{BB962C8B-B14F-4D97-AF65-F5344CB8AC3E}">
        <p14:creationId xmlns:p14="http://schemas.microsoft.com/office/powerpoint/2010/main" val="288018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10" y="-1555"/>
            <a:ext cx="8229600" cy="609600"/>
          </a:xfrm>
        </p:spPr>
        <p:txBody>
          <a:bodyPr>
            <a:normAutofit/>
          </a:bodyPr>
          <a:lstStyle/>
          <a:p>
            <a:pPr algn="ctr"/>
            <a:r>
              <a:rPr lang="en-US" b="1" dirty="0">
                <a:solidFill>
                  <a:srgbClr val="C00000"/>
                </a:solidFill>
                <a:effectLst>
                  <a:outerShdw blurRad="38100" dist="38100" dir="2700000" algn="tl">
                    <a:srgbClr val="000000">
                      <a:alpha val="43137"/>
                    </a:srgbClr>
                  </a:outerShdw>
                </a:effectLst>
              </a:rPr>
              <a:t>Graph Models: Social Networks</a:t>
            </a:r>
          </a:p>
        </p:txBody>
      </p:sp>
      <p:sp>
        <p:nvSpPr>
          <p:cNvPr id="3" name="Content Placeholder 2"/>
          <p:cNvSpPr>
            <a:spLocks noGrp="1"/>
          </p:cNvSpPr>
          <p:nvPr>
            <p:ph idx="1"/>
          </p:nvPr>
        </p:nvSpPr>
        <p:spPr>
          <a:xfrm>
            <a:off x="384110" y="608045"/>
            <a:ext cx="8229600" cy="5791200"/>
          </a:xfrm>
        </p:spPr>
        <p:txBody>
          <a:bodyPr>
            <a:normAutofit fontScale="92500" lnSpcReduction="20000"/>
          </a:bodyPr>
          <a:lstStyle/>
          <a:p>
            <a:r>
              <a:rPr lang="en-US" sz="2800" dirty="0"/>
              <a:t>Graphs can be used to model social structures based on different kinds of relationships between people or groups. </a:t>
            </a:r>
          </a:p>
          <a:p>
            <a:r>
              <a:rPr lang="en-US" sz="2800" dirty="0"/>
              <a:t>In a </a:t>
            </a:r>
            <a:r>
              <a:rPr lang="en-US" sz="2800" i="1" dirty="0"/>
              <a:t>social network</a:t>
            </a:r>
            <a:r>
              <a:rPr lang="en-US" sz="2800" dirty="0"/>
              <a:t>, vertices represent individuals or organizations and edges represent relationships between them.</a:t>
            </a:r>
          </a:p>
          <a:p>
            <a:r>
              <a:rPr lang="en-US" sz="2800" dirty="0"/>
              <a:t>Useful graph models of social networks include:</a:t>
            </a:r>
          </a:p>
          <a:p>
            <a:endParaRPr lang="en-US" sz="2800" dirty="0"/>
          </a:p>
          <a:p>
            <a:pPr lvl="1"/>
            <a:r>
              <a:rPr lang="en-US" sz="2800" b="1" i="1" dirty="0"/>
              <a:t>friendship graphs </a:t>
            </a:r>
            <a:r>
              <a:rPr lang="en-US" sz="2800" dirty="0"/>
              <a:t>- undirected graphs where two people are connected if they are friends (in the real world, on Facebook, or in a particular virtual world, and so on.)</a:t>
            </a:r>
          </a:p>
          <a:p>
            <a:pPr lvl="1"/>
            <a:r>
              <a:rPr lang="en-US" sz="2800" b="1" i="1" dirty="0"/>
              <a:t>collaboration graphs </a:t>
            </a:r>
            <a:r>
              <a:rPr lang="en-US" sz="2800" dirty="0"/>
              <a:t>- undirected graphs where two people are connected if they collaborate in a specific way</a:t>
            </a:r>
          </a:p>
          <a:p>
            <a:pPr lvl="1"/>
            <a:r>
              <a:rPr lang="en-US" sz="2800" b="1" i="1" dirty="0"/>
              <a:t>influence graphs</a:t>
            </a:r>
            <a:r>
              <a:rPr lang="en-US" sz="2800" b="1" dirty="0"/>
              <a:t> </a:t>
            </a:r>
            <a:r>
              <a:rPr lang="en-US" sz="2800" dirty="0"/>
              <a:t>- directed graphs where there is an edge from one person to another if the first person can influence the second person</a:t>
            </a:r>
            <a:r>
              <a:rPr lang="en-US" sz="600" dirty="0"/>
              <a:t>..</a:t>
            </a:r>
            <a:endParaRPr lang="en-US" sz="28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00040" y="1161000"/>
              <a:ext cx="8117640" cy="5393880"/>
            </p14:xfrm>
          </p:contentPart>
        </mc:Choice>
        <mc:Fallback xmlns="">
          <p:pic>
            <p:nvPicPr>
              <p:cNvPr id="4" name="Ink 3"/>
              <p:cNvPicPr/>
              <p:nvPr/>
            </p:nvPicPr>
            <p:blipFill>
              <a:blip r:embed="rId3"/>
              <a:stretch>
                <a:fillRect/>
              </a:stretch>
            </p:blipFill>
            <p:spPr>
              <a:xfrm>
                <a:off x="490680" y="1151640"/>
                <a:ext cx="8136360" cy="5412600"/>
              </a:xfrm>
              <a:prstGeom prst="rect">
                <a:avLst/>
              </a:prstGeom>
            </p:spPr>
          </p:pic>
        </mc:Fallback>
      </mc:AlternateContent>
    </p:spTree>
    <p:extLst>
      <p:ext uri="{BB962C8B-B14F-4D97-AF65-F5344CB8AC3E}">
        <p14:creationId xmlns:p14="http://schemas.microsoft.com/office/powerpoint/2010/main" val="399950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04800"/>
            <a:ext cx="7886700" cy="776289"/>
          </a:xfrm>
        </p:spPr>
        <p:txBody>
          <a:bodyPr>
            <a:normAutofit/>
          </a:bodyPr>
          <a:lstStyle/>
          <a:p>
            <a:pPr algn="ctr" eaLnBrk="1" hangingPunct="1"/>
            <a:r>
              <a:rPr lang="en-US" altLang="en-US" sz="4000" b="1" dirty="0">
                <a:solidFill>
                  <a:srgbClr val="C00000"/>
                </a:solidFill>
                <a:effectLst>
                  <a:outerShdw blurRad="38100" dist="38100" dir="2700000" algn="tl">
                    <a:srgbClr val="000000">
                      <a:alpha val="43137"/>
                    </a:srgbClr>
                  </a:outerShdw>
                </a:effectLst>
              </a:rPr>
              <a:t>The Traveling Salesman Problem</a:t>
            </a:r>
          </a:p>
        </p:txBody>
      </p:sp>
      <p:sp>
        <p:nvSpPr>
          <p:cNvPr id="14339" name="Rectangle 3"/>
          <p:cNvSpPr>
            <a:spLocks noGrp="1" noChangeArrowheads="1"/>
          </p:cNvSpPr>
          <p:nvPr>
            <p:ph idx="1"/>
          </p:nvPr>
        </p:nvSpPr>
        <p:spPr/>
        <p:txBody>
          <a:bodyPr>
            <a:normAutofit/>
          </a:bodyPr>
          <a:lstStyle/>
          <a:p>
            <a:r>
              <a:rPr lang="en-US" altLang="en-US" sz="2800" dirty="0"/>
              <a:t>Importance:</a:t>
            </a:r>
          </a:p>
          <a:p>
            <a:pPr lvl="1"/>
            <a:r>
              <a:rPr lang="en-US" altLang="en-US" sz="2400" dirty="0"/>
              <a:t>Variety  of scheduling application can be solved as a</a:t>
            </a:r>
            <a:br>
              <a:rPr lang="en-US" altLang="en-US" sz="2400" dirty="0"/>
            </a:br>
            <a:r>
              <a:rPr lang="en-US" altLang="en-US" sz="2400" dirty="0"/>
              <a:t>traveling salesmen problem. </a:t>
            </a:r>
          </a:p>
          <a:p>
            <a:pPr lvl="1"/>
            <a:r>
              <a:rPr lang="en-US" altLang="en-US" sz="2400" dirty="0"/>
              <a:t>Examples:</a:t>
            </a:r>
          </a:p>
          <a:p>
            <a:pPr lvl="2"/>
            <a:r>
              <a:rPr lang="en-US" altLang="en-US" sz="2400" dirty="0"/>
              <a:t>Ordering drill position on a drill press. </a:t>
            </a:r>
          </a:p>
          <a:p>
            <a:pPr lvl="2"/>
            <a:r>
              <a:rPr lang="en-US" altLang="en-US" sz="2400" dirty="0"/>
              <a:t>School bus routing. </a:t>
            </a:r>
          </a:p>
          <a:p>
            <a:pPr lvl="1"/>
            <a:r>
              <a:rPr lang="en-US" altLang="en-US" sz="2400" dirty="0"/>
              <a:t>The problem has theoretical importance because it </a:t>
            </a:r>
            <a:br>
              <a:rPr lang="en-US" altLang="en-US" sz="2400" dirty="0"/>
            </a:br>
            <a:r>
              <a:rPr lang="en-US" altLang="en-US" sz="2400" dirty="0"/>
              <a:t>represents a class of difficult problems known as NP-hard problems.</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2800" y="2375280"/>
              <a:ext cx="7224480" cy="2500560"/>
            </p14:xfrm>
          </p:contentPart>
        </mc:Choice>
        <mc:Fallback xmlns="">
          <p:pic>
            <p:nvPicPr>
              <p:cNvPr id="2" name="Ink 1"/>
              <p:cNvPicPr/>
              <p:nvPr/>
            </p:nvPicPr>
            <p:blipFill>
              <a:blip r:embed="rId4"/>
              <a:stretch>
                <a:fillRect/>
              </a:stretch>
            </p:blipFill>
            <p:spPr>
              <a:xfrm>
                <a:off x="883440" y="2365920"/>
                <a:ext cx="7243200" cy="2519280"/>
              </a:xfrm>
              <a:prstGeom prst="rect">
                <a:avLst/>
              </a:prstGeom>
            </p:spPr>
          </p:pic>
        </mc:Fallback>
      </mc:AlternateContent>
    </p:spTree>
    <p:extLst>
      <p:ext uri="{BB962C8B-B14F-4D97-AF65-F5344CB8AC3E}">
        <p14:creationId xmlns:p14="http://schemas.microsoft.com/office/powerpoint/2010/main" val="3565908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04800" y="152400"/>
            <a:ext cx="7886700" cy="471489"/>
          </a:xfrm>
        </p:spPr>
        <p:txBody>
          <a:bodyPr>
            <a:normAutofit fontScale="90000"/>
          </a:bodyPr>
          <a:lstStyle/>
          <a:p>
            <a:pPr algn="ctr"/>
            <a:r>
              <a:rPr lang="en-US" altLang="en-US" sz="4000" b="1" dirty="0">
                <a:solidFill>
                  <a:srgbClr val="C00000"/>
                </a:solidFill>
                <a:effectLst>
                  <a:outerShdw blurRad="38100" dist="38100" dir="2700000" algn="tl">
                    <a:srgbClr val="000000">
                      <a:alpha val="43137"/>
                    </a:srgbClr>
                  </a:outerShdw>
                </a:effectLst>
              </a:rPr>
              <a:t>Travelling Salesman problem</a:t>
            </a:r>
          </a:p>
        </p:txBody>
      </p:sp>
      <p:pic>
        <p:nvPicPr>
          <p:cNvPr id="15363"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555" t="8876" r="11822" b="11244"/>
          <a:stretch/>
        </p:blipFill>
        <p:spPr>
          <a:xfrm>
            <a:off x="137612" y="1401068"/>
            <a:ext cx="5899573" cy="3962400"/>
          </a:xfrm>
          <a:noFill/>
        </p:spPr>
      </p:pic>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03520" y="375120"/>
              <a:ext cx="8055000" cy="5295600"/>
            </p14:xfrm>
          </p:contentPart>
        </mc:Choice>
        <mc:Fallback xmlns="">
          <p:pic>
            <p:nvPicPr>
              <p:cNvPr id="2" name="Ink 1"/>
              <p:cNvPicPr/>
              <p:nvPr/>
            </p:nvPicPr>
            <p:blipFill>
              <a:blip r:embed="rId5"/>
              <a:stretch>
                <a:fillRect/>
              </a:stretch>
            </p:blipFill>
            <p:spPr>
              <a:xfrm>
                <a:off x="794160" y="365760"/>
                <a:ext cx="8073720" cy="5314320"/>
              </a:xfrm>
              <a:prstGeom prst="rect">
                <a:avLst/>
              </a:prstGeom>
            </p:spPr>
          </p:pic>
        </mc:Fallback>
      </mc:AlternateContent>
    </p:spTree>
    <p:extLst>
      <p:ext uri="{BB962C8B-B14F-4D97-AF65-F5344CB8AC3E}">
        <p14:creationId xmlns:p14="http://schemas.microsoft.com/office/powerpoint/2010/main" val="1437950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a:bodyPr>
          <a:lstStyle/>
          <a:p>
            <a:pPr algn="ctr"/>
            <a:r>
              <a:rPr lang="en-US" altLang="en-US" sz="3600" b="1" dirty="0">
                <a:solidFill>
                  <a:srgbClr val="C00000"/>
                </a:solidFill>
                <a:effectLst>
                  <a:outerShdw blurRad="38100" dist="38100" dir="2700000" algn="tl">
                    <a:srgbClr val="000000">
                      <a:alpha val="43137"/>
                    </a:srgbClr>
                  </a:outerShdw>
                </a:effectLst>
              </a:rPr>
              <a:t>Travelling Salesman problem</a:t>
            </a:r>
          </a:p>
        </p:txBody>
      </p:sp>
      <p:pic>
        <p:nvPicPr>
          <p:cNvPr id="16387"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a:xfrm>
            <a:off x="647700" y="1295400"/>
            <a:ext cx="7848600" cy="4953000"/>
          </a:xfrm>
          <a:noFill/>
        </p:spPr>
      </p:pic>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87640" y="3214800"/>
              <a:ext cx="6242040" cy="2741760"/>
            </p14:xfrm>
          </p:contentPart>
        </mc:Choice>
        <mc:Fallback xmlns="">
          <p:pic>
            <p:nvPicPr>
              <p:cNvPr id="2" name="Ink 1"/>
              <p:cNvPicPr/>
              <p:nvPr/>
            </p:nvPicPr>
            <p:blipFill>
              <a:blip r:embed="rId5"/>
              <a:stretch>
                <a:fillRect/>
              </a:stretch>
            </p:blipFill>
            <p:spPr>
              <a:xfrm>
                <a:off x="1178280" y="3205440"/>
                <a:ext cx="6260760" cy="2760480"/>
              </a:xfrm>
              <a:prstGeom prst="rect">
                <a:avLst/>
              </a:prstGeom>
            </p:spPr>
          </p:pic>
        </mc:Fallback>
      </mc:AlternateContent>
    </p:spTree>
    <p:extLst>
      <p:ext uri="{BB962C8B-B14F-4D97-AF65-F5344CB8AC3E}">
        <p14:creationId xmlns:p14="http://schemas.microsoft.com/office/powerpoint/2010/main" val="3252040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solidFill>
                  <a:srgbClr val="C00000"/>
                </a:solidFill>
                <a:effectLst>
                  <a:outerShdw blurRad="38100" dist="38100" dir="2700000" algn="tl">
                    <a:srgbClr val="000000">
                      <a:alpha val="43137"/>
                    </a:srgbClr>
                  </a:outerShdw>
                </a:effectLst>
              </a:rPr>
              <a:t>10.7 </a:t>
            </a:r>
            <a:br>
              <a:rPr lang="en-US" sz="7200" b="1" dirty="0">
                <a:solidFill>
                  <a:srgbClr val="C00000"/>
                </a:solidFill>
                <a:effectLst>
                  <a:outerShdw blurRad="38100" dist="38100" dir="2700000" algn="tl">
                    <a:srgbClr val="000000">
                      <a:alpha val="43137"/>
                    </a:srgbClr>
                  </a:outerShdw>
                </a:effectLst>
              </a:rPr>
            </a:br>
            <a:r>
              <a:rPr lang="en-US" sz="7200" b="1" dirty="0">
                <a:solidFill>
                  <a:srgbClr val="C00000"/>
                </a:solidFill>
                <a:effectLst>
                  <a:outerShdw blurRad="38100" dist="38100" dir="2700000" algn="tl">
                    <a:srgbClr val="000000">
                      <a:alpha val="43137"/>
                    </a:srgbClr>
                  </a:outerShdw>
                </a:effectLst>
              </a:rPr>
              <a:t>Planar Graphs</a:t>
            </a:r>
          </a:p>
        </p:txBody>
      </p:sp>
    </p:spTree>
    <p:extLst>
      <p:ext uri="{BB962C8B-B14F-4D97-AF65-F5344CB8AC3E}">
        <p14:creationId xmlns:p14="http://schemas.microsoft.com/office/powerpoint/2010/main" val="1691893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52400"/>
            <a:ext cx="8229600" cy="914400"/>
          </a:xfrm>
        </p:spPr>
        <p:txBody>
          <a:bodyPr>
            <a:normAutofit/>
          </a:bodyPr>
          <a:lstStyle/>
          <a:p>
            <a:pPr algn="ctr" eaLnBrk="1" hangingPunct="1"/>
            <a:r>
              <a:rPr lang="en-US" altLang="en-US" sz="4000" b="1" dirty="0">
                <a:solidFill>
                  <a:srgbClr val="C00000"/>
                </a:solidFill>
                <a:effectLst>
                  <a:outerShdw blurRad="38100" dist="38100" dir="2700000" algn="tl">
                    <a:srgbClr val="000000">
                      <a:alpha val="43137"/>
                    </a:srgbClr>
                  </a:outerShdw>
                </a:effectLst>
                <a:latin typeface="Times New Roman" panose="02020603050405020304" pitchFamily="18" charset="0"/>
              </a:rPr>
              <a:t>The House-and-Utilities Problem</a:t>
            </a:r>
          </a:p>
        </p:txBody>
      </p:sp>
      <p:pic>
        <p:nvPicPr>
          <p:cNvPr id="4099" name="Picture 5" descr="09_7_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143000"/>
            <a:ext cx="6477000" cy="5421313"/>
          </a:xfrm>
          <a:noFill/>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55480" y="2893320"/>
              <a:ext cx="4143960" cy="3759480"/>
            </p14:xfrm>
          </p:contentPart>
        </mc:Choice>
        <mc:Fallback xmlns="">
          <p:pic>
            <p:nvPicPr>
              <p:cNvPr id="2" name="Ink 1"/>
              <p:cNvPicPr/>
              <p:nvPr/>
            </p:nvPicPr>
            <p:blipFill>
              <a:blip r:embed="rId4"/>
              <a:stretch>
                <a:fillRect/>
              </a:stretch>
            </p:blipFill>
            <p:spPr>
              <a:xfrm>
                <a:off x="1446120" y="2883960"/>
                <a:ext cx="4162680" cy="3778200"/>
              </a:xfrm>
              <a:prstGeom prst="rect">
                <a:avLst/>
              </a:prstGeom>
            </p:spPr>
          </p:pic>
        </mc:Fallback>
      </mc:AlternateContent>
    </p:spTree>
    <p:extLst>
      <p:ext uri="{BB962C8B-B14F-4D97-AF65-F5344CB8AC3E}">
        <p14:creationId xmlns:p14="http://schemas.microsoft.com/office/powerpoint/2010/main" val="4064781736"/>
      </p:ext>
    </p:extLst>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Planar Graphs</a:t>
            </a:r>
          </a:p>
        </p:txBody>
      </p:sp>
      <p:sp>
        <p:nvSpPr>
          <p:cNvPr id="195587" name="Rectangle 3"/>
          <p:cNvSpPr>
            <a:spLocks noGrp="1" noChangeArrowheads="1"/>
          </p:cNvSpPr>
          <p:nvPr>
            <p:ph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A graph is called </a:t>
            </a:r>
            <a:r>
              <a:rPr lang="en-US" altLang="en-US" sz="3600" i="1">
                <a:solidFill>
                  <a:schemeClr val="tx2"/>
                </a:solidFill>
                <a:latin typeface="Times New Roman" panose="02020603050405020304" pitchFamily="18" charset="0"/>
              </a:rPr>
              <a:t>planar</a:t>
            </a:r>
            <a:r>
              <a:rPr lang="en-US" altLang="en-US" sz="3600">
                <a:latin typeface="Times New Roman" panose="02020603050405020304" pitchFamily="18" charset="0"/>
              </a:rPr>
              <a:t> if it can be drawn in the plane without any edges crossing.</a:t>
            </a:r>
          </a:p>
          <a:p>
            <a:pPr eaLnBrk="1" hangingPunct="1">
              <a:lnSpc>
                <a:spcPct val="90000"/>
              </a:lnSpc>
            </a:pPr>
            <a:r>
              <a:rPr lang="en-US" altLang="en-US" sz="3600">
                <a:latin typeface="Times New Roman" panose="02020603050405020304" pitchFamily="18" charset="0"/>
              </a:rPr>
              <a:t>A crossing of edges is the intersection of the lines or arcs representing them at a point other than their common endpoint.</a:t>
            </a:r>
          </a:p>
          <a:p>
            <a:pPr eaLnBrk="1" hangingPunct="1">
              <a:lnSpc>
                <a:spcPct val="90000"/>
              </a:lnSpc>
            </a:pPr>
            <a:r>
              <a:rPr lang="en-US" altLang="en-US" sz="3600">
                <a:latin typeface="Times New Roman" panose="02020603050405020304" pitchFamily="18" charset="0"/>
              </a:rPr>
              <a:t>Such a </a:t>
            </a:r>
            <a:r>
              <a:rPr lang="en-US" altLang="en-US" sz="3600" u="sng">
                <a:latin typeface="Times New Roman" panose="02020603050405020304" pitchFamily="18" charset="0"/>
              </a:rPr>
              <a:t>drawing</a:t>
            </a:r>
            <a:r>
              <a:rPr lang="en-US" altLang="en-US" sz="3600">
                <a:latin typeface="Times New Roman" panose="02020603050405020304" pitchFamily="18" charset="0"/>
              </a:rPr>
              <a:t> is called a </a:t>
            </a:r>
            <a:r>
              <a:rPr lang="en-US" altLang="en-US" sz="3600" i="1">
                <a:solidFill>
                  <a:schemeClr val="tx2"/>
                </a:solidFill>
                <a:latin typeface="Times New Roman" panose="02020603050405020304" pitchFamily="18" charset="0"/>
              </a:rPr>
              <a:t>planar representation</a:t>
            </a:r>
            <a:r>
              <a:rPr lang="en-US" altLang="en-US" sz="3600">
                <a:latin typeface="Times New Roman" panose="02020603050405020304" pitchFamily="18" charset="0"/>
              </a:rPr>
              <a:t> of the graph.</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9560" y="1419840"/>
              <a:ext cx="6474600" cy="3723840"/>
            </p14:xfrm>
          </p:contentPart>
        </mc:Choice>
        <mc:Fallback xmlns="">
          <p:pic>
            <p:nvPicPr>
              <p:cNvPr id="2" name="Ink 1"/>
              <p:cNvPicPr/>
              <p:nvPr/>
            </p:nvPicPr>
            <p:blipFill>
              <a:blip r:embed="rId3"/>
              <a:stretch>
                <a:fillRect/>
              </a:stretch>
            </p:blipFill>
            <p:spPr>
              <a:xfrm>
                <a:off x="160200" y="1410480"/>
                <a:ext cx="6493320" cy="3742560"/>
              </a:xfrm>
              <a:prstGeom prst="rect">
                <a:avLst/>
              </a:prstGeom>
            </p:spPr>
          </p:pic>
        </mc:Fallback>
      </mc:AlternateContent>
    </p:spTree>
    <p:extLst>
      <p:ext uri="{BB962C8B-B14F-4D97-AF65-F5344CB8AC3E}">
        <p14:creationId xmlns:p14="http://schemas.microsoft.com/office/powerpoint/2010/main" val="10898791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grpSp>
        <p:nvGrpSpPr>
          <p:cNvPr id="2" name="Group 3"/>
          <p:cNvGrpSpPr>
            <a:grpSpLocks/>
          </p:cNvGrpSpPr>
          <p:nvPr/>
        </p:nvGrpSpPr>
        <p:grpSpPr bwMode="auto">
          <a:xfrm>
            <a:off x="1447800" y="4419600"/>
            <a:ext cx="1447800" cy="1371600"/>
            <a:chOff x="1008" y="3264"/>
            <a:chExt cx="912" cy="864"/>
          </a:xfrm>
        </p:grpSpPr>
        <p:sp>
          <p:nvSpPr>
            <p:cNvPr id="8206" name="Rectangle 4"/>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6"/>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Oval 7"/>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87059" name="AutoShape 19"/>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
        <p:nvSpPr>
          <p:cNvPr id="21" name="Rectangle 20">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52080" y="3321720"/>
              <a:ext cx="6778080" cy="2804400"/>
            </p14:xfrm>
          </p:contentPart>
        </mc:Choice>
        <mc:Fallback xmlns="">
          <p:pic>
            <p:nvPicPr>
              <p:cNvPr id="3" name="Ink 2"/>
              <p:cNvPicPr/>
              <p:nvPr/>
            </p:nvPicPr>
            <p:blipFill>
              <a:blip r:embed="rId3"/>
              <a:stretch>
                <a:fillRect/>
              </a:stretch>
            </p:blipFill>
            <p:spPr>
              <a:xfrm>
                <a:off x="2142720" y="3312360"/>
                <a:ext cx="6796800" cy="2823120"/>
              </a:xfrm>
              <a:prstGeom prst="rect">
                <a:avLst/>
              </a:prstGeom>
            </p:spPr>
          </p:pic>
        </mc:Fallback>
      </mc:AlternateContent>
    </p:spTree>
    <p:extLst>
      <p:ext uri="{BB962C8B-B14F-4D97-AF65-F5344CB8AC3E}">
        <p14:creationId xmlns:p14="http://schemas.microsoft.com/office/powerpoint/2010/main" val="2783338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38200"/>
          </a:xfrm>
        </p:spPr>
        <p:txBody>
          <a:bodyPr/>
          <a:lstStyle/>
          <a:p>
            <a:pPr eaLnBrk="1" hangingPunct="1"/>
            <a:r>
              <a:rPr lang="en-US" altLang="en-US" dirty="0">
                <a:latin typeface="Times New Roman" panose="02020603050405020304" pitchFamily="18" charset="0"/>
              </a:rPr>
              <a:t>Example</a:t>
            </a:r>
          </a:p>
        </p:txBody>
      </p:sp>
      <p:pic>
        <p:nvPicPr>
          <p:cNvPr id="9219" name="Picture 21" descr="09_7_0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3200400"/>
            <a:ext cx="3810000" cy="2290763"/>
          </a:xfrm>
          <a:noFill/>
        </p:spPr>
      </p:pic>
      <p:sp>
        <p:nvSpPr>
          <p:cNvPr id="198675" name="AutoShape 19"/>
          <p:cNvSpPr>
            <a:spLocks noChangeArrowheads="1"/>
          </p:cNvSpPr>
          <p:nvPr/>
        </p:nvSpPr>
        <p:spPr bwMode="auto">
          <a:xfrm>
            <a:off x="3962400" y="39624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1" name="Text Box 20"/>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represents a  3-dimensional object.</a:t>
            </a:r>
          </a:p>
        </p:txBody>
      </p:sp>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64440" y="3027240"/>
              <a:ext cx="5822640" cy="2670120"/>
            </p14:xfrm>
          </p:contentPart>
        </mc:Choice>
        <mc:Fallback xmlns="">
          <p:pic>
            <p:nvPicPr>
              <p:cNvPr id="2" name="Ink 1"/>
              <p:cNvPicPr/>
              <p:nvPr/>
            </p:nvPicPr>
            <p:blipFill>
              <a:blip r:embed="rId4"/>
              <a:stretch>
                <a:fillRect/>
              </a:stretch>
            </p:blipFill>
            <p:spPr>
              <a:xfrm>
                <a:off x="955080" y="3017880"/>
                <a:ext cx="5841360" cy="2688840"/>
              </a:xfrm>
              <a:prstGeom prst="rect">
                <a:avLst/>
              </a:prstGeom>
            </p:spPr>
          </p:pic>
        </mc:Fallback>
      </mc:AlternateContent>
    </p:spTree>
    <p:extLst>
      <p:ext uri="{BB962C8B-B14F-4D97-AF65-F5344CB8AC3E}">
        <p14:creationId xmlns:p14="http://schemas.microsoft.com/office/powerpoint/2010/main" val="903554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75"/>
                                        </p:tgtEl>
                                        <p:attrNameLst>
                                          <p:attrName>style.visibility</p:attrName>
                                        </p:attrNameLst>
                                      </p:cBhvr>
                                      <p:to>
                                        <p:strVal val="visible"/>
                                      </p:to>
                                    </p:set>
                                    <p:animEffect transition="in" filter="wipe(left)">
                                      <p:cBhvr>
                                        <p:cTn id="7" dur="500"/>
                                        <p:tgtEl>
                                          <p:spTgt spid="19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5"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Planar Graphs</a:t>
            </a:r>
          </a:p>
        </p:txBody>
      </p:sp>
      <p:sp>
        <p:nvSpPr>
          <p:cNvPr id="201731" name="Rectangle 3"/>
          <p:cNvSpPr>
            <a:spLocks noGrp="1" noChangeArrowheads="1"/>
          </p:cNvSpPr>
          <p:nvPr>
            <p:ph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We can prove that a particular graph is planar by showing how it can be drawn without any crossings.</a:t>
            </a:r>
          </a:p>
          <a:p>
            <a:pPr eaLnBrk="1" hangingPunct="1">
              <a:lnSpc>
                <a:spcPct val="90000"/>
              </a:lnSpc>
            </a:pPr>
            <a:r>
              <a:rPr lang="en-US" altLang="en-US" sz="3600">
                <a:latin typeface="Times New Roman" panose="02020603050405020304" pitchFamily="18" charset="0"/>
              </a:rPr>
              <a:t>However, not all graphs are planar.</a:t>
            </a:r>
          </a:p>
          <a:p>
            <a:pPr eaLnBrk="1" hangingPunct="1">
              <a:lnSpc>
                <a:spcPct val="90000"/>
              </a:lnSpc>
            </a:pPr>
            <a:r>
              <a:rPr lang="en-US" altLang="en-US" sz="3600">
                <a:latin typeface="Times New Roman" panose="02020603050405020304" pitchFamily="18" charset="0"/>
              </a:rPr>
              <a:t>It may be difficult to show that a graph is nonplanar.  We would have to show that there is </a:t>
            </a:r>
            <a:r>
              <a:rPr lang="en-US" altLang="en-US" sz="3600" i="1">
                <a:latin typeface="Times New Roman" panose="02020603050405020304" pitchFamily="18" charset="0"/>
              </a:rPr>
              <a:t>no way</a:t>
            </a:r>
            <a:r>
              <a:rPr lang="en-US" altLang="en-US" sz="3600">
                <a:latin typeface="Times New Roman" panose="02020603050405020304" pitchFamily="18" charset="0"/>
              </a:rPr>
              <a:t> to draw the graph without any edges crossing.</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28760" y="3518280"/>
              <a:ext cx="6117120" cy="2259720"/>
            </p14:xfrm>
          </p:contentPart>
        </mc:Choice>
        <mc:Fallback xmlns="">
          <p:pic>
            <p:nvPicPr>
              <p:cNvPr id="2" name="Ink 1"/>
              <p:cNvPicPr/>
              <p:nvPr/>
            </p:nvPicPr>
            <p:blipFill>
              <a:blip r:embed="rId3"/>
              <a:stretch>
                <a:fillRect/>
              </a:stretch>
            </p:blipFill>
            <p:spPr>
              <a:xfrm>
                <a:off x="419400" y="3508920"/>
                <a:ext cx="6135840" cy="2278440"/>
              </a:xfrm>
              <a:prstGeom prst="rect">
                <a:avLst/>
              </a:prstGeom>
            </p:spPr>
          </p:pic>
        </mc:Fallback>
      </mc:AlternateContent>
    </p:spTree>
    <p:extLst>
      <p:ext uri="{BB962C8B-B14F-4D97-AF65-F5344CB8AC3E}">
        <p14:creationId xmlns:p14="http://schemas.microsoft.com/office/powerpoint/2010/main" val="30030952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 calcmode="lin" valueType="num">
                                      <p:cBhvr additive="base">
                                        <p:cTn id="7" dur="500" fill="hold"/>
                                        <p:tgtEl>
                                          <p:spTgt spid="20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 calcmode="lin" valueType="num">
                                      <p:cBhvr additive="base">
                                        <p:cTn id="13" dur="500" fill="hold"/>
                                        <p:tgtEl>
                                          <p:spTgt spid="20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1">
                                            <p:txEl>
                                              <p:pRg st="2" end="2"/>
                                            </p:txEl>
                                          </p:spTgt>
                                        </p:tgtEl>
                                        <p:attrNameLst>
                                          <p:attrName>style.visibility</p:attrName>
                                        </p:attrNameLst>
                                      </p:cBhvr>
                                      <p:to>
                                        <p:strVal val="visible"/>
                                      </p:to>
                                    </p:set>
                                    <p:anim calcmode="lin" valueType="num">
                                      <p:cBhvr additive="base">
                                        <p:cTn id="19" dur="500" fill="hold"/>
                                        <p:tgtEl>
                                          <p:spTgt spid="20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17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229600" cy="762000"/>
          </a:xfrm>
        </p:spPr>
        <p:txBody>
          <a:bodyPr>
            <a:normAutofit/>
          </a:bodyPr>
          <a:lstStyle/>
          <a:p>
            <a:pPr algn="ctr" eaLnBrk="1" hangingPunct="1"/>
            <a:r>
              <a:rPr lang="en-US" altLang="en-US" sz="4800" b="1" dirty="0">
                <a:latin typeface="Times New Roman" panose="02020603050405020304" pitchFamily="18" charset="0"/>
              </a:rPr>
              <a:t>Regions</a:t>
            </a:r>
            <a:endParaRPr lang="en-US" altLang="en-US" b="1" dirty="0">
              <a:latin typeface="Times New Roman" panose="02020603050405020304" pitchFamily="18" charset="0"/>
            </a:endParaRPr>
          </a:p>
        </p:txBody>
      </p:sp>
      <p:sp>
        <p:nvSpPr>
          <p:cNvPr id="19459" name="Rectangle 3"/>
          <p:cNvSpPr>
            <a:spLocks noGrp="1" noChangeArrowheads="1"/>
          </p:cNvSpPr>
          <p:nvPr>
            <p:ph idx="1"/>
          </p:nvPr>
        </p:nvSpPr>
        <p:spPr>
          <a:xfrm>
            <a:off x="228600" y="1295400"/>
            <a:ext cx="8610600" cy="3733800"/>
          </a:xfrm>
        </p:spPr>
        <p:txBody>
          <a:bodyPr/>
          <a:lstStyle/>
          <a:p>
            <a:pPr eaLnBrk="1" hangingPunct="1"/>
            <a:r>
              <a:rPr lang="en-US" altLang="en-US" sz="3600">
                <a:latin typeface="Times New Roman" panose="02020603050405020304" pitchFamily="18" charset="0"/>
              </a:rPr>
              <a:t>Euler devised a formula for expressing the relationship between the number of vertices, edges, and regions of a planar graph.</a:t>
            </a:r>
          </a:p>
          <a:p>
            <a:pPr eaLnBrk="1" hangingPunct="1"/>
            <a:r>
              <a:rPr lang="en-US" altLang="en-US" sz="3600">
                <a:latin typeface="Times New Roman" panose="02020603050405020304" pitchFamily="18" charset="0"/>
              </a:rPr>
              <a:t>These </a:t>
            </a:r>
            <a:r>
              <a:rPr lang="en-US" altLang="en-US" sz="3600" i="1">
                <a:latin typeface="Times New Roman" panose="02020603050405020304" pitchFamily="18" charset="0"/>
              </a:rPr>
              <a:t>may</a:t>
            </a:r>
            <a:r>
              <a:rPr lang="en-US" altLang="en-US" sz="3600">
                <a:latin typeface="Times New Roman" panose="02020603050405020304" pitchFamily="18" charset="0"/>
              </a:rPr>
              <a:t> help us determine if a graph can be planar or not.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28760" y="1223280"/>
              <a:ext cx="4947120" cy="2822400"/>
            </p14:xfrm>
          </p:contentPart>
        </mc:Choice>
        <mc:Fallback xmlns="">
          <p:pic>
            <p:nvPicPr>
              <p:cNvPr id="2" name="Ink 1"/>
              <p:cNvPicPr/>
              <p:nvPr/>
            </p:nvPicPr>
            <p:blipFill>
              <a:blip r:embed="rId3"/>
              <a:stretch>
                <a:fillRect/>
              </a:stretch>
            </p:blipFill>
            <p:spPr>
              <a:xfrm>
                <a:off x="419400" y="1213920"/>
                <a:ext cx="4965840" cy="2841120"/>
              </a:xfrm>
              <a:prstGeom prst="rect">
                <a:avLst/>
              </a:prstGeom>
            </p:spPr>
          </p:pic>
        </mc:Fallback>
      </mc:AlternateContent>
    </p:spTree>
    <p:extLst>
      <p:ext uri="{BB962C8B-B14F-4D97-AF65-F5344CB8AC3E}">
        <p14:creationId xmlns:p14="http://schemas.microsoft.com/office/powerpoint/2010/main" val="1654227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206"/>
            <a:ext cx="8229600" cy="534624"/>
          </a:xfrm>
        </p:spPr>
        <p:txBody>
          <a:bodyPr>
            <a:noAutofit/>
          </a:bodyPr>
          <a:lstStyle/>
          <a:p>
            <a:pPr algn="ctr"/>
            <a:r>
              <a:rPr lang="en-US" sz="4800" b="1" dirty="0">
                <a:solidFill>
                  <a:srgbClr val="C00000"/>
                </a:solidFill>
                <a:effectLst>
                  <a:outerShdw blurRad="38100" dist="38100" dir="2700000" algn="tl">
                    <a:srgbClr val="000000">
                      <a:alpha val="43137"/>
                    </a:srgbClr>
                  </a:outerShdw>
                </a:effectLst>
              </a:rPr>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19100" y="966798"/>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2790016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914400"/>
          </a:xfrm>
        </p:spPr>
        <p:txBody>
          <a:bodyPr>
            <a:normAutofit/>
          </a:bodyPr>
          <a:lstStyle/>
          <a:p>
            <a:pPr algn="ctr" eaLnBrk="1" hangingPunct="1"/>
            <a:r>
              <a:rPr lang="en-US" altLang="en-US" sz="4400" b="1" dirty="0">
                <a:effectLst>
                  <a:outerShdw blurRad="38100" dist="38100" dir="2700000" algn="tl">
                    <a:srgbClr val="000000">
                      <a:alpha val="43137"/>
                    </a:srgbClr>
                  </a:outerShdw>
                </a:effectLst>
                <a:latin typeface="Times New Roman" panose="02020603050405020304" pitchFamily="18" charset="0"/>
              </a:rPr>
              <a:t>Euler’s Formula</a:t>
            </a:r>
          </a:p>
        </p:txBody>
      </p:sp>
      <p:sp>
        <p:nvSpPr>
          <p:cNvPr id="20483" name="Rectangle 3"/>
          <p:cNvSpPr>
            <a:spLocks noGrp="1" noChangeArrowheads="1"/>
          </p:cNvSpPr>
          <p:nvPr>
            <p:ph idx="1"/>
          </p:nvPr>
        </p:nvSpPr>
        <p:spPr>
          <a:xfrm>
            <a:off x="228600" y="1371600"/>
            <a:ext cx="8534400" cy="2819400"/>
          </a:xfrm>
        </p:spPr>
        <p:txBody>
          <a:bodyPr/>
          <a:lstStyle/>
          <a:p>
            <a:pPr eaLnBrk="1" hangingPunct="1"/>
            <a:r>
              <a:rPr lang="en-US" altLang="en-US" sz="3600">
                <a:latin typeface="Times New Roman" panose="02020603050405020304" pitchFamily="18" charset="0"/>
              </a:rPr>
              <a:t>Let </a:t>
            </a:r>
            <a:r>
              <a:rPr lang="en-US" altLang="en-US" sz="3600" i="1">
                <a:latin typeface="Times New Roman" panose="02020603050405020304" pitchFamily="18" charset="0"/>
              </a:rPr>
              <a:t>G</a:t>
            </a:r>
            <a:r>
              <a:rPr lang="en-US" altLang="en-US" sz="3600">
                <a:latin typeface="Times New Roman" panose="02020603050405020304" pitchFamily="18" charset="0"/>
              </a:rPr>
              <a:t> be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Let </a:t>
            </a:r>
            <a:r>
              <a:rPr lang="en-US" altLang="en-US" sz="3600" i="1">
                <a:latin typeface="Times New Roman" panose="02020603050405020304" pitchFamily="18" charset="0"/>
              </a:rPr>
              <a:t>r</a:t>
            </a:r>
            <a:r>
              <a:rPr lang="en-US" altLang="en-US" sz="3600">
                <a:latin typeface="Times New Roman" panose="02020603050405020304" pitchFamily="18" charset="0"/>
              </a:rPr>
              <a:t> be the number of regions in a planar representation of </a:t>
            </a:r>
            <a:r>
              <a:rPr lang="en-US" altLang="en-US" sz="3600" i="1">
                <a:latin typeface="Times New Roman" panose="02020603050405020304" pitchFamily="18" charset="0"/>
              </a:rPr>
              <a:t>G</a:t>
            </a:r>
            <a:r>
              <a:rPr lang="en-US" altLang="en-US" sz="3600">
                <a:latin typeface="Times New Roman" panose="02020603050405020304" pitchFamily="18" charset="0"/>
              </a:rPr>
              <a:t>. Then </a:t>
            </a:r>
            <a:r>
              <a:rPr lang="en-US" altLang="en-US" sz="3600" i="1">
                <a:solidFill>
                  <a:schemeClr val="tx2"/>
                </a:solidFill>
                <a:latin typeface="Times New Roman" panose="02020603050405020304" pitchFamily="18" charset="0"/>
              </a:rPr>
              <a:t>r</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e</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v</a:t>
            </a:r>
            <a:r>
              <a:rPr lang="en-US" altLang="en-US" sz="3600">
                <a:solidFill>
                  <a:schemeClr val="tx2"/>
                </a:solidFill>
                <a:latin typeface="Times New Roman" panose="02020603050405020304" pitchFamily="18" charset="0"/>
              </a:rPr>
              <a:t> + 2</a:t>
            </a:r>
            <a:r>
              <a:rPr lang="en-US" altLang="en-US" sz="3600" b="1">
                <a:latin typeface="Times New Roman" panose="02020603050405020304" pitchFamily="18" charset="0"/>
              </a:rPr>
              <a:t>.</a:t>
            </a:r>
          </a:p>
        </p:txBody>
      </p:sp>
      <p:sp>
        <p:nvSpPr>
          <p:cNvPr id="89092" name="Text Box 4"/>
          <p:cNvSpPr txBox="1">
            <a:spLocks noChangeArrowheads="1"/>
          </p:cNvSpPr>
          <p:nvPr/>
        </p:nvSpPr>
        <p:spPr bwMode="auto">
          <a:xfrm>
            <a:off x="4191000" y="4648200"/>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latin typeface="Times New Roman" panose="02020603050405020304" pitchFamily="18" charset="0"/>
              </a:rPr>
              <a:t># of edges, </a:t>
            </a:r>
            <a:r>
              <a:rPr lang="en-US" altLang="en-US" sz="2800" i="1">
                <a:latin typeface="Times New Roman" panose="02020603050405020304" pitchFamily="18" charset="0"/>
              </a:rPr>
              <a:t>e</a:t>
            </a:r>
            <a:r>
              <a:rPr lang="en-US" altLang="en-US" sz="2800">
                <a:latin typeface="Times New Roman" panose="02020603050405020304" pitchFamily="18" charset="0"/>
              </a:rPr>
              <a:t> = 6</a:t>
            </a:r>
          </a:p>
          <a:p>
            <a:pPr algn="l"/>
            <a:r>
              <a:rPr lang="en-US" altLang="en-US" sz="2800">
                <a:latin typeface="Times New Roman" panose="02020603050405020304" pitchFamily="18" charset="0"/>
              </a:rPr>
              <a:t># of vertices, </a:t>
            </a:r>
            <a:r>
              <a:rPr lang="en-US" altLang="en-US" sz="2800" i="1">
                <a:latin typeface="Times New Roman" panose="02020603050405020304" pitchFamily="18" charset="0"/>
              </a:rPr>
              <a:t>v</a:t>
            </a:r>
            <a:r>
              <a:rPr lang="en-US" altLang="en-US" sz="2800">
                <a:latin typeface="Times New Roman" panose="02020603050405020304" pitchFamily="18" charset="0"/>
              </a:rPr>
              <a:t> = 4</a:t>
            </a:r>
          </a:p>
          <a:p>
            <a:pPr algn="l"/>
            <a:r>
              <a:rPr lang="en-US" altLang="en-US" sz="2800">
                <a:latin typeface="Times New Roman" panose="02020603050405020304" pitchFamily="18" charset="0"/>
              </a:rPr>
              <a:t># of regions, </a:t>
            </a:r>
            <a:r>
              <a:rPr lang="en-US" altLang="en-US" sz="2800" i="1">
                <a:latin typeface="Times New Roman" panose="02020603050405020304" pitchFamily="18" charset="0"/>
              </a:rPr>
              <a:t>r</a:t>
            </a:r>
            <a:r>
              <a:rPr lang="en-US" altLang="en-US" sz="2800">
                <a:latin typeface="Times New Roman" panose="02020603050405020304" pitchFamily="18" charset="0"/>
              </a:rPr>
              <a:t> = </a:t>
            </a:r>
            <a:r>
              <a:rPr lang="en-US" altLang="en-US" sz="2800" i="1">
                <a:latin typeface="Times New Roman" panose="02020603050405020304" pitchFamily="18" charset="0"/>
              </a:rPr>
              <a:t>e</a:t>
            </a:r>
            <a:r>
              <a:rPr lang="en-US" altLang="en-US" sz="2800">
                <a:latin typeface="Times New Roman" panose="02020603050405020304" pitchFamily="18" charset="0"/>
              </a:rPr>
              <a:t> - </a:t>
            </a:r>
            <a:r>
              <a:rPr lang="en-US" altLang="en-US" sz="2800" i="1">
                <a:latin typeface="Times New Roman" panose="02020603050405020304" pitchFamily="18" charset="0"/>
              </a:rPr>
              <a:t>v</a:t>
            </a:r>
            <a:r>
              <a:rPr lang="en-US" altLang="en-US" sz="2800">
                <a:latin typeface="Times New Roman" panose="02020603050405020304" pitchFamily="18" charset="0"/>
              </a:rPr>
              <a:t> + 2 = 4</a:t>
            </a:r>
          </a:p>
        </p:txBody>
      </p:sp>
      <p:grpSp>
        <p:nvGrpSpPr>
          <p:cNvPr id="2" name="Group 5"/>
          <p:cNvGrpSpPr>
            <a:grpSpLocks/>
          </p:cNvGrpSpPr>
          <p:nvPr/>
        </p:nvGrpSpPr>
        <p:grpSpPr bwMode="auto">
          <a:xfrm>
            <a:off x="533400" y="3962400"/>
            <a:ext cx="2987675" cy="2133600"/>
            <a:chOff x="1046" y="2704"/>
            <a:chExt cx="1690" cy="1088"/>
          </a:xfrm>
        </p:grpSpPr>
        <p:sp>
          <p:nvSpPr>
            <p:cNvPr id="20486" name="Rectangle 6"/>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Line 7"/>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Oval 8"/>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Oval 9"/>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Oval 10"/>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Oval 11"/>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Freeform 12"/>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3" name="Text Box 13"/>
            <p:cNvSpPr txBox="1">
              <a:spLocks noChangeArrowheads="1"/>
            </p:cNvSpPr>
            <p:nvPr/>
          </p:nvSpPr>
          <p:spPr bwMode="auto">
            <a:xfrm>
              <a:off x="1046" y="3034"/>
              <a:ext cx="149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4</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3</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2</a:t>
              </a:r>
              <a:endParaRPr lang="en-US" altLang="en-US" sz="2000">
                <a:solidFill>
                  <a:schemeClr val="tx2"/>
                </a:solidFill>
                <a:latin typeface="Bookman Old Style" panose="02050604050505020204" pitchFamily="18" charset="0"/>
              </a:endParaRPr>
            </a:p>
            <a:p>
              <a:pPr algn="l"/>
              <a:endParaRPr lang="en-US" altLang="en-US" sz="2000">
                <a:solidFill>
                  <a:schemeClr val="tx2"/>
                </a:solidFill>
                <a:latin typeface="Bookman Old Style" panose="02050604050505020204" pitchFamily="18" charset="0"/>
              </a:endParaRPr>
            </a:p>
            <a:p>
              <a:pPr algn="l"/>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1</a:t>
              </a:r>
              <a:endParaRPr lang="en-US" altLang="en-US" sz="2000">
                <a:solidFill>
                  <a:schemeClr val="tx2"/>
                </a:solidFill>
                <a:latin typeface="Bookman Old Style" panose="0205060405050502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62680" y="2937960"/>
              <a:ext cx="8135280" cy="3250800"/>
            </p14:xfrm>
          </p:contentPart>
        </mc:Choice>
        <mc:Fallback xmlns="">
          <p:pic>
            <p:nvPicPr>
              <p:cNvPr id="3" name="Ink 2"/>
              <p:cNvPicPr/>
              <p:nvPr/>
            </p:nvPicPr>
            <p:blipFill>
              <a:blip r:embed="rId3"/>
              <a:stretch>
                <a:fillRect/>
              </a:stretch>
            </p:blipFill>
            <p:spPr>
              <a:xfrm>
                <a:off x="553320" y="2928600"/>
                <a:ext cx="8154000" cy="3269520"/>
              </a:xfrm>
              <a:prstGeom prst="rect">
                <a:avLst/>
              </a:prstGeom>
            </p:spPr>
          </p:pic>
        </mc:Fallback>
      </mc:AlternateContent>
    </p:spTree>
    <p:extLst>
      <p:ext uri="{BB962C8B-B14F-4D97-AF65-F5344CB8AC3E}">
        <p14:creationId xmlns:p14="http://schemas.microsoft.com/office/powerpoint/2010/main" val="2768162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9092">
                                            <p:txEl>
                                              <p:pRg st="0" end="0"/>
                                            </p:txEl>
                                          </p:spTgt>
                                        </p:tgtEl>
                                        <p:attrNameLst>
                                          <p:attrName>style.visibility</p:attrName>
                                        </p:attrNameLst>
                                      </p:cBhvr>
                                      <p:to>
                                        <p:strVal val="visible"/>
                                      </p:to>
                                    </p:set>
                                    <p:anim calcmode="lin" valueType="num">
                                      <p:cBhvr additive="base">
                                        <p:cTn id="12" dur="500" fill="hold"/>
                                        <p:tgtEl>
                                          <p:spTgt spid="8909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9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092">
                                            <p:txEl>
                                              <p:pRg st="1" end="1"/>
                                            </p:txEl>
                                          </p:spTgt>
                                        </p:tgtEl>
                                        <p:attrNameLst>
                                          <p:attrName>style.visibility</p:attrName>
                                        </p:attrNameLst>
                                      </p:cBhvr>
                                      <p:to>
                                        <p:strVal val="visible"/>
                                      </p:to>
                                    </p:set>
                                    <p:anim calcmode="lin" valueType="num">
                                      <p:cBhvr additive="base">
                                        <p:cTn id="18" dur="500" fill="hold"/>
                                        <p:tgtEl>
                                          <p:spTgt spid="8909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9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9092">
                                            <p:txEl>
                                              <p:pRg st="2" end="2"/>
                                            </p:txEl>
                                          </p:spTgt>
                                        </p:tgtEl>
                                        <p:attrNameLst>
                                          <p:attrName>style.visibility</p:attrName>
                                        </p:attrNameLst>
                                      </p:cBhvr>
                                      <p:to>
                                        <p:strVal val="visible"/>
                                      </p:to>
                                    </p:set>
                                    <p:anim calcmode="lin" valueType="num">
                                      <p:cBhvr additive="base">
                                        <p:cTn id="24" dur="500" fill="hold"/>
                                        <p:tgtEl>
                                          <p:spTgt spid="8909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90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90600"/>
          </a:xfrm>
        </p:spPr>
        <p:txBody>
          <a:bodyPr>
            <a:normAutofit/>
          </a:bodyPr>
          <a:lstStyle/>
          <a:p>
            <a:pPr algn="ctr" eaLnBrk="1" hangingPunct="1"/>
            <a:r>
              <a:rPr lang="en-US" altLang="en-US" sz="4400" b="1" dirty="0">
                <a:effectLst>
                  <a:outerShdw blurRad="38100" dist="38100" dir="2700000" algn="tl">
                    <a:srgbClr val="000000">
                      <a:alpha val="43137"/>
                    </a:srgbClr>
                  </a:outerShdw>
                </a:effectLst>
                <a:latin typeface="Times New Roman" panose="02020603050405020304" pitchFamily="18" charset="0"/>
              </a:rPr>
              <a:t>Euler’s Formula (Cont.)</a:t>
            </a:r>
          </a:p>
        </p:txBody>
      </p:sp>
      <p:sp>
        <p:nvSpPr>
          <p:cNvPr id="90115" name="Rectangle 3"/>
          <p:cNvSpPr>
            <a:spLocks noGrp="1" noChangeArrowheads="1"/>
          </p:cNvSpPr>
          <p:nvPr>
            <p:ph idx="1"/>
          </p:nvPr>
        </p:nvSpPr>
        <p:spPr>
          <a:xfrm>
            <a:off x="228600" y="1447800"/>
            <a:ext cx="8610600" cy="2514600"/>
          </a:xfrm>
        </p:spPr>
        <p:txBody>
          <a:bodyPr/>
          <a:lstStyle/>
          <a:p>
            <a:pPr eaLnBrk="1" hangingPunct="1"/>
            <a:r>
              <a:rPr lang="en-US" altLang="en-US" sz="3600">
                <a:solidFill>
                  <a:schemeClr val="tx2"/>
                </a:solidFill>
                <a:latin typeface="Times New Roman" panose="02020603050405020304" pitchFamily="18" charset="0"/>
              </a:rPr>
              <a:t>Corollary 1:</a:t>
            </a:r>
            <a:r>
              <a:rPr lang="en-US" altLang="en-US" sz="3600">
                <a:latin typeface="Times New Roman" panose="02020603050405020304" pitchFamily="18" charset="0"/>
              </a:rPr>
              <a:t> If </a:t>
            </a:r>
            <a:r>
              <a:rPr lang="en-US" altLang="en-US" sz="3600" i="1">
                <a:latin typeface="Times New Roman" panose="02020603050405020304" pitchFamily="18" charset="0"/>
              </a:rPr>
              <a:t>G</a:t>
            </a:r>
            <a:r>
              <a:rPr lang="en-US" altLang="en-US" sz="3600">
                <a:latin typeface="Times New Roman" panose="02020603050405020304" pitchFamily="18" charset="0"/>
              </a:rPr>
              <a:t> is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where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3</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- 6.</a:t>
            </a:r>
          </a:p>
          <a:p>
            <a:pPr eaLnBrk="1" hangingPunct="1"/>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5 </a:t>
            </a:r>
            <a:r>
              <a:rPr lang="en-US" altLang="en-US" sz="3600">
                <a:latin typeface="Times New Roman" panose="02020603050405020304" pitchFamily="18" charset="0"/>
              </a:rPr>
              <a:t>planar?</a:t>
            </a:r>
          </a:p>
        </p:txBody>
      </p:sp>
      <p:grpSp>
        <p:nvGrpSpPr>
          <p:cNvPr id="2" name="Group 4"/>
          <p:cNvGrpSpPr>
            <a:grpSpLocks/>
          </p:cNvGrpSpPr>
          <p:nvPr/>
        </p:nvGrpSpPr>
        <p:grpSpPr bwMode="auto">
          <a:xfrm>
            <a:off x="4724400" y="3276600"/>
            <a:ext cx="3810000" cy="3276600"/>
            <a:chOff x="1023" y="2663"/>
            <a:chExt cx="1146" cy="1089"/>
          </a:xfrm>
        </p:grpSpPr>
        <p:sp>
          <p:nvSpPr>
            <p:cNvPr id="21510"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2"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0"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1509" name="Text Box 17"/>
          <p:cNvSpPr txBox="1">
            <a:spLocks noChangeArrowheads="1"/>
          </p:cNvSpPr>
          <p:nvPr/>
        </p:nvSpPr>
        <p:spPr bwMode="auto">
          <a:xfrm>
            <a:off x="4343400" y="5257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i="1">
                <a:latin typeface="Times New Roman" panose="02020603050405020304" pitchFamily="18" charset="0"/>
              </a:rPr>
              <a:t>K</a:t>
            </a:r>
            <a:r>
              <a:rPr lang="en-US" altLang="en-US" sz="2400" baseline="-25000">
                <a:latin typeface="Times New Roman" panose="02020603050405020304" pitchFamily="18" charset="0"/>
              </a:rPr>
              <a:t>5</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03520" y="1973520"/>
              <a:ext cx="5662080" cy="2831040"/>
            </p14:xfrm>
          </p:contentPart>
        </mc:Choice>
        <mc:Fallback xmlns="">
          <p:pic>
            <p:nvPicPr>
              <p:cNvPr id="3" name="Ink 2"/>
              <p:cNvPicPr/>
              <p:nvPr/>
            </p:nvPicPr>
            <p:blipFill>
              <a:blip r:embed="rId3"/>
              <a:stretch>
                <a:fillRect/>
              </a:stretch>
            </p:blipFill>
            <p:spPr>
              <a:xfrm>
                <a:off x="794160" y="1964160"/>
                <a:ext cx="5680800" cy="2849760"/>
              </a:xfrm>
              <a:prstGeom prst="rect">
                <a:avLst/>
              </a:prstGeom>
            </p:spPr>
          </p:pic>
        </mc:Fallback>
      </mc:AlternateContent>
    </p:spTree>
    <p:extLst>
      <p:ext uri="{BB962C8B-B14F-4D97-AF65-F5344CB8AC3E}">
        <p14:creationId xmlns:p14="http://schemas.microsoft.com/office/powerpoint/2010/main" val="3662953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additive="base">
                                        <p:cTn id="13" dur="500" fill="hold"/>
                                        <p:tgtEl>
                                          <p:spTgt spid="90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52400"/>
            <a:ext cx="8229600" cy="990600"/>
          </a:xfrm>
        </p:spPr>
        <p:txBody>
          <a:bodyPr>
            <a:normAutofit/>
          </a:bodyPr>
          <a:lstStyle/>
          <a:p>
            <a:pPr algn="ctr" eaLnBrk="1" hangingPunct="1"/>
            <a:r>
              <a:rPr lang="en-US" altLang="en-US" sz="4400" b="1" dirty="0">
                <a:effectLst>
                  <a:outerShdw blurRad="38100" dist="38100" dir="2700000" algn="tl">
                    <a:srgbClr val="000000">
                      <a:alpha val="43137"/>
                    </a:srgbClr>
                  </a:outerShdw>
                </a:effectLst>
                <a:latin typeface="Times New Roman" panose="02020603050405020304" pitchFamily="18" charset="0"/>
              </a:rPr>
              <a:t>Euler’s Formula (Cont.)</a:t>
            </a:r>
          </a:p>
        </p:txBody>
      </p:sp>
      <p:sp>
        <p:nvSpPr>
          <p:cNvPr id="202755" name="Rectangle 3"/>
          <p:cNvSpPr>
            <a:spLocks noGrp="1" noChangeArrowheads="1"/>
          </p:cNvSpPr>
          <p:nvPr>
            <p:ph idx="1"/>
          </p:nvPr>
        </p:nvSpPr>
        <p:spPr>
          <a:xfrm>
            <a:off x="228600" y="1447800"/>
            <a:ext cx="8610600" cy="3657600"/>
          </a:xfrm>
        </p:spPr>
        <p:txBody>
          <a:bodyPr/>
          <a:lstStyle/>
          <a:p>
            <a:pPr eaLnBrk="1" hangingPunct="1">
              <a:lnSpc>
                <a:spcPct val="80000"/>
              </a:lnSpc>
            </a:pPr>
            <a:r>
              <a:rPr lang="en-US" altLang="en-US">
                <a:latin typeface="Times New Roman" panose="02020603050405020304" pitchFamily="18" charset="0"/>
              </a:rPr>
              <a:t>K</a:t>
            </a:r>
            <a:r>
              <a:rPr lang="en-US" altLang="en-US" baseline="-25000">
                <a:latin typeface="Times New Roman" panose="02020603050405020304" pitchFamily="18" charset="0"/>
              </a:rPr>
              <a:t>5</a:t>
            </a:r>
            <a:r>
              <a:rPr lang="en-US" altLang="en-US">
                <a:latin typeface="Times New Roman" panose="02020603050405020304" pitchFamily="18" charset="0"/>
              </a:rPr>
              <a:t> has 5 vertices and 10 edges. </a:t>
            </a:r>
          </a:p>
          <a:p>
            <a:pPr eaLnBrk="1" hangingPunct="1">
              <a:lnSpc>
                <a:spcPct val="80000"/>
              </a:lnSpc>
            </a:pPr>
            <a:r>
              <a:rPr lang="en-US" altLang="en-US">
                <a:latin typeface="Times New Roman" panose="02020603050405020304" pitchFamily="18" charset="0"/>
              </a:rPr>
              <a:t>We see that </a:t>
            </a:r>
            <a:r>
              <a:rPr lang="en-US" altLang="en-US" i="1">
                <a:latin typeface="Times New Roman" panose="02020603050405020304" pitchFamily="18" charset="0"/>
              </a:rPr>
              <a:t>v</a:t>
            </a:r>
            <a:r>
              <a:rPr lang="en-US" altLang="en-US">
                <a:latin typeface="Times New Roman" panose="02020603050405020304" pitchFamily="18" charset="0"/>
              </a:rPr>
              <a:t> </a:t>
            </a:r>
            <a:r>
              <a:rPr lang="en-US" altLang="en-US">
                <a:latin typeface="Times New Roman" panose="02020603050405020304" pitchFamily="18" charset="0"/>
                <a:sym typeface="Symbol" panose="05050102010706020507" pitchFamily="18" charset="2"/>
              </a:rPr>
              <a:t> 3</a:t>
            </a:r>
            <a:r>
              <a:rPr lang="en-US" altLang="en-US">
                <a:latin typeface="Times New Roman" panose="02020603050405020304" pitchFamily="18" charset="0"/>
              </a:rPr>
              <a:t>.  </a:t>
            </a:r>
          </a:p>
          <a:p>
            <a:pPr eaLnBrk="1" hangingPunct="1">
              <a:lnSpc>
                <a:spcPct val="80000"/>
              </a:lnSpc>
            </a:pPr>
            <a:r>
              <a:rPr lang="en-US" altLang="en-US">
                <a:latin typeface="Times New Roman" panose="02020603050405020304" pitchFamily="18" charset="0"/>
              </a:rPr>
              <a:t>So, if K</a:t>
            </a:r>
            <a:r>
              <a:rPr lang="en-US" altLang="en-US" baseline="-25000">
                <a:latin typeface="Times New Roman" panose="02020603050405020304" pitchFamily="18" charset="0"/>
              </a:rPr>
              <a:t>5</a:t>
            </a:r>
            <a:r>
              <a:rPr lang="en-US" altLang="en-US">
                <a:latin typeface="Times New Roman" panose="02020603050405020304" pitchFamily="18" charset="0"/>
              </a:rPr>
              <a:t> is planar, it must be true that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a:t>
            </a:r>
          </a:p>
          <a:p>
            <a:pPr eaLnBrk="1" hangingPunct="1">
              <a:lnSpc>
                <a:spcPct val="80000"/>
              </a:lnSpc>
            </a:pPr>
            <a:r>
              <a:rPr lang="en-US" altLang="en-US">
                <a:latin typeface="Times New Roman" panose="02020603050405020304" pitchFamily="18" charset="0"/>
                <a:sym typeface="Symbol" panose="05050102010706020507" pitchFamily="18" charset="2"/>
              </a:rPr>
              <a:t>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  =  3*5 – 6  =  15 – 6  =  9.</a:t>
            </a:r>
            <a:endParaRPr lang="en-US" altLang="en-US">
              <a:latin typeface="Times New Roman" panose="02020603050405020304" pitchFamily="18" charset="0"/>
            </a:endParaRPr>
          </a:p>
          <a:p>
            <a:pPr eaLnBrk="1" hangingPunct="1">
              <a:lnSpc>
                <a:spcPct val="80000"/>
              </a:lnSpc>
            </a:pPr>
            <a:r>
              <a:rPr lang="en-US" altLang="en-US">
                <a:latin typeface="Times New Roman" panose="02020603050405020304" pitchFamily="18" charset="0"/>
              </a:rPr>
              <a:t>So </a:t>
            </a:r>
            <a:r>
              <a:rPr lang="en-US" altLang="en-US" i="1">
                <a:latin typeface="Times New Roman" panose="02020603050405020304" pitchFamily="18" charset="0"/>
              </a:rPr>
              <a:t>e</a:t>
            </a:r>
            <a:r>
              <a:rPr lang="en-US" altLang="en-US">
                <a:latin typeface="Times New Roman" panose="02020603050405020304" pitchFamily="18" charset="0"/>
              </a:rPr>
              <a:t> must be </a:t>
            </a:r>
            <a:r>
              <a:rPr lang="en-US" altLang="en-US">
                <a:latin typeface="Times New Roman" panose="02020603050405020304" pitchFamily="18" charset="0"/>
                <a:sym typeface="Symbol" panose="05050102010706020507" pitchFamily="18" charset="2"/>
              </a:rPr>
              <a:t> 9. </a:t>
            </a:r>
          </a:p>
          <a:p>
            <a:pPr eaLnBrk="1" hangingPunct="1">
              <a:lnSpc>
                <a:spcPct val="80000"/>
              </a:lnSpc>
            </a:pPr>
            <a:r>
              <a:rPr lang="en-US" altLang="en-US">
                <a:latin typeface="Times New Roman" panose="02020603050405020304" pitchFamily="18" charset="0"/>
                <a:sym typeface="Symbol" panose="05050102010706020507" pitchFamily="18" charset="2"/>
              </a:rPr>
              <a:t>But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10.</a:t>
            </a:r>
          </a:p>
          <a:p>
            <a:pPr eaLnBrk="1" hangingPunct="1">
              <a:lnSpc>
                <a:spcPct val="80000"/>
              </a:lnSpc>
            </a:pPr>
            <a:r>
              <a:rPr lang="en-US" altLang="en-US">
                <a:solidFill>
                  <a:schemeClr val="tx2"/>
                </a:solidFill>
                <a:latin typeface="Times New Roman" panose="02020603050405020304" pitchFamily="18" charset="0"/>
              </a:rPr>
              <a:t>So, </a:t>
            </a:r>
            <a:r>
              <a:rPr lang="en-US" altLang="en-US" i="1">
                <a:latin typeface="Times New Roman" panose="02020603050405020304" pitchFamily="18" charset="0"/>
              </a:rPr>
              <a:t>K</a:t>
            </a:r>
            <a:r>
              <a:rPr lang="en-US" altLang="en-US" baseline="-25000">
                <a:latin typeface="Times New Roman" panose="02020603050405020304" pitchFamily="18" charset="0"/>
              </a:rPr>
              <a:t>5 </a:t>
            </a:r>
            <a:r>
              <a:rPr lang="en-US" altLang="en-US">
                <a:latin typeface="Times New Roman" panose="02020603050405020304" pitchFamily="18" charset="0"/>
              </a:rPr>
              <a:t>is nonplanar.</a:t>
            </a:r>
            <a:r>
              <a:rPr lang="en-US" altLang="en-US" sz="2800">
                <a:latin typeface="Times New Roman" panose="02020603050405020304" pitchFamily="18" charset="0"/>
              </a:rPr>
              <a:t>  </a:t>
            </a:r>
          </a:p>
        </p:txBody>
      </p:sp>
      <p:grpSp>
        <p:nvGrpSpPr>
          <p:cNvPr id="2" name="Group 4"/>
          <p:cNvGrpSpPr>
            <a:grpSpLocks/>
          </p:cNvGrpSpPr>
          <p:nvPr/>
        </p:nvGrpSpPr>
        <p:grpSpPr bwMode="auto">
          <a:xfrm>
            <a:off x="5486400" y="3581400"/>
            <a:ext cx="3200400" cy="2971800"/>
            <a:chOff x="1023" y="2663"/>
            <a:chExt cx="1146" cy="1089"/>
          </a:xfrm>
        </p:grpSpPr>
        <p:sp>
          <p:nvSpPr>
            <p:cNvPr id="22534"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5"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6"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7"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3"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4"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2533" name="Text Box 16"/>
          <p:cNvSpPr txBox="1">
            <a:spLocks noChangeArrowheads="1"/>
          </p:cNvSpPr>
          <p:nvPr/>
        </p:nvSpPr>
        <p:spPr bwMode="auto">
          <a:xfrm>
            <a:off x="5181600" y="55626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200">
                <a:latin typeface="Times New Roman" panose="02020603050405020304" pitchFamily="18" charset="0"/>
              </a:rPr>
              <a:t>K</a:t>
            </a:r>
            <a:r>
              <a:rPr lang="en-US" altLang="en-US" sz="3200" baseline="-25000">
                <a:latin typeface="Times New Roman" panose="02020603050405020304" pitchFamily="18" charset="0"/>
              </a:rPr>
              <a:t>5</a:t>
            </a:r>
            <a:endParaRPr lang="en-US" altLang="en-US" sz="3200">
              <a:latin typeface="Times New Roman" panose="02020603050405020304" pitchFamily="18" charset="0"/>
              <a:sym typeface="Symbol" panose="05050102010706020507" pitchFamily="18" charset="2"/>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643120" y="1276920"/>
              <a:ext cx="3179520" cy="5027760"/>
            </p14:xfrm>
          </p:contentPart>
        </mc:Choice>
        <mc:Fallback xmlns="">
          <p:pic>
            <p:nvPicPr>
              <p:cNvPr id="3" name="Ink 2"/>
              <p:cNvPicPr/>
              <p:nvPr/>
            </p:nvPicPr>
            <p:blipFill>
              <a:blip r:embed="rId3"/>
              <a:stretch>
                <a:fillRect/>
              </a:stretch>
            </p:blipFill>
            <p:spPr>
              <a:xfrm>
                <a:off x="2633760" y="1267560"/>
                <a:ext cx="3198240" cy="5046480"/>
              </a:xfrm>
              <a:prstGeom prst="rect">
                <a:avLst/>
              </a:prstGeom>
            </p:spPr>
          </p:pic>
        </mc:Fallback>
      </mc:AlternateContent>
    </p:spTree>
    <p:extLst>
      <p:ext uri="{BB962C8B-B14F-4D97-AF65-F5344CB8AC3E}">
        <p14:creationId xmlns:p14="http://schemas.microsoft.com/office/powerpoint/2010/main" val="2458969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755">
                                            <p:txEl>
                                              <p:pRg st="2" end="2"/>
                                            </p:txEl>
                                          </p:spTgt>
                                        </p:tgtEl>
                                        <p:attrNameLst>
                                          <p:attrName>style.visibility</p:attrName>
                                        </p:attrNameLst>
                                      </p:cBhvr>
                                      <p:to>
                                        <p:strVal val="visible"/>
                                      </p:to>
                                    </p:set>
                                    <p:anim calcmode="lin" valueType="num">
                                      <p:cBhvr additive="base">
                                        <p:cTn id="19"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755">
                                            <p:txEl>
                                              <p:pRg st="3" end="3"/>
                                            </p:txEl>
                                          </p:spTgt>
                                        </p:tgtEl>
                                        <p:attrNameLst>
                                          <p:attrName>style.visibility</p:attrName>
                                        </p:attrNameLst>
                                      </p:cBhvr>
                                      <p:to>
                                        <p:strVal val="visible"/>
                                      </p:to>
                                    </p:set>
                                    <p:anim calcmode="lin" valueType="num">
                                      <p:cBhvr additive="base">
                                        <p:cTn id="2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755">
                                            <p:txEl>
                                              <p:pRg st="4" end="4"/>
                                            </p:txEl>
                                          </p:spTgt>
                                        </p:tgtEl>
                                        <p:attrNameLst>
                                          <p:attrName>style.visibility</p:attrName>
                                        </p:attrNameLst>
                                      </p:cBhvr>
                                      <p:to>
                                        <p:strVal val="visible"/>
                                      </p:to>
                                    </p:set>
                                    <p:anim calcmode="lin" valueType="num">
                                      <p:cBhvr additive="base">
                                        <p:cTn id="31" dur="500" fill="hold"/>
                                        <p:tgtEl>
                                          <p:spTgt spid="202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2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2755">
                                            <p:txEl>
                                              <p:pRg st="5" end="5"/>
                                            </p:txEl>
                                          </p:spTgt>
                                        </p:tgtEl>
                                        <p:attrNameLst>
                                          <p:attrName>style.visibility</p:attrName>
                                        </p:attrNameLst>
                                      </p:cBhvr>
                                      <p:to>
                                        <p:strVal val="visible"/>
                                      </p:to>
                                    </p:set>
                                    <p:anim calcmode="lin" valueType="num">
                                      <p:cBhvr additive="base">
                                        <p:cTn id="37" dur="500" fill="hold"/>
                                        <p:tgtEl>
                                          <p:spTgt spid="202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2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6" end="6"/>
                                            </p:txEl>
                                          </p:spTgt>
                                        </p:tgtEl>
                                        <p:attrNameLst>
                                          <p:attrName>style.visibility</p:attrName>
                                        </p:attrNameLst>
                                      </p:cBhvr>
                                      <p:to>
                                        <p:strVal val="visible"/>
                                      </p:to>
                                    </p:set>
                                    <p:anim calcmode="lin" valueType="num">
                                      <p:cBhvr additive="base">
                                        <p:cTn id="43" dur="500" fill="hold"/>
                                        <p:tgtEl>
                                          <p:spTgt spid="202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152400"/>
            <a:ext cx="8229600" cy="914400"/>
          </a:xfrm>
        </p:spPr>
        <p:txBody>
          <a:bodyPr>
            <a:normAutofit/>
          </a:bodyPr>
          <a:lstStyle/>
          <a:p>
            <a:pPr algn="ctr" eaLnBrk="1" hangingPunct="1"/>
            <a:r>
              <a:rPr lang="en-US" altLang="en-US" sz="4800" b="1" dirty="0">
                <a:effectLst>
                  <a:outerShdw blurRad="38100" dist="38100" dir="2700000" algn="tl">
                    <a:srgbClr val="000000">
                      <a:alpha val="43137"/>
                    </a:srgbClr>
                  </a:outerShdw>
                </a:effectLst>
                <a:latin typeface="Times New Roman" panose="02020603050405020304" pitchFamily="18" charset="0"/>
              </a:rPr>
              <a:t>Euler’s Formula (Cont.)</a:t>
            </a:r>
          </a:p>
        </p:txBody>
      </p:sp>
      <p:sp>
        <p:nvSpPr>
          <p:cNvPr id="91139" name="Rectangle 3"/>
          <p:cNvSpPr>
            <a:spLocks noGrp="1" noChangeArrowheads="1"/>
          </p:cNvSpPr>
          <p:nvPr>
            <p:ph idx="1"/>
          </p:nvPr>
        </p:nvSpPr>
        <p:spPr>
          <a:xfrm>
            <a:off x="228600" y="1371600"/>
            <a:ext cx="8686800" cy="1676400"/>
          </a:xfrm>
        </p:spPr>
        <p:txBody>
          <a:bodyPr>
            <a:normAutofit/>
          </a:bodyPr>
          <a:lstStyle/>
          <a:p>
            <a:pPr eaLnBrk="1" hangingPunct="1"/>
            <a:r>
              <a:rPr lang="en-US" altLang="en-US" sz="3600" dirty="0">
                <a:solidFill>
                  <a:schemeClr val="tx2"/>
                </a:solidFill>
                <a:latin typeface="Times New Roman" panose="02020603050405020304" pitchFamily="18" charset="0"/>
                <a:sym typeface="Symbol" panose="05050102010706020507" pitchFamily="18" charset="2"/>
              </a:rPr>
              <a:t>Corollary 2:</a:t>
            </a:r>
            <a:r>
              <a:rPr lang="en-US" altLang="en-US" sz="3600" dirty="0">
                <a:latin typeface="Times New Roman" panose="02020603050405020304" pitchFamily="18" charset="0"/>
                <a:sym typeface="Symbol" panose="05050102010706020507" pitchFamily="18" charset="2"/>
              </a:rPr>
              <a:t> If </a:t>
            </a:r>
            <a:r>
              <a:rPr lang="en-US" altLang="en-US" sz="3600" i="1" dirty="0">
                <a:latin typeface="Times New Roman" panose="02020603050405020304" pitchFamily="18" charset="0"/>
                <a:sym typeface="Symbol" panose="05050102010706020507" pitchFamily="18" charset="2"/>
              </a:rPr>
              <a:t>G</a:t>
            </a:r>
            <a:r>
              <a:rPr lang="en-US" altLang="en-US" sz="3600" dirty="0">
                <a:latin typeface="Times New Roman" panose="02020603050405020304" pitchFamily="18" charset="0"/>
                <a:sym typeface="Symbol" panose="05050102010706020507" pitchFamily="18" charset="2"/>
              </a:rPr>
              <a:t> is a connected planar simple graph, then </a:t>
            </a:r>
            <a:r>
              <a:rPr lang="en-US" altLang="en-US" sz="3600" i="1" dirty="0">
                <a:latin typeface="Times New Roman" panose="02020603050405020304" pitchFamily="18" charset="0"/>
                <a:sym typeface="Symbol" panose="05050102010706020507" pitchFamily="18" charset="2"/>
              </a:rPr>
              <a:t>G</a:t>
            </a:r>
            <a:r>
              <a:rPr lang="en-US" altLang="en-US" sz="3600" dirty="0">
                <a:latin typeface="Times New Roman" panose="02020603050405020304" pitchFamily="18" charset="0"/>
                <a:sym typeface="Symbol" panose="05050102010706020507" pitchFamily="18" charset="2"/>
              </a:rPr>
              <a:t> must have a vertex of degree not exceeding 5.</a:t>
            </a:r>
          </a:p>
        </p:txBody>
      </p:sp>
      <p:sp>
        <p:nvSpPr>
          <p:cNvPr id="1029" name="TextBox 3"/>
          <p:cNvSpPr txBox="1">
            <a:spLocks noChangeArrowheads="1"/>
          </p:cNvSpPr>
          <p:nvPr/>
        </p:nvSpPr>
        <p:spPr bwMode="auto">
          <a:xfrm>
            <a:off x="685800" y="3429000"/>
            <a:ext cx="79009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dirty="0"/>
              <a:t>If G has one or two vertices, it is true; </a:t>
            </a:r>
          </a:p>
          <a:p>
            <a:pPr algn="l" eaLnBrk="1" hangingPunct="1"/>
            <a:r>
              <a:rPr lang="en-US" altLang="en-US" dirty="0"/>
              <a:t>thus, we assume that G has at least three vertices.</a:t>
            </a:r>
          </a:p>
          <a:p>
            <a:pPr algn="l" eaLnBrk="1" hangingPunct="1"/>
            <a:endParaRPr lang="en-US" altLang="en-US" dirty="0"/>
          </a:p>
          <a:p>
            <a:pPr algn="l" eaLnBrk="1" hangingPunct="1"/>
            <a:r>
              <a:rPr lang="en-US" altLang="en-US" dirty="0"/>
              <a:t>If the degree of each vertex were at least 6, then by Handshaking Theorem,</a:t>
            </a:r>
          </a:p>
          <a:p>
            <a:pPr algn="l" eaLnBrk="1" hangingPunct="1"/>
            <a:r>
              <a:rPr lang="en-US" altLang="en-US" dirty="0"/>
              <a:t>2e ≥ 6v, i.e., e ≥ 3v,</a:t>
            </a:r>
          </a:p>
          <a:p>
            <a:pPr algn="l" eaLnBrk="1" hangingPunct="1"/>
            <a:endParaRPr lang="en-US" altLang="en-US" dirty="0"/>
          </a:p>
          <a:p>
            <a:pPr algn="l" eaLnBrk="1" hangingPunct="1"/>
            <a:r>
              <a:rPr lang="en-US" altLang="en-US" dirty="0"/>
              <a:t>but this contradicts the inequality from</a:t>
            </a:r>
          </a:p>
          <a:p>
            <a:pPr algn="l" eaLnBrk="1" hangingPunct="1"/>
            <a:r>
              <a:rPr lang="en-US" altLang="en-US" dirty="0"/>
              <a:t>Corollary 1: </a:t>
            </a:r>
            <a:r>
              <a:rPr lang="en-US" altLang="en-US" dirty="0">
                <a:solidFill>
                  <a:schemeClr val="tx2"/>
                </a:solidFill>
                <a:latin typeface="Times New Roman" panose="02020603050405020304" pitchFamily="18" charset="0"/>
              </a:rPr>
              <a:t> 1</a:t>
            </a:r>
            <a:r>
              <a:rPr lang="en-US" altLang="en-US" dirty="0"/>
              <a:t> e ≤ 3v – 6.</a:t>
            </a:r>
          </a:p>
          <a:p>
            <a:pPr algn="l" eaLnBrk="1" hangingPunct="1"/>
            <a:endParaRPr lang="en-US" altLang="en-US" dirty="0"/>
          </a:p>
        </p:txBody>
      </p:sp>
      <p:graphicFrame>
        <p:nvGraphicFramePr>
          <p:cNvPr id="1026" name="Object 4"/>
          <p:cNvGraphicFramePr>
            <a:graphicFrameLocks noChangeAspect="1"/>
          </p:cNvGraphicFramePr>
          <p:nvPr/>
        </p:nvGraphicFramePr>
        <p:xfrm>
          <a:off x="5943600" y="4876800"/>
          <a:ext cx="2884488" cy="1066800"/>
        </p:xfrm>
        <a:graphic>
          <a:graphicData uri="http://schemas.openxmlformats.org/presentationml/2006/ole">
            <mc:AlternateContent xmlns:mc="http://schemas.openxmlformats.org/markup-compatibility/2006">
              <mc:Choice xmlns:v="urn:schemas-microsoft-com:vml" Requires="v">
                <p:oleObj name="Equation" r:id="rId2" imgW="927000" imgH="342720" progId="Equation.3">
                  <p:embed/>
                </p:oleObj>
              </mc:Choice>
              <mc:Fallback>
                <p:oleObj name="Equation" r:id="rId2" imgW="927000" imgH="3427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876800"/>
                        <a:ext cx="28844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33960" y="1741320"/>
              <a:ext cx="8153280" cy="4456080"/>
            </p14:xfrm>
          </p:contentPart>
        </mc:Choice>
        <mc:Fallback xmlns="">
          <p:pic>
            <p:nvPicPr>
              <p:cNvPr id="2" name="Ink 1"/>
              <p:cNvPicPr/>
              <p:nvPr/>
            </p:nvPicPr>
            <p:blipFill>
              <a:blip r:embed="rId6"/>
              <a:stretch>
                <a:fillRect/>
              </a:stretch>
            </p:blipFill>
            <p:spPr>
              <a:xfrm>
                <a:off x="624600" y="1731960"/>
                <a:ext cx="8172000" cy="4474800"/>
              </a:xfrm>
              <a:prstGeom prst="rect">
                <a:avLst/>
              </a:prstGeom>
            </p:spPr>
          </p:pic>
        </mc:Fallback>
      </mc:AlternateContent>
    </p:spTree>
    <p:extLst>
      <p:ext uri="{BB962C8B-B14F-4D97-AF65-F5344CB8AC3E}">
        <p14:creationId xmlns:p14="http://schemas.microsoft.com/office/powerpoint/2010/main" val="3871700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914400"/>
          </a:xfrm>
        </p:spPr>
        <p:txBody>
          <a:bodyPr>
            <a:normAutofit/>
          </a:bodyPr>
          <a:lstStyle/>
          <a:p>
            <a:pPr algn="ctr" eaLnBrk="1" hangingPunct="1"/>
            <a:r>
              <a:rPr lang="en-US" altLang="en-US" sz="4400" b="1" dirty="0">
                <a:effectLst>
                  <a:outerShdw blurRad="38100" dist="38100" dir="2700000" algn="tl">
                    <a:srgbClr val="000000">
                      <a:alpha val="43137"/>
                    </a:srgbClr>
                  </a:outerShdw>
                </a:effectLst>
                <a:latin typeface="Times New Roman" panose="02020603050405020304" pitchFamily="18" charset="0"/>
              </a:rPr>
              <a:t>Euler’s Formula (Cont.)</a:t>
            </a:r>
          </a:p>
        </p:txBody>
      </p:sp>
      <p:sp>
        <p:nvSpPr>
          <p:cNvPr id="212995" name="Rectangle 3"/>
          <p:cNvSpPr>
            <a:spLocks noGrp="1" noChangeArrowheads="1"/>
          </p:cNvSpPr>
          <p:nvPr>
            <p:ph idx="1"/>
          </p:nvPr>
        </p:nvSpPr>
        <p:spPr>
          <a:xfrm>
            <a:off x="228600" y="1371600"/>
            <a:ext cx="8686800" cy="2514600"/>
          </a:xfrm>
        </p:spPr>
        <p:txBody>
          <a:bodyPr/>
          <a:lstStyle/>
          <a:p>
            <a:pPr eaLnBrk="1" hangingPunct="1"/>
            <a:r>
              <a:rPr lang="en-US" altLang="en-US" sz="3600">
                <a:solidFill>
                  <a:schemeClr val="tx2"/>
                </a:solidFill>
                <a:latin typeface="Times New Roman" panose="02020603050405020304" pitchFamily="18" charset="0"/>
                <a:sym typeface="Symbol" panose="05050102010706020507" pitchFamily="18" charset="2"/>
              </a:rPr>
              <a:t>Corollary 3:</a:t>
            </a:r>
            <a:r>
              <a:rPr lang="en-US" altLang="en-US" sz="3600">
                <a:latin typeface="Times New Roman" panose="02020603050405020304" pitchFamily="18" charset="0"/>
                <a:sym typeface="Symbol" panose="05050102010706020507" pitchFamily="18" charset="2"/>
              </a:rPr>
              <a:t> If a connected planar simple graph has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edges and </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vertices with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and no circuits of length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2</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- 4.</a:t>
            </a:r>
          </a:p>
          <a:p>
            <a:pPr eaLnBrk="1" hangingPunct="1">
              <a:lnSpc>
                <a:spcPct val="90000"/>
              </a:lnSpc>
            </a:pPr>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3,3 </a:t>
            </a:r>
            <a:r>
              <a:rPr lang="en-US" altLang="en-US" sz="3600">
                <a:latin typeface="Times New Roman" panose="02020603050405020304" pitchFamily="18" charset="0"/>
              </a:rPr>
              <a:t>planar?</a:t>
            </a:r>
          </a:p>
        </p:txBody>
      </p:sp>
      <p:grpSp>
        <p:nvGrpSpPr>
          <p:cNvPr id="2" name="Group 4"/>
          <p:cNvGrpSpPr>
            <a:grpSpLocks/>
          </p:cNvGrpSpPr>
          <p:nvPr/>
        </p:nvGrpSpPr>
        <p:grpSpPr bwMode="auto">
          <a:xfrm>
            <a:off x="5715000" y="4114800"/>
            <a:ext cx="2709863" cy="1905000"/>
            <a:chOff x="2198" y="3014"/>
            <a:chExt cx="1371" cy="863"/>
          </a:xfrm>
        </p:grpSpPr>
        <p:sp>
          <p:nvSpPr>
            <p:cNvPr id="23557"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8"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59"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1"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2"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7"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8"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9"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0"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1"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73400" y="1857240"/>
              <a:ext cx="8054640" cy="4152960"/>
            </p14:xfrm>
          </p:contentPart>
        </mc:Choice>
        <mc:Fallback xmlns="">
          <p:pic>
            <p:nvPicPr>
              <p:cNvPr id="3" name="Ink 2"/>
              <p:cNvPicPr/>
              <p:nvPr/>
            </p:nvPicPr>
            <p:blipFill>
              <a:blip r:embed="rId3"/>
              <a:stretch>
                <a:fillRect/>
              </a:stretch>
            </p:blipFill>
            <p:spPr>
              <a:xfrm>
                <a:off x="464040" y="1847880"/>
                <a:ext cx="8073360" cy="4171680"/>
              </a:xfrm>
              <a:prstGeom prst="rect">
                <a:avLst/>
              </a:prstGeom>
            </p:spPr>
          </p:pic>
        </mc:Fallback>
      </mc:AlternateContent>
    </p:spTree>
    <p:extLst>
      <p:ext uri="{BB962C8B-B14F-4D97-AF65-F5344CB8AC3E}">
        <p14:creationId xmlns:p14="http://schemas.microsoft.com/office/powerpoint/2010/main" val="15767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1" end="1"/>
                                            </p:txEl>
                                          </p:spTgt>
                                        </p:tgtEl>
                                        <p:attrNameLst>
                                          <p:attrName>style.visibility</p:attrName>
                                        </p:attrNameLst>
                                      </p:cBhvr>
                                      <p:to>
                                        <p:strVal val="visible"/>
                                      </p:to>
                                    </p:set>
                                    <p:anim calcmode="lin" valueType="num">
                                      <p:cBhvr additive="base">
                                        <p:cTn id="13"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2400"/>
            <a:ext cx="8229600" cy="914400"/>
          </a:xfrm>
        </p:spPr>
        <p:txBody>
          <a:bodyPr>
            <a:normAutofit/>
          </a:bodyPr>
          <a:lstStyle/>
          <a:p>
            <a:pPr algn="ctr" eaLnBrk="1" hangingPunct="1"/>
            <a:r>
              <a:rPr lang="en-US" altLang="en-US" sz="4000" b="1" dirty="0">
                <a:effectLst>
                  <a:outerShdw blurRad="38100" dist="38100" dir="2700000" algn="tl">
                    <a:srgbClr val="000000">
                      <a:alpha val="43137"/>
                    </a:srgbClr>
                  </a:outerShdw>
                </a:effectLst>
                <a:latin typeface="Times New Roman" panose="02020603050405020304" pitchFamily="18" charset="0"/>
              </a:rPr>
              <a:t>Euler’s Formula (Cont.)</a:t>
            </a:r>
          </a:p>
        </p:txBody>
      </p:sp>
      <p:sp>
        <p:nvSpPr>
          <p:cNvPr id="214019" name="Rectangle 3"/>
          <p:cNvSpPr>
            <a:spLocks noGrp="1" noChangeArrowheads="1"/>
          </p:cNvSpPr>
          <p:nvPr>
            <p:ph idx="1"/>
          </p:nvPr>
        </p:nvSpPr>
        <p:spPr>
          <a:xfrm>
            <a:off x="228600" y="1371600"/>
            <a:ext cx="8686800" cy="3810000"/>
          </a:xfrm>
        </p:spPr>
        <p:txBody>
          <a:bodyPr/>
          <a:lstStyle/>
          <a:p>
            <a:pPr eaLnBrk="1" hangingPunct="1"/>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has 6 vertices and 9 edges. </a:t>
            </a:r>
          </a:p>
          <a:p>
            <a:pPr eaLnBrk="1" hangingPunct="1"/>
            <a:r>
              <a:rPr lang="en-US" altLang="en-US" sz="2800">
                <a:latin typeface="Times New Roman" panose="02020603050405020304" pitchFamily="18" charset="0"/>
              </a:rPr>
              <a:t>Obviously, v </a:t>
            </a:r>
            <a:r>
              <a:rPr lang="en-US" altLang="en-US" sz="2800">
                <a:latin typeface="Times New Roman" panose="02020603050405020304" pitchFamily="18" charset="0"/>
                <a:sym typeface="Symbol" panose="05050102010706020507" pitchFamily="18" charset="2"/>
              </a:rPr>
              <a:t> 3 and there are no circuits of length 3.  </a:t>
            </a:r>
          </a:p>
          <a:p>
            <a:pPr eaLnBrk="1" hangingPunct="1"/>
            <a:r>
              <a:rPr lang="en-US" altLang="en-US" sz="2800">
                <a:latin typeface="Times New Roman" panose="02020603050405020304" pitchFamily="18" charset="0"/>
                <a:sym typeface="Symbol" panose="05050102010706020507" pitchFamily="18" charset="2"/>
              </a:rPr>
              <a:t>If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were planar, then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would have to be true.  </a:t>
            </a:r>
          </a:p>
          <a:p>
            <a:pPr eaLnBrk="1" hangingPunct="1"/>
            <a:r>
              <a:rPr lang="en-US" altLang="en-US" sz="2800">
                <a:latin typeface="Times New Roman" panose="02020603050405020304" pitchFamily="18" charset="0"/>
                <a:sym typeface="Symbol" panose="05050102010706020507" pitchFamily="18" charset="2"/>
              </a:rPr>
              <a:t>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 2*6 – 4  = 8 </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must be  8.</a:t>
            </a:r>
          </a:p>
          <a:p>
            <a:pPr eaLnBrk="1" hangingPunct="1"/>
            <a:r>
              <a:rPr lang="en-US" altLang="en-US" sz="2800">
                <a:latin typeface="Times New Roman" panose="02020603050405020304" pitchFamily="18" charset="0"/>
                <a:sym typeface="Symbol" panose="05050102010706020507" pitchFamily="18" charset="2"/>
              </a:rPr>
              <a:t>But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9.</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 </a:t>
            </a:r>
            <a:r>
              <a:rPr lang="en-US" altLang="en-US" sz="2800">
                <a:latin typeface="Times New Roman" panose="02020603050405020304" pitchFamily="18" charset="0"/>
              </a:rPr>
              <a:t>is nonplanar.</a:t>
            </a:r>
            <a:endParaRPr lang="en-US" altLang="en-US" sz="2800" baseline="-25000">
              <a:latin typeface="Times New Roman" panose="02020603050405020304" pitchFamily="18" charset="0"/>
            </a:endParaRPr>
          </a:p>
        </p:txBody>
      </p:sp>
      <p:grpSp>
        <p:nvGrpSpPr>
          <p:cNvPr id="2" name="Group 4"/>
          <p:cNvGrpSpPr>
            <a:grpSpLocks/>
          </p:cNvGrpSpPr>
          <p:nvPr/>
        </p:nvGrpSpPr>
        <p:grpSpPr bwMode="auto">
          <a:xfrm>
            <a:off x="4876800" y="3429000"/>
            <a:ext cx="3548063" cy="2590800"/>
            <a:chOff x="2198" y="3014"/>
            <a:chExt cx="1371" cy="863"/>
          </a:xfrm>
        </p:grpSpPr>
        <p:sp>
          <p:nvSpPr>
            <p:cNvPr id="24582"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6"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7"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5"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4581" name="Text Box 21"/>
          <p:cNvSpPr txBox="1">
            <a:spLocks noChangeArrowheads="1"/>
          </p:cNvSpPr>
          <p:nvPr/>
        </p:nvSpPr>
        <p:spPr bwMode="auto">
          <a:xfrm>
            <a:off x="5257800" y="6096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i="1"/>
              <a:t>K</a:t>
            </a:r>
            <a:r>
              <a:rPr lang="en-US" altLang="en-US" baseline="-25000"/>
              <a:t>3,3</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259440" y="1089360"/>
              <a:ext cx="964800" cy="2536560"/>
            </p14:xfrm>
          </p:contentPart>
        </mc:Choice>
        <mc:Fallback xmlns="">
          <p:pic>
            <p:nvPicPr>
              <p:cNvPr id="3" name="Ink 2"/>
              <p:cNvPicPr/>
              <p:nvPr/>
            </p:nvPicPr>
            <p:blipFill>
              <a:blip r:embed="rId3"/>
              <a:stretch>
                <a:fillRect/>
              </a:stretch>
            </p:blipFill>
            <p:spPr>
              <a:xfrm>
                <a:off x="3250080" y="1080000"/>
                <a:ext cx="983520" cy="2555280"/>
              </a:xfrm>
              <a:prstGeom prst="rect">
                <a:avLst/>
              </a:prstGeom>
            </p:spPr>
          </p:pic>
        </mc:Fallback>
      </mc:AlternateContent>
    </p:spTree>
    <p:extLst>
      <p:ext uri="{BB962C8B-B14F-4D97-AF65-F5344CB8AC3E}">
        <p14:creationId xmlns:p14="http://schemas.microsoft.com/office/powerpoint/2010/main" val="480271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anim calcmode="lin" valueType="num">
                                      <p:cBhvr additive="base">
                                        <p:cTn id="19"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19">
                                            <p:txEl>
                                              <p:pRg st="3" end="3"/>
                                            </p:txEl>
                                          </p:spTgt>
                                        </p:tgtEl>
                                        <p:attrNameLst>
                                          <p:attrName>style.visibility</p:attrName>
                                        </p:attrNameLst>
                                      </p:cBhvr>
                                      <p:to>
                                        <p:strVal val="visible"/>
                                      </p:to>
                                    </p:set>
                                    <p:anim calcmode="lin" valueType="num">
                                      <p:cBhvr additive="base">
                                        <p:cTn id="25"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4019">
                                            <p:txEl>
                                              <p:pRg st="4" end="4"/>
                                            </p:txEl>
                                          </p:spTgt>
                                        </p:tgtEl>
                                        <p:attrNameLst>
                                          <p:attrName>style.visibility</p:attrName>
                                        </p:attrNameLst>
                                      </p:cBhvr>
                                      <p:to>
                                        <p:strVal val="visible"/>
                                      </p:to>
                                    </p:set>
                                    <p:anim calcmode="lin" valueType="num">
                                      <p:cBhvr additive="base">
                                        <p:cTn id="31"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4019">
                                            <p:txEl>
                                              <p:pRg st="5" end="5"/>
                                            </p:txEl>
                                          </p:spTgt>
                                        </p:tgtEl>
                                        <p:attrNameLst>
                                          <p:attrName>style.visibility</p:attrName>
                                        </p:attrNameLst>
                                      </p:cBhvr>
                                      <p:to>
                                        <p:strVal val="visible"/>
                                      </p:to>
                                    </p:set>
                                    <p:anim calcmode="lin" valueType="num">
                                      <p:cBhvr additive="base">
                                        <p:cTn id="37" dur="500" fill="hold"/>
                                        <p:tgtEl>
                                          <p:spTgt spid="2140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40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4019">
                                            <p:txEl>
                                              <p:pRg st="6" end="6"/>
                                            </p:txEl>
                                          </p:spTgt>
                                        </p:tgtEl>
                                        <p:attrNameLst>
                                          <p:attrName>style.visibility</p:attrName>
                                        </p:attrNameLst>
                                      </p:cBhvr>
                                      <p:to>
                                        <p:strVal val="visible"/>
                                      </p:to>
                                    </p:set>
                                    <p:anim calcmode="lin" valueType="num">
                                      <p:cBhvr additive="base">
                                        <p:cTn id="43" dur="500" fill="hold"/>
                                        <p:tgtEl>
                                          <p:spTgt spid="2140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40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34636"/>
            <a:ext cx="8229600" cy="685800"/>
          </a:xfrm>
        </p:spPr>
        <p:txBody>
          <a:bodyPr>
            <a:normAutofit fontScale="90000"/>
          </a:bodyPr>
          <a:lstStyle/>
          <a:p>
            <a:pPr algn="ctr"/>
            <a:r>
              <a:rPr lang="en-US" sz="4400" b="1" dirty="0">
                <a:solidFill>
                  <a:srgbClr val="C00000"/>
                </a:solidFill>
                <a:effectLst>
                  <a:outerShdw blurRad="38100" dist="38100" dir="2700000" algn="tl">
                    <a:srgbClr val="000000">
                      <a:alpha val="43137"/>
                    </a:srgbClr>
                  </a:outerShdw>
                </a:effectLst>
              </a:rPr>
              <a:t>Kuratowski’s Theorem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sp>
        <p:nvSpPr>
          <p:cNvPr id="4" name="Rectangle 3"/>
          <p:cNvSpPr/>
          <p:nvPr/>
        </p:nvSpPr>
        <p:spPr>
          <a:xfrm>
            <a:off x="346364" y="720436"/>
            <a:ext cx="8305800" cy="3785652"/>
          </a:xfrm>
          <a:prstGeom prst="rect">
            <a:avLst/>
          </a:prstGeom>
        </p:spPr>
        <p:txBody>
          <a:bodyPr wrap="square">
            <a:spAutoFit/>
          </a:bodyPr>
          <a:lstStyle/>
          <a:p>
            <a:pPr algn="just"/>
            <a:r>
              <a:rPr lang="en-US" sz="2400" dirty="0"/>
              <a:t>We have seen that K3,3 and K5 are not planar. Clearly, a graph is not planar if it contains either of these two graphs as a subgraph. Surprisingly, all nonplanar graphs must contain a subgraph that can be obtained from K3,3 or K5 using certain permitted operations. If a graph is planar, so will be any graph obtained by removing an edge {u, v} and adding a new vertex w together with edges {u,w} and {w, v}. Such an operation is called an elementary subdivision. The graphs G1 = (V1, E1) and G2 = (V2, E2) are called homeomorphic if they can be obtained from the same graph by a sequence of elementary subdivisions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69640" y="723240"/>
              <a:ext cx="7001280" cy="3045600"/>
            </p14:xfrm>
          </p:contentPart>
        </mc:Choice>
        <mc:Fallback xmlns="">
          <p:pic>
            <p:nvPicPr>
              <p:cNvPr id="2" name="Ink 1"/>
              <p:cNvPicPr/>
              <p:nvPr/>
            </p:nvPicPr>
            <p:blipFill>
              <a:blip r:embed="rId3"/>
              <a:stretch>
                <a:fillRect/>
              </a:stretch>
            </p:blipFill>
            <p:spPr>
              <a:xfrm>
                <a:off x="1160280" y="713880"/>
                <a:ext cx="7020000" cy="3064320"/>
              </a:xfrm>
              <a:prstGeom prst="rect">
                <a:avLst/>
              </a:prstGeom>
            </p:spPr>
          </p:pic>
        </mc:Fallback>
      </mc:AlternateContent>
    </p:spTree>
    <p:extLst>
      <p:ext uri="{BB962C8B-B14F-4D97-AF65-F5344CB8AC3E}">
        <p14:creationId xmlns:p14="http://schemas.microsoft.com/office/powerpoint/2010/main" val="13934261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pic>
        <p:nvPicPr>
          <p:cNvPr id="1030" name="Picture 6" descr="Chromatic Number of graphs | Graph coloring in Graph theory - javatpoint">
            <a:extLst>
              <a:ext uri="{FF2B5EF4-FFF2-40B4-BE49-F238E27FC236}">
                <a16:creationId xmlns:a16="http://schemas.microsoft.com/office/drawing/2014/main" id="{8A9D5900-3F5D-CE92-1A15-78CCC81F4ED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3382" y="1071056"/>
            <a:ext cx="2009775"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8" descr="Vertex Coloring -- from Wolfram MathWorld">
            <a:extLst>
              <a:ext uri="{FF2B5EF4-FFF2-40B4-BE49-F238E27FC236}">
                <a16:creationId xmlns:a16="http://schemas.microsoft.com/office/drawing/2014/main" id="{285615C7-BFE2-96A8-10D7-F3BE4F45B13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Vertex coloring · Martin Thoma">
            <a:extLst>
              <a:ext uri="{FF2B5EF4-FFF2-40B4-BE49-F238E27FC236}">
                <a16:creationId xmlns:a16="http://schemas.microsoft.com/office/drawing/2014/main" id="{046A1BB7-2E1B-8DBB-DCF7-E5F5E5DF962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42388" y="1094383"/>
            <a:ext cx="2590800" cy="18621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raph coloring - Wikiwand">
            <a:extLst>
              <a:ext uri="{FF2B5EF4-FFF2-40B4-BE49-F238E27FC236}">
                <a16:creationId xmlns:a16="http://schemas.microsoft.com/office/drawing/2014/main" id="{4BF39F61-1966-13E8-1D36-5608975F7E1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06120" y="909992"/>
            <a:ext cx="2557731" cy="2269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raph Coloring: A Novel Heuristic Based on Trailing Path; Properties,  Perspective and Applications in Structured Networks[v1] | Preprints.org">
            <a:extLst>
              <a:ext uri="{FF2B5EF4-FFF2-40B4-BE49-F238E27FC236}">
                <a16:creationId xmlns:a16="http://schemas.microsoft.com/office/drawing/2014/main" id="{8B71A844-A5CE-4D17-F11A-103E75E78836}"/>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42388" y="3179978"/>
            <a:ext cx="3886200" cy="35381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401760" y="535680"/>
              <a:ext cx="7563960" cy="4938480"/>
            </p14:xfrm>
          </p:contentPart>
        </mc:Choice>
        <mc:Fallback xmlns="">
          <p:pic>
            <p:nvPicPr>
              <p:cNvPr id="2" name="Ink 1"/>
              <p:cNvPicPr/>
              <p:nvPr/>
            </p:nvPicPr>
            <p:blipFill>
              <a:blip r:embed="rId11"/>
              <a:stretch>
                <a:fillRect/>
              </a:stretch>
            </p:blipFill>
            <p:spPr>
              <a:xfrm>
                <a:off x="392400" y="526320"/>
                <a:ext cx="7582680" cy="4957200"/>
              </a:xfrm>
              <a:prstGeom prst="rect">
                <a:avLst/>
              </a:prstGeom>
            </p:spPr>
          </p:pic>
        </mc:Fallback>
      </mc:AlternateContent>
    </p:spTree>
    <p:extLst>
      <p:ext uri="{BB962C8B-B14F-4D97-AF65-F5344CB8AC3E}">
        <p14:creationId xmlns:p14="http://schemas.microsoft.com/office/powerpoint/2010/main" val="3921819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pic>
        <p:nvPicPr>
          <p:cNvPr id="7" name="Picture 6">
            <a:extLst>
              <a:ext uri="{FF2B5EF4-FFF2-40B4-BE49-F238E27FC236}">
                <a16:creationId xmlns:a16="http://schemas.microsoft.com/office/drawing/2014/main" id="{2B34246F-27C0-AD8B-6B46-91453CC476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3625040"/>
            <a:ext cx="8263466" cy="3195638"/>
          </a:xfrm>
          <a:prstGeom prst="rect">
            <a:avLst/>
          </a:prstGeom>
        </p:spPr>
      </p:pic>
      <p:pic>
        <p:nvPicPr>
          <p:cNvPr id="3" name="Picture 2">
            <a:extLst>
              <a:ext uri="{FF2B5EF4-FFF2-40B4-BE49-F238E27FC236}">
                <a16:creationId xmlns:a16="http://schemas.microsoft.com/office/drawing/2014/main" id="{189C346B-1265-4E35-847A-71E55084E85C}"/>
              </a:ext>
            </a:extLst>
          </p:cNvPr>
          <p:cNvPicPr>
            <a:picLocks noChangeAspect="1"/>
          </p:cNvPicPr>
          <p:nvPr/>
        </p:nvPicPr>
        <p:blipFill>
          <a:blip r:embed="rId4"/>
          <a:stretch>
            <a:fillRect/>
          </a:stretch>
        </p:blipFill>
        <p:spPr>
          <a:xfrm>
            <a:off x="1143000" y="860286"/>
            <a:ext cx="6648450" cy="2696146"/>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027080" y="1134000"/>
              <a:ext cx="7795800" cy="4876200"/>
            </p14:xfrm>
          </p:contentPart>
        </mc:Choice>
        <mc:Fallback xmlns="">
          <p:pic>
            <p:nvPicPr>
              <p:cNvPr id="4" name="Ink 3"/>
              <p:cNvPicPr/>
              <p:nvPr/>
            </p:nvPicPr>
            <p:blipFill>
              <a:blip r:embed="rId6"/>
              <a:stretch>
                <a:fillRect/>
              </a:stretch>
            </p:blipFill>
            <p:spPr>
              <a:xfrm>
                <a:off x="1017720" y="1124640"/>
                <a:ext cx="7814520" cy="4894920"/>
              </a:xfrm>
              <a:prstGeom prst="rect">
                <a:avLst/>
              </a:prstGeom>
            </p:spPr>
          </p:pic>
        </mc:Fallback>
      </mc:AlternateContent>
    </p:spTree>
    <p:extLst>
      <p:ext uri="{BB962C8B-B14F-4D97-AF65-F5344CB8AC3E}">
        <p14:creationId xmlns:p14="http://schemas.microsoft.com/office/powerpoint/2010/main" val="1991090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sp>
        <p:nvSpPr>
          <p:cNvPr id="5" name="TextBox 4">
            <a:extLst>
              <a:ext uri="{FF2B5EF4-FFF2-40B4-BE49-F238E27FC236}">
                <a16:creationId xmlns:a16="http://schemas.microsoft.com/office/drawing/2014/main" id="{06051E8F-0333-133C-57BB-E736505809B5}"/>
              </a:ext>
            </a:extLst>
          </p:cNvPr>
          <p:cNvSpPr txBox="1"/>
          <p:nvPr/>
        </p:nvSpPr>
        <p:spPr>
          <a:xfrm>
            <a:off x="457200" y="914400"/>
            <a:ext cx="8534400" cy="1384995"/>
          </a:xfrm>
          <a:prstGeom prst="rect">
            <a:avLst/>
          </a:prstGeom>
          <a:noFill/>
        </p:spPr>
        <p:txBody>
          <a:bodyPr wrap="square">
            <a:spAutoFit/>
          </a:bodyPr>
          <a:lstStyle/>
          <a:p>
            <a:r>
              <a:rPr lang="en-US" sz="2800" dirty="0"/>
              <a:t>A </a:t>
            </a:r>
            <a:r>
              <a:rPr lang="en-US" sz="2800" b="1" dirty="0"/>
              <a:t>coloring</a:t>
            </a:r>
            <a:r>
              <a:rPr lang="en-US" sz="2800" dirty="0"/>
              <a:t> of a simple graph is the assignment of a color to each vertex of the graph so that no two adjacent vertices are assigned the same color.</a:t>
            </a:r>
          </a:p>
        </p:txBody>
      </p:sp>
      <p:sp>
        <p:nvSpPr>
          <p:cNvPr id="9" name="TextBox 8">
            <a:extLst>
              <a:ext uri="{FF2B5EF4-FFF2-40B4-BE49-F238E27FC236}">
                <a16:creationId xmlns:a16="http://schemas.microsoft.com/office/drawing/2014/main" id="{28263FD1-3A13-90DE-2484-92C267CDC696}"/>
              </a:ext>
            </a:extLst>
          </p:cNvPr>
          <p:cNvSpPr txBox="1"/>
          <p:nvPr/>
        </p:nvSpPr>
        <p:spPr>
          <a:xfrm>
            <a:off x="454090" y="2743200"/>
            <a:ext cx="8229600" cy="2492990"/>
          </a:xfrm>
          <a:prstGeom prst="rect">
            <a:avLst/>
          </a:prstGeom>
          <a:noFill/>
        </p:spPr>
        <p:txBody>
          <a:bodyPr wrap="square">
            <a:spAutoFit/>
          </a:bodyPr>
          <a:lstStyle/>
          <a:p>
            <a:r>
              <a:rPr lang="en-US" sz="2000" b="1" dirty="0"/>
              <a:t>The chromatic number of a graph </a:t>
            </a:r>
            <a:r>
              <a:rPr lang="en-US" sz="2000" dirty="0"/>
              <a:t>is the least number of colors needed for a coloring of this graph. The chromatic number of a graph G is denoted by χ (G). </a:t>
            </a:r>
          </a:p>
          <a:p>
            <a:r>
              <a:rPr lang="en-US" sz="2000" dirty="0"/>
              <a:t>(Here χ is the Greek letter chi.)</a:t>
            </a:r>
          </a:p>
          <a:p>
            <a:pPr algn="ctr"/>
            <a:r>
              <a:rPr lang="en-US" sz="2000" b="1" dirty="0">
                <a:solidFill>
                  <a:srgbClr val="00B050"/>
                </a:solidFill>
                <a:effectLst>
                  <a:outerShdw blurRad="38100" dist="38100" dir="2700000" algn="tl">
                    <a:srgbClr val="000000">
                      <a:alpha val="43137"/>
                    </a:srgbClr>
                  </a:outerShdw>
                </a:effectLst>
                <a:highlight>
                  <a:srgbClr val="FFFF00"/>
                </a:highlight>
              </a:rPr>
              <a:t>THEOREM 1</a:t>
            </a:r>
          </a:p>
          <a:p>
            <a:pPr algn="ctr"/>
            <a:endParaRPr lang="en-US" sz="2000" b="1" dirty="0">
              <a:solidFill>
                <a:srgbClr val="00B050"/>
              </a:solidFill>
              <a:effectLst>
                <a:outerShdw blurRad="38100" dist="38100" dir="2700000" algn="tl">
                  <a:srgbClr val="000000">
                    <a:alpha val="43137"/>
                  </a:srgbClr>
                </a:outerShdw>
              </a:effectLst>
              <a:highlight>
                <a:srgbClr val="FFFF00"/>
              </a:highlight>
            </a:endParaRPr>
          </a:p>
          <a:p>
            <a:r>
              <a:rPr lang="en-US" sz="2800" i="1" dirty="0"/>
              <a:t>THE FOUR COLOR THEOREM The chromatic number of a planar graph is no greater than four.</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00080" y="1741320"/>
              <a:ext cx="7215480" cy="3447360"/>
            </p14:xfrm>
          </p:contentPart>
        </mc:Choice>
        <mc:Fallback xmlns="">
          <p:pic>
            <p:nvPicPr>
              <p:cNvPr id="2" name="Ink 1"/>
              <p:cNvPicPr/>
              <p:nvPr/>
            </p:nvPicPr>
            <p:blipFill>
              <a:blip r:embed="rId3"/>
              <a:stretch>
                <a:fillRect/>
              </a:stretch>
            </p:blipFill>
            <p:spPr>
              <a:xfrm>
                <a:off x="990720" y="1731960"/>
                <a:ext cx="7234200" cy="3466080"/>
              </a:xfrm>
              <a:prstGeom prst="rect">
                <a:avLst/>
              </a:prstGeom>
            </p:spPr>
          </p:pic>
        </mc:Fallback>
      </mc:AlternateContent>
    </p:spTree>
    <p:extLst>
      <p:ext uri="{BB962C8B-B14F-4D97-AF65-F5344CB8AC3E}">
        <p14:creationId xmlns:p14="http://schemas.microsoft.com/office/powerpoint/2010/main" val="3590322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754"/>
            <a:ext cx="8229600" cy="438911"/>
          </a:xfrm>
        </p:spPr>
        <p:txBody>
          <a:bodyPr>
            <a:noAutofit/>
          </a:bodyPr>
          <a:lstStyle/>
          <a:p>
            <a:pPr algn="ctr"/>
            <a:r>
              <a:rPr lang="en-US" sz="4400" b="1" dirty="0">
                <a:effectLst>
                  <a:outerShdw blurRad="38100" dist="38100" dir="2700000" algn="tl">
                    <a:srgbClr val="000000">
                      <a:alpha val="43137"/>
                    </a:srgbClr>
                  </a:outerShdw>
                </a:effectLst>
              </a:rPr>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1676400"/>
            <a:ext cx="7772400" cy="2860655"/>
          </a:xfrm>
          <a:prstGeom prst="rect">
            <a:avLst/>
          </a:prstGeom>
        </p:spPr>
      </p:pic>
      <p:sp>
        <p:nvSpPr>
          <p:cNvPr id="9" name="TextBox 8"/>
          <p:cNvSpPr txBox="1"/>
          <p:nvPr/>
        </p:nvSpPr>
        <p:spPr>
          <a:xfrm>
            <a:off x="943947" y="768561"/>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9631344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pic>
        <p:nvPicPr>
          <p:cNvPr id="3" name="Picture 2">
            <a:extLst>
              <a:ext uri="{FF2B5EF4-FFF2-40B4-BE49-F238E27FC236}">
                <a16:creationId xmlns:a16="http://schemas.microsoft.com/office/drawing/2014/main" id="{B100BC42-337D-02B1-3E82-CFF1BD74A76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0" y="860286"/>
            <a:ext cx="6982487" cy="2914650"/>
          </a:xfrm>
          <a:prstGeom prst="rect">
            <a:avLst/>
          </a:prstGeom>
        </p:spPr>
      </p:pic>
      <p:pic>
        <p:nvPicPr>
          <p:cNvPr id="6" name="Picture 5">
            <a:extLst>
              <a:ext uri="{FF2B5EF4-FFF2-40B4-BE49-F238E27FC236}">
                <a16:creationId xmlns:a16="http://schemas.microsoft.com/office/drawing/2014/main" id="{267247AB-899F-62C6-8C35-67F3304C7E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1450" y="3825162"/>
            <a:ext cx="8801100" cy="291465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12480" y="1919880"/>
              <a:ext cx="8564040" cy="4545720"/>
            </p14:xfrm>
          </p:contentPart>
        </mc:Choice>
        <mc:Fallback xmlns="">
          <p:pic>
            <p:nvPicPr>
              <p:cNvPr id="2" name="Ink 1"/>
              <p:cNvPicPr/>
              <p:nvPr/>
            </p:nvPicPr>
            <p:blipFill>
              <a:blip r:embed="rId7"/>
              <a:stretch>
                <a:fillRect/>
              </a:stretch>
            </p:blipFill>
            <p:spPr>
              <a:xfrm>
                <a:off x="303120" y="1910520"/>
                <a:ext cx="8582760" cy="4564440"/>
              </a:xfrm>
              <a:prstGeom prst="rect">
                <a:avLst/>
              </a:prstGeom>
            </p:spPr>
          </p:pic>
        </mc:Fallback>
      </mc:AlternateContent>
    </p:spTree>
    <p:extLst>
      <p:ext uri="{BB962C8B-B14F-4D97-AF65-F5344CB8AC3E}">
        <p14:creationId xmlns:p14="http://schemas.microsoft.com/office/powerpoint/2010/main" val="27227889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3">
            <a:extLst>
              <a:ext uri="{FF2B5EF4-FFF2-40B4-BE49-F238E27FC236}">
                <a16:creationId xmlns:a16="http://schemas.microsoft.com/office/drawing/2014/main" id="{E33F3B95-2561-6BCA-E28B-D37426410F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695" y="1184860"/>
            <a:ext cx="9006185" cy="448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37840" y="1196640"/>
              <a:ext cx="6903000" cy="5241960"/>
            </p14:xfrm>
          </p:contentPart>
        </mc:Choice>
        <mc:Fallback xmlns="">
          <p:pic>
            <p:nvPicPr>
              <p:cNvPr id="2" name="Ink 1"/>
              <p:cNvPicPr/>
              <p:nvPr/>
            </p:nvPicPr>
            <p:blipFill>
              <a:blip r:embed="rId5"/>
              <a:stretch>
                <a:fillRect/>
              </a:stretch>
            </p:blipFill>
            <p:spPr>
              <a:xfrm>
                <a:off x="1428480" y="1187280"/>
                <a:ext cx="6921720" cy="5260680"/>
              </a:xfrm>
              <a:prstGeom prst="rect">
                <a:avLst/>
              </a:prstGeom>
            </p:spPr>
          </p:pic>
        </mc:Fallback>
      </mc:AlternateContent>
    </p:spTree>
    <p:extLst>
      <p:ext uri="{BB962C8B-B14F-4D97-AF65-F5344CB8AC3E}">
        <p14:creationId xmlns:p14="http://schemas.microsoft.com/office/powerpoint/2010/main" val="2882493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10.8 Graph Coloring </a:t>
            </a:r>
            <a:endParaRPr lang="en-US" altLang="en-US" sz="4400" b="1" dirty="0">
              <a:solidFill>
                <a:srgbClr val="C00000"/>
              </a:solidFill>
              <a:effectLst>
                <a:outerShdw blurRad="38100" dist="38100" dir="2700000" algn="tl">
                  <a:srgbClr val="000000">
                    <a:alpha val="43137"/>
                  </a:srgbClr>
                </a:outerShdw>
              </a:effectLst>
              <a:latin typeface="Times New Roman" panose="02020603050405020304" pitchFamily="18" charset="0"/>
            </a:endParaRPr>
          </a:p>
        </p:txBody>
      </p:sp>
      <p:pic>
        <p:nvPicPr>
          <p:cNvPr id="3" name="Picture 2">
            <a:extLst>
              <a:ext uri="{FF2B5EF4-FFF2-40B4-BE49-F238E27FC236}">
                <a16:creationId xmlns:a16="http://schemas.microsoft.com/office/drawing/2014/main" id="{87621C8F-3A37-CAF8-F52C-6D9E9EFEE9D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9457" y="1066800"/>
            <a:ext cx="8685085" cy="4987961"/>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39480" y="1018080"/>
              <a:ext cx="7831440" cy="4723920"/>
            </p14:xfrm>
          </p:contentPart>
        </mc:Choice>
        <mc:Fallback xmlns="">
          <p:pic>
            <p:nvPicPr>
              <p:cNvPr id="2" name="Ink 1"/>
              <p:cNvPicPr/>
              <p:nvPr/>
            </p:nvPicPr>
            <p:blipFill>
              <a:blip r:embed="rId5"/>
              <a:stretch>
                <a:fillRect/>
              </a:stretch>
            </p:blipFill>
            <p:spPr>
              <a:xfrm>
                <a:off x="330120" y="1008720"/>
                <a:ext cx="7850160" cy="4742640"/>
              </a:xfrm>
              <a:prstGeom prst="rect">
                <a:avLst/>
              </a:prstGeom>
            </p:spPr>
          </p:pic>
        </mc:Fallback>
      </mc:AlternateContent>
    </p:spTree>
    <p:extLst>
      <p:ext uri="{BB962C8B-B14F-4D97-AF65-F5344CB8AC3E}">
        <p14:creationId xmlns:p14="http://schemas.microsoft.com/office/powerpoint/2010/main" val="204015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00B050"/>
                </a:solidFill>
                <a:effectLst>
                  <a:outerShdw blurRad="38100" dist="38100" dir="2700000" algn="tl">
                    <a:srgbClr val="000000">
                      <a:alpha val="43137"/>
                    </a:srgbClr>
                  </a:outerShdw>
                </a:effectLst>
              </a:rPr>
              <a:t>Applications of Graph Colorings </a:t>
            </a:r>
            <a:endParaRPr lang="en-US" altLang="en-US" sz="7200" b="1" dirty="0">
              <a:solidFill>
                <a:srgbClr val="00B050"/>
              </a:solidFill>
              <a:effectLst>
                <a:outerShdw blurRad="38100" dist="38100" dir="2700000" algn="tl">
                  <a:srgbClr val="000000">
                    <a:alpha val="43137"/>
                  </a:srgbClr>
                </a:outerShdw>
              </a:effectLst>
              <a:latin typeface="Times New Roman" panose="02020603050405020304" pitchFamily="18" charset="0"/>
            </a:endParaRPr>
          </a:p>
        </p:txBody>
      </p:sp>
      <p:sp>
        <p:nvSpPr>
          <p:cNvPr id="4" name="TextBox 3">
            <a:extLst>
              <a:ext uri="{FF2B5EF4-FFF2-40B4-BE49-F238E27FC236}">
                <a16:creationId xmlns:a16="http://schemas.microsoft.com/office/drawing/2014/main" id="{25C67EE4-53E4-D5B5-7F12-1A7E92BB4E76}"/>
              </a:ext>
            </a:extLst>
          </p:cNvPr>
          <p:cNvSpPr txBox="1"/>
          <p:nvPr/>
        </p:nvSpPr>
        <p:spPr>
          <a:xfrm>
            <a:off x="427653" y="1066800"/>
            <a:ext cx="8423988" cy="830997"/>
          </a:xfrm>
          <a:prstGeom prst="rect">
            <a:avLst/>
          </a:prstGeom>
          <a:noFill/>
        </p:spPr>
        <p:txBody>
          <a:bodyPr wrap="square">
            <a:spAutoFit/>
          </a:bodyPr>
          <a:lstStyle/>
          <a:p>
            <a:r>
              <a:rPr lang="en-US" sz="2400" b="1" dirty="0"/>
              <a:t>Scheduling Final Exams </a:t>
            </a:r>
            <a:r>
              <a:rPr lang="en-US" sz="2400" dirty="0"/>
              <a:t>How can the final exams at a university be scheduled so that no student has two exams at the same time?</a:t>
            </a:r>
          </a:p>
        </p:txBody>
      </p:sp>
      <p:sp>
        <p:nvSpPr>
          <p:cNvPr id="6" name="TextBox 5">
            <a:extLst>
              <a:ext uri="{FF2B5EF4-FFF2-40B4-BE49-F238E27FC236}">
                <a16:creationId xmlns:a16="http://schemas.microsoft.com/office/drawing/2014/main" id="{539CC283-C7AA-0015-696A-02CAFFBF21CE}"/>
              </a:ext>
            </a:extLst>
          </p:cNvPr>
          <p:cNvSpPr txBox="1"/>
          <p:nvPr/>
        </p:nvSpPr>
        <p:spPr>
          <a:xfrm>
            <a:off x="427653" y="2286000"/>
            <a:ext cx="8423988" cy="4093428"/>
          </a:xfrm>
          <a:prstGeom prst="rect">
            <a:avLst/>
          </a:prstGeom>
          <a:noFill/>
        </p:spPr>
        <p:txBody>
          <a:bodyPr wrap="square">
            <a:spAutoFit/>
          </a:bodyPr>
          <a:lstStyle/>
          <a:p>
            <a:pPr algn="just"/>
            <a:r>
              <a:rPr lang="en-US" sz="2000" b="1" dirty="0"/>
              <a:t>Solution: </a:t>
            </a:r>
            <a:r>
              <a:rPr lang="en-US" sz="2000" dirty="0"/>
              <a:t>This scheduling problem can be solved using a graph model, with vertices representing courses and with an edge between two vertices if there is a common student in the courses they represent. Each time slot for a final exam is represented by a different color. A scheduling of the exams corresponds to a coloring of the associated graph. For instance, suppose there are seven finals to be scheduled. Suppose the courses are </a:t>
            </a:r>
            <a:r>
              <a:rPr lang="en-US" sz="2000" b="1" dirty="0"/>
              <a:t>numbered 1 through 7</a:t>
            </a:r>
            <a:r>
              <a:rPr lang="en-US" sz="2000" dirty="0"/>
              <a:t>. Suppose that the following pairs of courses have common students: </a:t>
            </a:r>
            <a:r>
              <a:rPr lang="en-US" sz="2000" b="1" dirty="0"/>
              <a:t>1 and 2, 1 and 3, 1 and 4, 1 and 7, 2 and 3, 2 and 4, 2 and 5, 2 and 7, 3 and 4, 3 and 6, 3 and 7, 4 and 5, 4 and 6, 5 and 6, 5 and 7, and 6 and 7</a:t>
            </a:r>
            <a:r>
              <a:rPr lang="en-US" sz="2000" dirty="0"/>
              <a:t>. </a:t>
            </a:r>
            <a:r>
              <a:rPr lang="en-US" sz="2000" i="1" dirty="0"/>
              <a:t>In Figure 8 </a:t>
            </a:r>
            <a:r>
              <a:rPr lang="en-US" sz="2000" dirty="0"/>
              <a:t>the graph associated with this set of classes is shown. A scheduling consists of a coloring of this graph. Because the chromatic number of this graph is 4 (the reader should verify this), four time slots are needed. A coloring of the graph using four colors and the associated schedule are shown in Figure 9.</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0760" y="1455480"/>
              <a:ext cx="7760160" cy="3688200"/>
            </p14:xfrm>
          </p:contentPart>
        </mc:Choice>
        <mc:Fallback xmlns="">
          <p:pic>
            <p:nvPicPr>
              <p:cNvPr id="2" name="Ink 1"/>
              <p:cNvPicPr/>
              <p:nvPr/>
            </p:nvPicPr>
            <p:blipFill>
              <a:blip r:embed="rId3"/>
              <a:stretch>
                <a:fillRect/>
              </a:stretch>
            </p:blipFill>
            <p:spPr>
              <a:xfrm>
                <a:off x="401400" y="1446120"/>
                <a:ext cx="7778880" cy="3706920"/>
              </a:xfrm>
              <a:prstGeom prst="rect">
                <a:avLst/>
              </a:prstGeom>
            </p:spPr>
          </p:pic>
        </mc:Fallback>
      </mc:AlternateContent>
    </p:spTree>
    <p:extLst>
      <p:ext uri="{BB962C8B-B14F-4D97-AF65-F5344CB8AC3E}">
        <p14:creationId xmlns:p14="http://schemas.microsoft.com/office/powerpoint/2010/main" val="2248258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00B050"/>
                </a:solidFill>
                <a:effectLst>
                  <a:outerShdw blurRad="38100" dist="38100" dir="2700000" algn="tl">
                    <a:srgbClr val="000000">
                      <a:alpha val="43137"/>
                    </a:srgbClr>
                  </a:outerShdw>
                </a:effectLst>
              </a:rPr>
              <a:t>Applications of Graph Colorings </a:t>
            </a:r>
            <a:endParaRPr lang="en-US" altLang="en-US" sz="7200" b="1" dirty="0">
              <a:solidFill>
                <a:srgbClr val="00B050"/>
              </a:solidFill>
              <a:effectLst>
                <a:outerShdw blurRad="38100" dist="38100" dir="2700000" algn="tl">
                  <a:srgbClr val="000000">
                    <a:alpha val="43137"/>
                  </a:srgbClr>
                </a:outerShdw>
              </a:effectLst>
              <a:latin typeface="Times New Roman" panose="02020603050405020304" pitchFamily="18" charset="0"/>
            </a:endParaRPr>
          </a:p>
        </p:txBody>
      </p:sp>
      <p:pic>
        <p:nvPicPr>
          <p:cNvPr id="3" name="Picture 2">
            <a:extLst>
              <a:ext uri="{FF2B5EF4-FFF2-40B4-BE49-F238E27FC236}">
                <a16:creationId xmlns:a16="http://schemas.microsoft.com/office/drawing/2014/main" id="{CFDDFA25-0E23-A869-A23D-868E9E7F99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8769" y="1828800"/>
            <a:ext cx="8478369" cy="347306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598400" y="1464480"/>
              <a:ext cx="6929640" cy="2563200"/>
            </p14:xfrm>
          </p:contentPart>
        </mc:Choice>
        <mc:Fallback xmlns="">
          <p:pic>
            <p:nvPicPr>
              <p:cNvPr id="2" name="Ink 1"/>
              <p:cNvPicPr/>
              <p:nvPr/>
            </p:nvPicPr>
            <p:blipFill>
              <a:blip r:embed="rId5"/>
              <a:stretch>
                <a:fillRect/>
              </a:stretch>
            </p:blipFill>
            <p:spPr>
              <a:xfrm>
                <a:off x="1589040" y="1455120"/>
                <a:ext cx="6948360" cy="2581920"/>
              </a:xfrm>
              <a:prstGeom prst="rect">
                <a:avLst/>
              </a:prstGeom>
            </p:spPr>
          </p:pic>
        </mc:Fallback>
      </mc:AlternateContent>
    </p:spTree>
    <p:extLst>
      <p:ext uri="{BB962C8B-B14F-4D97-AF65-F5344CB8AC3E}">
        <p14:creationId xmlns:p14="http://schemas.microsoft.com/office/powerpoint/2010/main" val="961242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2988" y="152400"/>
            <a:ext cx="8229600" cy="707886"/>
          </a:xfrm>
        </p:spPr>
        <p:txBody>
          <a:bodyPr>
            <a:normAutofit/>
          </a:bodyPr>
          <a:lstStyle/>
          <a:p>
            <a:pPr algn="ctr"/>
            <a:r>
              <a:rPr lang="en-US" sz="4400" b="1" dirty="0">
                <a:solidFill>
                  <a:srgbClr val="00B050"/>
                </a:solidFill>
                <a:effectLst>
                  <a:outerShdw blurRad="38100" dist="38100" dir="2700000" algn="tl">
                    <a:srgbClr val="000000">
                      <a:alpha val="43137"/>
                    </a:srgbClr>
                  </a:outerShdw>
                </a:effectLst>
              </a:rPr>
              <a:t>Applications of Graph Colorings </a:t>
            </a:r>
            <a:endParaRPr lang="en-US" altLang="en-US" sz="7200" b="1" dirty="0">
              <a:solidFill>
                <a:srgbClr val="00B05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3">
            <a:extLst>
              <a:ext uri="{FF2B5EF4-FFF2-40B4-BE49-F238E27FC236}">
                <a16:creationId xmlns:a16="http://schemas.microsoft.com/office/drawing/2014/main" id="{BE019811-FA6A-DF96-77E1-6BB4C6EC2E0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9634" y="1524000"/>
            <a:ext cx="8744732" cy="415197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2920" y="2000160"/>
              <a:ext cx="8519400" cy="3840120"/>
            </p14:xfrm>
          </p:contentPart>
        </mc:Choice>
        <mc:Fallback xmlns="">
          <p:pic>
            <p:nvPicPr>
              <p:cNvPr id="2" name="Ink 1"/>
              <p:cNvPicPr/>
              <p:nvPr/>
            </p:nvPicPr>
            <p:blipFill>
              <a:blip r:embed="rId5"/>
              <a:stretch>
                <a:fillRect/>
              </a:stretch>
            </p:blipFill>
            <p:spPr>
              <a:xfrm>
                <a:off x="133560" y="1990800"/>
                <a:ext cx="8538120" cy="3858840"/>
              </a:xfrm>
              <a:prstGeom prst="rect">
                <a:avLst/>
              </a:prstGeom>
            </p:spPr>
          </p:pic>
        </mc:Fallback>
      </mc:AlternateContent>
    </p:spTree>
    <p:extLst>
      <p:ext uri="{BB962C8B-B14F-4D97-AF65-F5344CB8AC3E}">
        <p14:creationId xmlns:p14="http://schemas.microsoft.com/office/powerpoint/2010/main" val="129989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44"/>
            <a:ext cx="8229600" cy="515112"/>
          </a:xfrm>
        </p:spPr>
        <p:txBody>
          <a:bodyPr>
            <a:normAutofit fontScale="90000"/>
          </a:bodyPr>
          <a:lstStyle/>
          <a:p>
            <a:pPr algn="ctr"/>
            <a:r>
              <a:rPr lang="en-US" sz="4400" b="1" dirty="0"/>
              <a:t>Applications to Information Networks</a:t>
            </a:r>
            <a:r>
              <a:rPr lang="en-US" b="1" dirty="0"/>
              <a:t> </a:t>
            </a:r>
          </a:p>
        </p:txBody>
      </p:sp>
      <p:sp>
        <p:nvSpPr>
          <p:cNvPr id="3" name="Content Placeholder 2"/>
          <p:cNvSpPr>
            <a:spLocks noGrp="1"/>
          </p:cNvSpPr>
          <p:nvPr>
            <p:ph idx="1"/>
          </p:nvPr>
        </p:nvSpPr>
        <p:spPr>
          <a:xfrm>
            <a:off x="381000" y="685800"/>
            <a:ext cx="8229600" cy="5181600"/>
          </a:xfrm>
        </p:spPr>
        <p:txBody>
          <a:bodyPr>
            <a:normAutofit/>
          </a:bodyPr>
          <a:lstStyle/>
          <a:p>
            <a:r>
              <a:rPr lang="en-US" sz="2400" dirty="0"/>
              <a:t>Graphs can be used to model different types of networks that link different types of information.</a:t>
            </a:r>
          </a:p>
          <a:p>
            <a:r>
              <a:rPr lang="en-US" sz="2400" dirty="0"/>
              <a:t>In a </a:t>
            </a:r>
            <a:r>
              <a:rPr lang="en-US" sz="2400" i="1" dirty="0"/>
              <a:t>web graph</a:t>
            </a:r>
            <a:r>
              <a:rPr lang="en-US" sz="2400" dirty="0"/>
              <a:t>, web pages are represented by vertices and links are represented by directed edges.</a:t>
            </a:r>
          </a:p>
          <a:p>
            <a:endParaRPr lang="en-US" sz="2400" dirty="0"/>
          </a:p>
          <a:p>
            <a:pPr lvl="1"/>
            <a:r>
              <a:rPr lang="en-US" sz="2000" dirty="0"/>
              <a:t> A web graph models the web at a particular time.</a:t>
            </a:r>
          </a:p>
          <a:p>
            <a:pPr lvl="1"/>
            <a:r>
              <a:rPr lang="en-US" sz="2000" dirty="0"/>
              <a:t> We will explain how the web graph is used by search engines in Section </a:t>
            </a:r>
            <a:r>
              <a:rPr lang="en-US" sz="2000" dirty="0">
                <a:latin typeface="Cambria" pitchFamily="18" charset="0"/>
              </a:rPr>
              <a:t>11.4.</a:t>
            </a:r>
            <a:endParaRPr lang="en-US" sz="2000" dirty="0"/>
          </a:p>
          <a:p>
            <a:r>
              <a:rPr lang="en-US" sz="2400" dirty="0"/>
              <a:t>In a </a:t>
            </a:r>
            <a:r>
              <a:rPr lang="en-US" sz="2400" i="1" dirty="0"/>
              <a:t>citation network</a:t>
            </a:r>
            <a:r>
              <a:rPr lang="en-US" sz="2400" dirty="0"/>
              <a:t>: </a:t>
            </a:r>
          </a:p>
          <a:p>
            <a:endParaRPr lang="en-US" sz="2400" dirty="0"/>
          </a:p>
          <a:p>
            <a:pPr lvl="1"/>
            <a:r>
              <a:rPr lang="en-US" sz="2000" dirty="0"/>
              <a:t> Research papers in a particular discipline are represented by vertices.</a:t>
            </a:r>
          </a:p>
          <a:p>
            <a:pPr lvl="1"/>
            <a:r>
              <a:rPr lang="en-US" sz="2000" dirty="0"/>
              <a:t>When a paper cites a second paper as a reference,  there is an edge from the vertex representing this paper to the vertex representing the second paper.</a:t>
            </a:r>
          </a:p>
          <a:p>
            <a:pPr marL="365760" lvl="1" indent="0">
              <a:buNone/>
            </a:pPr>
            <a:endParaRPr lang="en-US" sz="2000" i="1" dirty="0"/>
          </a:p>
        </p:txBody>
      </p:sp>
    </p:spTree>
    <p:extLst>
      <p:ext uri="{BB962C8B-B14F-4D97-AF65-F5344CB8AC3E}">
        <p14:creationId xmlns:p14="http://schemas.microsoft.com/office/powerpoint/2010/main" val="166721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44"/>
            <a:ext cx="8229600" cy="819912"/>
          </a:xfrm>
        </p:spPr>
        <p:txBody>
          <a:bodyPr/>
          <a:lstStyle/>
          <a:p>
            <a:pPr algn="ctr"/>
            <a:r>
              <a:rPr lang="en-US" b="1" dirty="0">
                <a:effectLst>
                  <a:outerShdw blurRad="38100" dist="38100" dir="2700000" algn="tl">
                    <a:srgbClr val="000000">
                      <a:alpha val="43137"/>
                    </a:srgbClr>
                  </a:outerShdw>
                </a:effectLst>
              </a:rPr>
              <a:t>Transportation Graphs</a:t>
            </a:r>
          </a:p>
        </p:txBody>
      </p:sp>
      <p:sp>
        <p:nvSpPr>
          <p:cNvPr id="3" name="Content Placeholder 2"/>
          <p:cNvSpPr>
            <a:spLocks noGrp="1"/>
          </p:cNvSpPr>
          <p:nvPr>
            <p:ph idx="1"/>
          </p:nvPr>
        </p:nvSpPr>
        <p:spPr>
          <a:xfrm>
            <a:off x="190500" y="944911"/>
            <a:ext cx="8763000" cy="4800600"/>
          </a:xfrm>
        </p:spPr>
        <p:txBody>
          <a:bodyPr>
            <a:normAutofit/>
          </a:bodyPr>
          <a:lstStyle/>
          <a:p>
            <a:r>
              <a:rPr lang="en-US" sz="2800" dirty="0"/>
              <a:t>Graph models are extensively used in the study of  transportation networks.</a:t>
            </a:r>
          </a:p>
          <a:p>
            <a:r>
              <a:rPr lang="en-US" sz="2800" dirty="0"/>
              <a:t>Airline networks can be modeled using directed </a:t>
            </a:r>
            <a:r>
              <a:rPr lang="en-US" sz="2800" dirty="0" err="1"/>
              <a:t>multigraphs</a:t>
            </a:r>
            <a:r>
              <a:rPr lang="en-US" sz="2800" dirty="0"/>
              <a:t> where</a:t>
            </a:r>
          </a:p>
          <a:p>
            <a:pPr lvl="1"/>
            <a:r>
              <a:rPr lang="en-US" sz="2400" dirty="0"/>
              <a:t>airports are represented by vertices</a:t>
            </a:r>
          </a:p>
          <a:p>
            <a:pPr lvl="1"/>
            <a:r>
              <a:rPr lang="en-US" sz="2400" dirty="0"/>
              <a:t>each flight is represented by  a directed edge from the vertex representing the departure airport to the vertex representing the destination airport</a:t>
            </a:r>
          </a:p>
          <a:p>
            <a:r>
              <a:rPr lang="en-US" sz="2800" dirty="0"/>
              <a:t>Road networks can be modeled using graphs where</a:t>
            </a:r>
          </a:p>
          <a:p>
            <a:pPr lvl="1"/>
            <a:r>
              <a:rPr lang="en-US" sz="2400" dirty="0"/>
              <a:t>vertices represent intersections and edges represent roads.</a:t>
            </a:r>
          </a:p>
          <a:p>
            <a:pPr lvl="1"/>
            <a:r>
              <a:rPr lang="en-US" sz="2400" dirty="0"/>
              <a:t>undirected edges represent two-way roads and directed edges represent one-way roads.</a:t>
            </a:r>
          </a:p>
        </p:txBody>
      </p:sp>
    </p:spTree>
    <p:extLst>
      <p:ext uri="{BB962C8B-B14F-4D97-AF65-F5344CB8AC3E}">
        <p14:creationId xmlns:p14="http://schemas.microsoft.com/office/powerpoint/2010/main" val="116368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937"/>
            <a:ext cx="8229600" cy="438912"/>
          </a:xfrm>
        </p:spPr>
        <p:txBody>
          <a:bodyPr>
            <a:noAutofit/>
          </a:bodyPr>
          <a:lstStyle/>
          <a:p>
            <a:pPr algn="ctr"/>
            <a:r>
              <a:rPr lang="en-US" sz="3200"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57200" y="838200"/>
            <a:ext cx="8229600" cy="5181600"/>
          </a:xfrm>
        </p:spPr>
        <p:txBody>
          <a:bodyPr>
            <a:normAutofit/>
          </a:bodyPr>
          <a:lstStyle/>
          <a:p>
            <a:r>
              <a:rPr lang="en-US" sz="2400"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endParaRPr lang="en-US" sz="2400" dirty="0"/>
          </a:p>
          <a:p>
            <a:r>
              <a:rPr lang="en-US" sz="2400" dirty="0"/>
              <a:t>When a top-down approach is used to design software, the system is divided into modules, each performing a specific task.</a:t>
            </a:r>
          </a:p>
          <a:p>
            <a:r>
              <a:rPr lang="en-US" sz="2400" dirty="0"/>
              <a:t>    </a:t>
            </a:r>
          </a:p>
          <a:p>
            <a:r>
              <a:rPr lang="en-US" sz="2400" dirty="0"/>
              <a:t>We use a </a:t>
            </a:r>
            <a:r>
              <a:rPr lang="en-US" sz="2400" i="1" dirty="0"/>
              <a:t>module dependency graph </a:t>
            </a:r>
            <a:r>
              <a:rPr lang="en-US" sz="2400" dirty="0"/>
              <a:t>to represent the dependency between these modules.  These dependencies need to be understood before coding can be done. </a:t>
            </a:r>
          </a:p>
          <a:p>
            <a:pPr marL="393192" lvl="1" indent="0">
              <a:buNone/>
            </a:pPr>
            <a:endParaRPr lang="en-US" sz="2000" dirty="0"/>
          </a:p>
        </p:txBody>
      </p:sp>
    </p:spTree>
    <p:extLst>
      <p:ext uri="{BB962C8B-B14F-4D97-AF65-F5344CB8AC3E}">
        <p14:creationId xmlns:p14="http://schemas.microsoft.com/office/powerpoint/2010/main" val="347024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852"/>
            <a:ext cx="8229600" cy="438912"/>
          </a:xfrm>
        </p:spPr>
        <p:txBody>
          <a:bodyPr>
            <a:normAutofit fontScale="90000"/>
          </a:bodyPr>
          <a:lstStyle/>
          <a:p>
            <a:pPr algn="ctr"/>
            <a:r>
              <a:rPr lang="en-US"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sz="2000" dirty="0"/>
              <a:t>In a module dependency graph vertices represent software modules and there is an edge from one module to another if the second module depends on the first.</a:t>
            </a:r>
          </a:p>
          <a:p>
            <a:pPr marL="393192" lvl="1" indent="0">
              <a:buNone/>
            </a:pPr>
            <a:endParaRPr lang="en-US" sz="2000" dirty="0"/>
          </a:p>
          <a:p>
            <a:pPr marL="393192" lvl="1" indent="0">
              <a:buNone/>
            </a:pPr>
            <a:endParaRPr lang="en-US" sz="2000" dirty="0"/>
          </a:p>
          <a:p>
            <a:pPr marL="393192" lvl="1" indent="0">
              <a:buNone/>
            </a:pPr>
            <a:endParaRPr lang="en-US" sz="2000" dirty="0"/>
          </a:p>
          <a:p>
            <a:pPr marL="393192" lvl="1" indent="0">
              <a:buNone/>
            </a:pPr>
            <a:endParaRPr lang="en-US" sz="2000" dirty="0"/>
          </a:p>
          <a:p>
            <a:pPr marL="393192" lvl="1" indent="0">
              <a:buNone/>
            </a:pPr>
            <a:r>
              <a:rPr lang="en-US" sz="2000" dirty="0"/>
              <a:t> </a:t>
            </a:r>
          </a:p>
          <a:p>
            <a:endParaRPr lang="en-US" sz="2400" dirty="0"/>
          </a:p>
        </p:txBody>
      </p:sp>
      <p:pic>
        <p:nvPicPr>
          <p:cNvPr id="4" name="Picture 3" descr="FIGURE10.1.9.jpg"/>
          <p:cNvPicPr>
            <a:picLocks noChangeAspect="1"/>
          </p:cNvPicPr>
          <p:nvPr/>
        </p:nvPicPr>
        <p:blipFill>
          <a:blip r:embed="rId2" cstate="print"/>
          <a:stretch>
            <a:fillRect/>
          </a:stretch>
        </p:blipFill>
        <p:spPr>
          <a:xfrm>
            <a:off x="1028700" y="3276600"/>
            <a:ext cx="7086600" cy="2812494"/>
          </a:xfrm>
          <a:prstGeom prst="rect">
            <a:avLst/>
          </a:prstGeom>
        </p:spPr>
      </p:pic>
      <p:sp>
        <p:nvSpPr>
          <p:cNvPr id="5" name="TextBox 4"/>
          <p:cNvSpPr txBox="1"/>
          <p:nvPr/>
        </p:nvSpPr>
        <p:spPr>
          <a:xfrm>
            <a:off x="457200" y="2372561"/>
            <a:ext cx="8001000" cy="120032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The dependencies between the seven modules in the design of a web browser are represented by this module dependency graph.</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93815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4725"/>
            <a:ext cx="8229600" cy="515112"/>
          </a:xfrm>
        </p:spPr>
        <p:txBody>
          <a:bodyPr>
            <a:normAutofit fontScale="90000"/>
          </a:bodyPr>
          <a:lstStyle/>
          <a:p>
            <a:pPr algn="ctr"/>
            <a:r>
              <a:rPr lang="en-US"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40094" y="838200"/>
            <a:ext cx="8229600" cy="5486400"/>
          </a:xfrm>
        </p:spPr>
        <p:txBody>
          <a:bodyPr>
            <a:normAutofit/>
          </a:bodyPr>
          <a:lstStyle/>
          <a:p>
            <a:r>
              <a:rPr lang="en-US" sz="2400" dirty="0"/>
              <a:t>We can use a directed graph called a </a:t>
            </a:r>
            <a:r>
              <a:rPr lang="en-US" sz="2400" i="1" dirty="0"/>
              <a:t>precedence graph </a:t>
            </a:r>
            <a:r>
              <a:rPr lang="en-US" sz="2400" dirty="0"/>
              <a:t>to represent which statements must have already been executed before we execute each statement.</a:t>
            </a:r>
          </a:p>
          <a:p>
            <a:endParaRPr lang="en-US" sz="2400" b="1" dirty="0"/>
          </a:p>
          <a:p>
            <a:pPr lvl="1"/>
            <a:r>
              <a:rPr lang="en-US" sz="2000" dirty="0"/>
              <a:t> Vertices represent statements in a computer program</a:t>
            </a:r>
          </a:p>
          <a:p>
            <a:pPr lvl="1"/>
            <a:r>
              <a:rPr lang="en-US" sz="2000" dirty="0"/>
              <a:t>There is a directed edge from a vertex to a second vertex if the second vertex cannot be executed before the first</a:t>
            </a:r>
          </a:p>
          <a:p>
            <a:pPr lvl="1"/>
            <a:endParaRPr lang="en-US" sz="2000" dirty="0"/>
          </a:p>
          <a:p>
            <a:pPr lvl="1"/>
            <a:endParaRPr lang="en-US" sz="2000" dirty="0"/>
          </a:p>
          <a:p>
            <a:pPr lvl="1"/>
            <a:endParaRPr lang="en-US" sz="2000" dirty="0"/>
          </a:p>
          <a:p>
            <a:pPr lvl="1"/>
            <a:endParaRPr lang="en-US" sz="2000" dirty="0"/>
          </a:p>
          <a:p>
            <a:pPr lvl="1"/>
            <a:endParaRPr lang="en-US" sz="2000" dirty="0"/>
          </a:p>
          <a:p>
            <a:pPr marL="393192" lvl="1" indent="0">
              <a:buNone/>
            </a:pPr>
            <a:r>
              <a:rPr lang="en-US" sz="2000" dirty="0"/>
              <a:t>  </a:t>
            </a:r>
          </a:p>
          <a:p>
            <a:pPr marL="393192" lvl="1" indent="0">
              <a:buNone/>
            </a:pPr>
            <a:r>
              <a:rPr lang="en-US" sz="2000" dirty="0"/>
              <a:t> </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754326"/>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3490703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38912"/>
          </a:xfrm>
        </p:spPr>
        <p:txBody>
          <a:bodyPr>
            <a:noAutofit/>
          </a:bodyPr>
          <a:lstStyle/>
          <a:p>
            <a:pPr algn="ctr"/>
            <a:r>
              <a:rPr lang="en-US" sz="3200" b="1" dirty="0">
                <a:effectLst>
                  <a:outerShdw blurRad="38100" dist="38100" dir="2700000" algn="tl">
                    <a:srgbClr val="000000">
                      <a:alpha val="43137"/>
                    </a:srgbClr>
                  </a:outerShdw>
                </a:effectLst>
              </a:rPr>
              <a:t>Biological Applications</a:t>
            </a:r>
          </a:p>
        </p:txBody>
      </p:sp>
      <p:sp>
        <p:nvSpPr>
          <p:cNvPr id="3" name="Content Placeholder 2"/>
          <p:cNvSpPr>
            <a:spLocks noGrp="1"/>
          </p:cNvSpPr>
          <p:nvPr>
            <p:ph idx="1"/>
          </p:nvPr>
        </p:nvSpPr>
        <p:spPr>
          <a:xfrm>
            <a:off x="9331" y="591312"/>
            <a:ext cx="8839200" cy="5715000"/>
          </a:xfrm>
        </p:spPr>
        <p:txBody>
          <a:bodyPr>
            <a:normAutofit/>
          </a:bodyPr>
          <a:lstStyle/>
          <a:p>
            <a:r>
              <a:rPr lang="en-US" sz="2400" dirty="0"/>
              <a:t>Graph models are used extensively in many areas of the biological science.  We will describe two such models, one to ecology and the other to molecular biology.</a:t>
            </a:r>
          </a:p>
          <a:p>
            <a:r>
              <a:rPr lang="en-US" sz="2400" i="1" dirty="0"/>
              <a:t>Niche overlap graphs </a:t>
            </a:r>
            <a:r>
              <a:rPr lang="en-US" sz="2400" dirty="0"/>
              <a:t>model competition between species in an ecosystem</a:t>
            </a:r>
          </a:p>
          <a:p>
            <a:pPr lvl="1"/>
            <a:r>
              <a:rPr lang="en-US" sz="2000" dirty="0"/>
              <a:t>Vertices represent species and an edge connects two vertices when they represent species who compete for food resources.</a:t>
            </a:r>
          </a:p>
          <a:p>
            <a:pPr lvl="1"/>
            <a:endParaRPr lang="en-US" sz="2000" dirty="0"/>
          </a:p>
          <a:p>
            <a:pPr lvl="1"/>
            <a:endParaRPr lang="en-US" sz="2000" dirty="0"/>
          </a:p>
          <a:p>
            <a:pPr lvl="1"/>
            <a:endParaRPr lang="en-US" sz="2000" dirty="0"/>
          </a:p>
          <a:p>
            <a:pPr marL="393192" lvl="1" indent="0">
              <a:buNone/>
            </a:pPr>
            <a:r>
              <a:rPr lang="en-US" sz="2000" dirty="0"/>
              <a:t> </a:t>
            </a:r>
          </a:p>
        </p:txBody>
      </p:sp>
      <p:pic>
        <p:nvPicPr>
          <p:cNvPr id="4" name="Picture 3" descr="09006.jpg"/>
          <p:cNvPicPr>
            <a:picLocks noChangeAspect="1"/>
          </p:cNvPicPr>
          <p:nvPr/>
        </p:nvPicPr>
        <p:blipFill>
          <a:blip r:embed="rId2" cstate="print"/>
          <a:stretch>
            <a:fillRect/>
          </a:stretch>
        </p:blipFill>
        <p:spPr>
          <a:xfrm>
            <a:off x="990600" y="3726458"/>
            <a:ext cx="6934200" cy="2568222"/>
          </a:xfrm>
          <a:prstGeom prst="rect">
            <a:avLst/>
          </a:prstGeom>
        </p:spPr>
      </p:pic>
      <p:sp>
        <p:nvSpPr>
          <p:cNvPr id="6" name="TextBox 5"/>
          <p:cNvSpPr txBox="1"/>
          <p:nvPr/>
        </p:nvSpPr>
        <p:spPr>
          <a:xfrm>
            <a:off x="457200" y="290065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55142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40668"/>
            <a:ext cx="8229600" cy="591312"/>
          </a:xfrm>
        </p:spPr>
        <p:txBody>
          <a:bodyPr>
            <a:normAutofit/>
          </a:bodyPr>
          <a:lstStyle/>
          <a:p>
            <a:pPr algn="ctr"/>
            <a:r>
              <a:rPr lang="en-US" sz="3600" b="1" dirty="0">
                <a:effectLst>
                  <a:outerShdw blurRad="38100" dist="38100" dir="2700000" algn="tl">
                    <a:srgbClr val="000000">
                      <a:alpha val="43137"/>
                    </a:srgbClr>
                  </a:outerShdw>
                </a:effectLst>
              </a:rPr>
              <a:t>Biological Applications</a:t>
            </a:r>
          </a:p>
        </p:txBody>
      </p:sp>
      <p:sp>
        <p:nvSpPr>
          <p:cNvPr id="3" name="Content Placeholder 2"/>
          <p:cNvSpPr>
            <a:spLocks noGrp="1"/>
          </p:cNvSpPr>
          <p:nvPr>
            <p:ph idx="1"/>
          </p:nvPr>
        </p:nvSpPr>
        <p:spPr>
          <a:xfrm>
            <a:off x="304800" y="990600"/>
            <a:ext cx="8534400" cy="4191000"/>
          </a:xfrm>
        </p:spPr>
        <p:txBody>
          <a:bodyPr>
            <a:normAutofit lnSpcReduction="10000"/>
          </a:bodyPr>
          <a:lstStyle/>
          <a:p>
            <a:r>
              <a:rPr lang="en-US" sz="2400" dirty="0"/>
              <a:t>We can model the interaction of proteins in a cell using a </a:t>
            </a:r>
            <a:r>
              <a:rPr lang="en-US" sz="2400" i="1" dirty="0"/>
              <a:t>protein interaction network.</a:t>
            </a:r>
          </a:p>
          <a:p>
            <a:r>
              <a:rPr lang="en-US" sz="2400" dirty="0"/>
              <a:t>In a </a:t>
            </a:r>
            <a:r>
              <a:rPr lang="en-US" sz="2400" i="1" dirty="0"/>
              <a:t>protein interaction graph</a:t>
            </a:r>
            <a:r>
              <a:rPr lang="en-US" sz="2400" dirty="0"/>
              <a:t>, vertices represent proteins  and vertices are connected by an edge if the proteins they represent interact.</a:t>
            </a:r>
          </a:p>
          <a:p>
            <a:r>
              <a:rPr lang="en-US" sz="2400" dirty="0"/>
              <a:t>Protein interaction graphs can be huge and can contain more than 100,000 vertices, each representing a different protein, and more than 1,000,000 edges, each representing an interaction between proteins</a:t>
            </a:r>
          </a:p>
          <a:p>
            <a:r>
              <a:rPr lang="en-US" sz="2400" dirty="0"/>
              <a:t>Protein interaction graphs are often split into smaller graphs, called </a:t>
            </a:r>
            <a:r>
              <a:rPr lang="en-US" sz="2400" i="1" dirty="0"/>
              <a:t>modules</a:t>
            </a:r>
            <a:r>
              <a:rPr lang="en-US" sz="2400" dirty="0"/>
              <a:t>,  which represent the interactions between proteins involved in a particular function.</a:t>
            </a:r>
          </a:p>
        </p:txBody>
      </p:sp>
    </p:spTree>
    <p:extLst>
      <p:ext uri="{BB962C8B-B14F-4D97-AF65-F5344CB8AC3E}">
        <p14:creationId xmlns:p14="http://schemas.microsoft.com/office/powerpoint/2010/main" val="152481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normAutofit/>
          </a:bodyPr>
          <a:lstStyle/>
          <a:p>
            <a:pPr algn="ctr"/>
            <a:r>
              <a:rPr lang="en-US" sz="4400" b="1" dirty="0">
                <a:effectLst>
                  <a:outerShdw blurRad="38100" dist="38100" dir="2700000" algn="tl">
                    <a:srgbClr val="000000">
                      <a:alpha val="43137"/>
                    </a:srgbClr>
                  </a:outerShdw>
                </a:effectLst>
              </a:rPr>
              <a:t>Some Terminology</a:t>
            </a:r>
          </a:p>
        </p:txBody>
      </p:sp>
      <p:sp>
        <p:nvSpPr>
          <p:cNvPr id="3" name="Content Placeholder 2"/>
          <p:cNvSpPr>
            <a:spLocks noGrp="1"/>
          </p:cNvSpPr>
          <p:nvPr>
            <p:ph idx="1"/>
          </p:nvPr>
        </p:nvSpPr>
        <p:spPr>
          <a:xfrm>
            <a:off x="213579" y="1063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242004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b="1" dirty="0">
                <a:solidFill>
                  <a:srgbClr val="C00000"/>
                </a:solidFill>
                <a:effectLst>
                  <a:outerShdw blurRad="38100" dist="38100" dir="2700000" algn="tl">
                    <a:srgbClr val="000000">
                      <a:alpha val="43137"/>
                    </a:srgbClr>
                  </a:outerShdw>
                </a:effectLst>
              </a:rPr>
              <a:t>Graph Terminology</a:t>
            </a:r>
            <a:br>
              <a:rPr lang="en-US" sz="6000" b="1" dirty="0">
                <a:solidFill>
                  <a:srgbClr val="C00000"/>
                </a:solidFill>
                <a:effectLst>
                  <a:outerShdw blurRad="38100" dist="38100" dir="2700000" algn="tl">
                    <a:srgbClr val="000000">
                      <a:alpha val="43137"/>
                    </a:srgbClr>
                  </a:outerShdw>
                </a:effectLst>
              </a:rPr>
            </a:br>
            <a:r>
              <a:rPr lang="en-US" sz="6000" b="1" dirty="0">
                <a:solidFill>
                  <a:srgbClr val="C00000"/>
                </a:solidFill>
                <a:effectLst>
                  <a:outerShdw blurRad="38100" dist="38100" dir="2700000" algn="tl">
                    <a:srgbClr val="000000">
                      <a:alpha val="43137"/>
                    </a:srgbClr>
                  </a:outerShdw>
                </a:effectLst>
              </a:rPr>
              <a:t>and </a:t>
            </a:r>
            <a:br>
              <a:rPr lang="en-US" sz="6000" b="1" dirty="0">
                <a:solidFill>
                  <a:srgbClr val="C00000"/>
                </a:solidFill>
                <a:effectLst>
                  <a:outerShdw blurRad="38100" dist="38100" dir="2700000" algn="tl">
                    <a:srgbClr val="000000">
                      <a:alpha val="43137"/>
                    </a:srgbClr>
                  </a:outerShdw>
                </a:effectLst>
              </a:rPr>
            </a:br>
            <a:r>
              <a:rPr lang="en-US" sz="6000" b="1" dirty="0">
                <a:solidFill>
                  <a:srgbClr val="C00000"/>
                </a:solidFill>
                <a:effectLst>
                  <a:outerShdw blurRad="38100" dist="38100" dir="2700000" algn="tl">
                    <a:srgbClr val="000000">
                      <a:alpha val="43137"/>
                    </a:srgbClr>
                  </a:outerShdw>
                </a:effectLst>
              </a:rPr>
              <a:t>Special Types of Graphs</a:t>
            </a:r>
          </a:p>
        </p:txBody>
      </p:sp>
      <p:sp>
        <p:nvSpPr>
          <p:cNvPr id="3" name="Subtitle 2"/>
          <p:cNvSpPr>
            <a:spLocks noGrp="1"/>
          </p:cNvSpPr>
          <p:nvPr>
            <p:ph type="subTitle" idx="1"/>
          </p:nvPr>
        </p:nvSpPr>
        <p:spPr/>
        <p:txBody>
          <a:bodyPr>
            <a:normAutofit/>
          </a:bodyPr>
          <a:lstStyle/>
          <a:p>
            <a:r>
              <a:rPr lang="en-US" sz="5400" b="1" dirty="0">
                <a:effectLst>
                  <a:outerShdw blurRad="38100" dist="38100" dir="2700000" algn="tl">
                    <a:srgbClr val="000000">
                      <a:alpha val="43137"/>
                    </a:srgbClr>
                  </a:outerShdw>
                </a:effectLst>
              </a:rPr>
              <a:t>Section </a:t>
            </a:r>
            <a:r>
              <a:rPr lang="en-US" sz="5400" b="1" dirty="0">
                <a:effectLst>
                  <a:outerShdw blurRad="38100" dist="38100" dir="2700000" algn="tl">
                    <a:srgbClr val="000000">
                      <a:alpha val="43137"/>
                    </a:srgbClr>
                  </a:outerShdw>
                </a:effectLst>
                <a:latin typeface="Cambria Math" pitchFamily="18" charset="0"/>
                <a:ea typeface="Cambria Math" pitchFamily="18" charset="0"/>
              </a:rPr>
              <a:t>10.2</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237569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886700" cy="547689"/>
          </a:xfrm>
        </p:spPr>
        <p:txBody>
          <a:bodyPr>
            <a:normAutofit fontScale="90000"/>
          </a:bodyPr>
          <a:lstStyle/>
          <a:p>
            <a:pPr algn="ctr"/>
            <a:r>
              <a:rPr lang="en-US" sz="4000" b="1" dirty="0">
                <a:solidFill>
                  <a:srgbClr val="C00000"/>
                </a:solidFill>
              </a:rPr>
              <a:t>Basic Terminology</a:t>
            </a:r>
          </a:p>
        </p:txBody>
      </p:sp>
      <p:sp>
        <p:nvSpPr>
          <p:cNvPr id="3" name="Content Placeholder 2"/>
          <p:cNvSpPr>
            <a:spLocks noGrp="1"/>
          </p:cNvSpPr>
          <p:nvPr>
            <p:ph idx="1"/>
          </p:nvPr>
        </p:nvSpPr>
        <p:spPr>
          <a:xfrm>
            <a:off x="152400" y="990600"/>
            <a:ext cx="8382000" cy="4724400"/>
          </a:xfrm>
        </p:spPr>
        <p:txBody>
          <a:bodyPr>
            <a:noAutofit/>
          </a:bodyPr>
          <a:lstStyle/>
          <a:p>
            <a:pPr indent="0">
              <a:buNone/>
            </a:pPr>
            <a:r>
              <a:rPr lang="en-US" sz="2400" b="1" dirty="0"/>
              <a:t>Definition </a:t>
            </a:r>
            <a:r>
              <a:rPr lang="en-US" sz="2400" b="1" dirty="0">
                <a:latin typeface="Cambria" pitchFamily="18" charset="0"/>
              </a:rPr>
              <a:t>1</a:t>
            </a:r>
            <a:r>
              <a:rPr lang="en-US" sz="2400" dirty="0"/>
              <a:t>. Two vertices </a:t>
            </a:r>
            <a:r>
              <a:rPr lang="en-US" sz="2400" i="1" dirty="0"/>
              <a:t>u</a:t>
            </a:r>
            <a:r>
              <a:rPr lang="en-US" sz="2400" dirty="0"/>
              <a:t>, </a:t>
            </a:r>
            <a:r>
              <a:rPr lang="en-US" sz="2400" i="1" dirty="0"/>
              <a:t>v</a:t>
            </a:r>
            <a:r>
              <a:rPr lang="en-US" sz="2400" dirty="0"/>
              <a:t> in  an undirected graph </a:t>
            </a:r>
            <a:r>
              <a:rPr lang="en-US" sz="2400" i="1" dirty="0"/>
              <a:t>G</a:t>
            </a:r>
            <a:r>
              <a:rPr lang="en-US" sz="2400" dirty="0"/>
              <a:t> are called </a:t>
            </a:r>
            <a:r>
              <a:rPr lang="en-US" sz="2400" i="1" dirty="0"/>
              <a:t>adjacent</a:t>
            </a:r>
            <a:r>
              <a:rPr lang="en-US" sz="2400" dirty="0"/>
              <a:t> (or </a:t>
            </a:r>
            <a:r>
              <a:rPr lang="en-US" sz="2400" i="1" dirty="0"/>
              <a:t>neighbors</a:t>
            </a:r>
            <a:r>
              <a:rPr lang="en-US" sz="2400" dirty="0"/>
              <a:t>)  in </a:t>
            </a:r>
            <a:r>
              <a:rPr lang="en-US" sz="2400" i="1" dirty="0"/>
              <a:t>G</a:t>
            </a:r>
            <a:r>
              <a:rPr lang="en-US" sz="2400" dirty="0"/>
              <a:t> if there is an edge </a:t>
            </a:r>
            <a:r>
              <a:rPr lang="en-US" sz="2400" i="1" dirty="0"/>
              <a:t>e</a:t>
            </a:r>
            <a:r>
              <a:rPr lang="en-US" sz="2400" dirty="0"/>
              <a:t> between </a:t>
            </a:r>
            <a:r>
              <a:rPr lang="en-US" sz="2400" i="1" dirty="0"/>
              <a:t>u</a:t>
            </a:r>
            <a:r>
              <a:rPr lang="en-US" sz="2400" dirty="0"/>
              <a:t> and </a:t>
            </a:r>
            <a:r>
              <a:rPr lang="en-US" sz="2400" i="1" dirty="0"/>
              <a:t>v</a:t>
            </a:r>
            <a:r>
              <a:rPr lang="en-US" sz="2400" dirty="0"/>
              <a:t>. Such an edge </a:t>
            </a:r>
            <a:r>
              <a:rPr lang="en-US" sz="2400" i="1" dirty="0"/>
              <a:t>e</a:t>
            </a:r>
            <a:r>
              <a:rPr lang="en-US" sz="2400" dirty="0"/>
              <a:t> is called </a:t>
            </a:r>
            <a:r>
              <a:rPr lang="en-US" sz="2400" i="1" dirty="0"/>
              <a:t>incident with </a:t>
            </a:r>
            <a:r>
              <a:rPr lang="en-US" sz="2400" dirty="0"/>
              <a:t>the vertices </a:t>
            </a:r>
            <a:r>
              <a:rPr lang="en-US" sz="2400" i="1" dirty="0"/>
              <a:t>u</a:t>
            </a:r>
            <a:r>
              <a:rPr lang="en-US" sz="2400" dirty="0"/>
              <a:t> and </a:t>
            </a:r>
            <a:r>
              <a:rPr lang="en-US" sz="2400" i="1" dirty="0"/>
              <a:t>v</a:t>
            </a:r>
            <a:r>
              <a:rPr lang="en-US" sz="2400" dirty="0"/>
              <a:t> and </a:t>
            </a:r>
            <a:r>
              <a:rPr lang="en-US" sz="2400" i="1" dirty="0"/>
              <a:t>e</a:t>
            </a:r>
            <a:r>
              <a:rPr lang="en-US" sz="2400" dirty="0"/>
              <a:t> is said to </a:t>
            </a:r>
            <a:r>
              <a:rPr lang="en-US" sz="2400" i="1" dirty="0"/>
              <a:t>connect u</a:t>
            </a:r>
            <a:r>
              <a:rPr lang="en-US" sz="2400" dirty="0"/>
              <a:t> and </a:t>
            </a:r>
            <a:r>
              <a:rPr lang="en-US" sz="2400" i="1" dirty="0"/>
              <a:t>v</a:t>
            </a:r>
            <a:r>
              <a:rPr lang="en-US" sz="2400" dirty="0"/>
              <a:t>. </a:t>
            </a:r>
          </a:p>
          <a:p>
            <a:pPr indent="0">
              <a:buNone/>
            </a:pPr>
            <a:endParaRPr lang="en-US" sz="2400" dirty="0"/>
          </a:p>
          <a:p>
            <a:pPr indent="0">
              <a:buNone/>
            </a:pPr>
            <a:r>
              <a:rPr lang="en-US" sz="2400" b="1" dirty="0"/>
              <a:t>Definition </a:t>
            </a:r>
            <a:r>
              <a:rPr lang="en-US" sz="2400" b="1" dirty="0">
                <a:latin typeface="Cambria" pitchFamily="18" charset="0"/>
              </a:rPr>
              <a:t>2</a:t>
            </a:r>
            <a:r>
              <a:rPr lang="en-US" sz="2400" dirty="0"/>
              <a:t>. The set of all neighbors of a vertex </a:t>
            </a:r>
            <a:r>
              <a:rPr lang="en-US" sz="2400" i="1" dirty="0"/>
              <a:t>v</a:t>
            </a:r>
            <a:r>
              <a:rPr lang="en-US" sz="2400" dirty="0"/>
              <a:t> of </a:t>
            </a:r>
            <a:r>
              <a:rPr lang="en-US" sz="2400" i="1" dirty="0"/>
              <a:t>G</a:t>
            </a:r>
            <a:r>
              <a:rPr lang="en-US" sz="2400" dirty="0"/>
              <a:t> = (</a:t>
            </a:r>
            <a:r>
              <a:rPr lang="en-US" sz="2400" i="1" dirty="0"/>
              <a:t>V</a:t>
            </a:r>
            <a:r>
              <a:rPr lang="en-US" sz="2400" dirty="0"/>
              <a:t>, </a:t>
            </a:r>
            <a:r>
              <a:rPr lang="en-US" sz="2400" i="1" dirty="0"/>
              <a:t>E</a:t>
            </a:r>
            <a:r>
              <a:rPr lang="en-US" sz="2400" dirty="0"/>
              <a:t>), denoted by </a:t>
            </a:r>
            <a:r>
              <a:rPr lang="en-US" sz="2400" i="1" dirty="0"/>
              <a:t>N</a:t>
            </a:r>
            <a:r>
              <a:rPr lang="en-US" sz="2400" dirty="0"/>
              <a:t>(</a:t>
            </a:r>
            <a:r>
              <a:rPr lang="en-US" sz="2400" i="1" dirty="0"/>
              <a:t>v</a:t>
            </a:r>
            <a:r>
              <a:rPr lang="en-US" sz="2400" dirty="0"/>
              <a:t>), is called the </a:t>
            </a:r>
            <a:r>
              <a:rPr lang="en-US" sz="2400" i="1" dirty="0"/>
              <a:t>neighborhood</a:t>
            </a:r>
            <a:r>
              <a:rPr lang="en-US" sz="2400" dirty="0"/>
              <a:t> of </a:t>
            </a:r>
            <a:r>
              <a:rPr lang="en-US" sz="2400" i="1" dirty="0"/>
              <a:t>v</a:t>
            </a:r>
            <a:r>
              <a:rPr lang="en-US" sz="2400" dirty="0"/>
              <a:t>. If </a:t>
            </a:r>
            <a:r>
              <a:rPr lang="en-US" sz="2400" i="1" dirty="0"/>
              <a:t>A</a:t>
            </a:r>
            <a:r>
              <a:rPr lang="en-US" sz="2400" dirty="0"/>
              <a:t> is a subset of </a:t>
            </a:r>
            <a:r>
              <a:rPr lang="en-US" sz="2400" i="1" dirty="0"/>
              <a:t>V</a:t>
            </a:r>
            <a:r>
              <a:rPr lang="en-US" sz="2400" dirty="0"/>
              <a:t>, we denote by </a:t>
            </a:r>
            <a:r>
              <a:rPr lang="en-US" sz="2400" i="1" dirty="0"/>
              <a:t>N</a:t>
            </a:r>
            <a:r>
              <a:rPr lang="en-US" sz="2400" dirty="0"/>
              <a:t>(</a:t>
            </a:r>
            <a:r>
              <a:rPr lang="en-US" sz="2400" i="1" dirty="0"/>
              <a:t>A</a:t>
            </a:r>
            <a:r>
              <a:rPr lang="en-US" sz="2400" dirty="0"/>
              <a:t>) the set of all vertices in </a:t>
            </a:r>
            <a:r>
              <a:rPr lang="en-US" sz="2400" i="1" dirty="0"/>
              <a:t>G</a:t>
            </a:r>
            <a:r>
              <a:rPr lang="en-US" sz="2400" dirty="0"/>
              <a:t> that are adjacent to at least one vertex in </a:t>
            </a:r>
            <a:r>
              <a:rPr lang="en-US" sz="2400" i="1" dirty="0"/>
              <a:t>A</a:t>
            </a:r>
            <a:r>
              <a:rPr lang="en-US" sz="2400" dirty="0"/>
              <a:t>. So,</a:t>
            </a:r>
          </a:p>
          <a:p>
            <a:pPr indent="0">
              <a:buNone/>
            </a:pPr>
            <a:r>
              <a:rPr lang="en-US" sz="2400" dirty="0"/>
              <a:t> </a:t>
            </a:r>
          </a:p>
          <a:p>
            <a:pPr indent="0">
              <a:buNone/>
            </a:pPr>
            <a:r>
              <a:rPr lang="en-US" sz="2400" b="1" dirty="0"/>
              <a:t>Definition </a:t>
            </a:r>
            <a:r>
              <a:rPr lang="en-US" sz="2400" b="1" dirty="0">
                <a:latin typeface="Cambria" pitchFamily="18" charset="0"/>
              </a:rPr>
              <a:t>3</a:t>
            </a:r>
            <a:r>
              <a:rPr lang="en-US" sz="2400" dirty="0"/>
              <a:t>. The </a:t>
            </a:r>
            <a:r>
              <a:rPr lang="en-US" sz="2400" i="1" dirty="0"/>
              <a:t>degree of a vertex in a undirected graph </a:t>
            </a:r>
            <a:r>
              <a:rPr lang="en-US" sz="2400" dirty="0"/>
              <a:t>is the number of edges incident with it, except that a loop at a vertex contributes two to the degree of that vertex. The degree of the vertex </a:t>
            </a:r>
            <a:r>
              <a:rPr lang="en-US" sz="2400" i="1" dirty="0"/>
              <a:t>v</a:t>
            </a:r>
            <a:r>
              <a:rPr lang="en-US" sz="2400" dirty="0"/>
              <a:t> is denoted by </a:t>
            </a:r>
            <a:r>
              <a:rPr lang="en-US" sz="2400" dirty="0" err="1"/>
              <a:t>deg</a:t>
            </a:r>
            <a:r>
              <a:rPr lang="en-US" sz="2400" dirty="0"/>
              <a:t>(</a:t>
            </a:r>
            <a:r>
              <a:rPr lang="en-US" sz="2400" i="1" dirty="0"/>
              <a:t>v</a:t>
            </a:r>
            <a:r>
              <a:rPr lang="en-US" sz="2400"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334000" y="4114800"/>
            <a:ext cx="2217420" cy="283845"/>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51920" y="160560"/>
              <a:ext cx="8304840" cy="6188760"/>
            </p14:xfrm>
          </p:contentPart>
        </mc:Choice>
        <mc:Fallback xmlns="">
          <p:pic>
            <p:nvPicPr>
              <p:cNvPr id="4" name="Ink 3"/>
              <p:cNvPicPr/>
              <p:nvPr/>
            </p:nvPicPr>
            <p:blipFill>
              <a:blip r:embed="rId5"/>
              <a:stretch>
                <a:fillRect/>
              </a:stretch>
            </p:blipFill>
            <p:spPr>
              <a:xfrm>
                <a:off x="142560" y="151200"/>
                <a:ext cx="8323560" cy="6207480"/>
              </a:xfrm>
              <a:prstGeom prst="rect">
                <a:avLst/>
              </a:prstGeom>
            </p:spPr>
          </p:pic>
        </mc:Fallback>
      </mc:AlternateContent>
    </p:spTree>
    <p:extLst>
      <p:ext uri="{BB962C8B-B14F-4D97-AF65-F5344CB8AC3E}">
        <p14:creationId xmlns:p14="http://schemas.microsoft.com/office/powerpoint/2010/main" val="2430208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260" y="134815"/>
            <a:ext cx="8229600" cy="381000"/>
          </a:xfrm>
        </p:spPr>
        <p:txBody>
          <a:bodyPr>
            <a:noAutofit/>
          </a:bodyPr>
          <a:lstStyle/>
          <a:p>
            <a:pPr algn="ctr"/>
            <a:r>
              <a:rPr lang="en-US" sz="3200" b="1" dirty="0">
                <a:solidFill>
                  <a:srgbClr val="C00000"/>
                </a:solidFill>
                <a:effectLst>
                  <a:outerShdw blurRad="38100" dist="38100" dir="2700000" algn="tl">
                    <a:srgbClr val="000000">
                      <a:alpha val="43137"/>
                    </a:srgbClr>
                  </a:outerShdw>
                </a:effectLst>
              </a:rPr>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09800"/>
          </a:xfrm>
          <a:prstGeom prst="rect">
            <a:avLst/>
          </a:prstGeom>
        </p:spPr>
      </p:pic>
    </p:spTree>
    <p:extLst>
      <p:ext uri="{BB962C8B-B14F-4D97-AF65-F5344CB8AC3E}">
        <p14:creationId xmlns:p14="http://schemas.microsoft.com/office/powerpoint/2010/main" val="1932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pPr algn="ctr"/>
            <a:r>
              <a:rPr lang="en-US" sz="3200" b="1" dirty="0">
                <a:solidFill>
                  <a:srgbClr val="C00000"/>
                </a:solidFill>
                <a:effectLst>
                  <a:outerShdw blurRad="38100" dist="38100" dir="2700000" algn="tl">
                    <a:srgbClr val="000000">
                      <a:alpha val="43137"/>
                    </a:srgbClr>
                  </a:outerShdw>
                </a:effectLst>
              </a:rPr>
              <a:t>Handshaking Theorem</a:t>
            </a:r>
          </a:p>
        </p:txBody>
      </p:sp>
      <p:sp>
        <p:nvSpPr>
          <p:cNvPr id="3" name="Content Placeholder 2"/>
          <p:cNvSpPr>
            <a:spLocks noGrp="1"/>
          </p:cNvSpPr>
          <p:nvPr>
            <p:ph idx="1"/>
          </p:nvPr>
        </p:nvSpPr>
        <p:spPr>
          <a:xfrm>
            <a:off x="105507" y="609600"/>
            <a:ext cx="8932985"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a:t>
            </a:r>
            <a:r>
              <a:rPr lang="en-US" sz="2400" b="1" u="sng" dirty="0"/>
              <a:t>COROLLARY: The total degree of G is an even number</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09478" y="1382208"/>
            <a:ext cx="8525041" cy="199291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28760" y="169560"/>
              <a:ext cx="8465400" cy="5947560"/>
            </p14:xfrm>
          </p:contentPart>
        </mc:Choice>
        <mc:Fallback xmlns="">
          <p:pic>
            <p:nvPicPr>
              <p:cNvPr id="6" name="Ink 5"/>
              <p:cNvPicPr/>
              <p:nvPr/>
            </p:nvPicPr>
            <p:blipFill>
              <a:blip r:embed="rId5"/>
              <a:stretch>
                <a:fillRect/>
              </a:stretch>
            </p:blipFill>
            <p:spPr>
              <a:xfrm>
                <a:off x="419400" y="160200"/>
                <a:ext cx="8484120" cy="5966280"/>
              </a:xfrm>
              <a:prstGeom prst="rect">
                <a:avLst/>
              </a:prstGeom>
            </p:spPr>
          </p:pic>
        </mc:Fallback>
      </mc:AlternateContent>
    </p:spTree>
    <p:extLst>
      <p:ext uri="{BB962C8B-B14F-4D97-AF65-F5344CB8AC3E}">
        <p14:creationId xmlns:p14="http://schemas.microsoft.com/office/powerpoint/2010/main" val="104137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105400"/>
          </a:xfrm>
        </p:spPr>
        <p:txBody>
          <a:bodyPr>
            <a:normAutofit/>
          </a:bodyPr>
          <a:lstStyle/>
          <a:p>
            <a:pPr indent="0">
              <a:buNone/>
            </a:pPr>
            <a:r>
              <a:rPr lang="en-US" sz="2400" b="1" dirty="0"/>
              <a:t>Example</a:t>
            </a:r>
            <a:r>
              <a:rPr lang="en-US" sz="2400" dirty="0"/>
              <a:t>: How many edges are there in a graph with </a:t>
            </a:r>
            <a:r>
              <a:rPr lang="en-US" sz="2400" dirty="0">
                <a:latin typeface="Cambria" pitchFamily="18" charset="0"/>
              </a:rPr>
              <a:t>10</a:t>
            </a:r>
            <a:r>
              <a:rPr lang="en-US" sz="2400" dirty="0"/>
              <a:t> vertices of degree six?</a:t>
            </a:r>
          </a:p>
          <a:p>
            <a:pPr indent="0">
              <a:buNone/>
            </a:pPr>
            <a:endParaRPr lang="en-US" sz="2400" dirty="0"/>
          </a:p>
          <a:p>
            <a:pPr indent="0">
              <a:buNone/>
            </a:pPr>
            <a:r>
              <a:rPr lang="en-US" sz="2400" b="1" dirty="0"/>
              <a:t>Solution</a:t>
            </a:r>
            <a:r>
              <a:rPr lang="en-US" sz="2400" dirty="0"/>
              <a:t>: Because the sum of the degrees of the vertices is                </a:t>
            </a:r>
            <a:r>
              <a:rPr lang="en-US" sz="2400" dirty="0">
                <a:latin typeface="Cambria" pitchFamily="18" charset="0"/>
              </a:rPr>
              <a:t>6 </a:t>
            </a:r>
            <a:r>
              <a:rPr lang="en-US" sz="2400" dirty="0">
                <a:latin typeface="Cambria" pitchFamily="18" charset="0"/>
                <a:ea typeface="Cambria Math"/>
                <a:sym typeface="Symbol"/>
              </a:rPr>
              <a:t> </a:t>
            </a:r>
            <a:r>
              <a:rPr lang="en-US" sz="2400" dirty="0">
                <a:latin typeface="Cambria" pitchFamily="18" charset="0"/>
              </a:rPr>
              <a:t>10 </a:t>
            </a:r>
            <a:r>
              <a:rPr lang="en-US" sz="2400" dirty="0"/>
              <a:t>= </a:t>
            </a:r>
            <a:r>
              <a:rPr lang="en-US" sz="2400" dirty="0">
                <a:latin typeface="Cambria" pitchFamily="18" charset="0"/>
              </a:rPr>
              <a:t>60</a:t>
            </a:r>
            <a:r>
              <a:rPr lang="en-US" sz="2400" dirty="0"/>
              <a:t>, the handshaking theorem tells us that </a:t>
            </a:r>
            <a:r>
              <a:rPr lang="en-US" sz="2400" dirty="0">
                <a:latin typeface="Cambria" pitchFamily="18" charset="0"/>
              </a:rPr>
              <a:t>2</a:t>
            </a:r>
            <a:r>
              <a:rPr lang="en-US" sz="2400" i="1" dirty="0"/>
              <a:t>m</a:t>
            </a:r>
            <a:r>
              <a:rPr lang="en-US" sz="2400" dirty="0"/>
              <a:t> = </a:t>
            </a:r>
            <a:r>
              <a:rPr lang="en-US" sz="2400" dirty="0">
                <a:latin typeface="Cambria" pitchFamily="18" charset="0"/>
              </a:rPr>
              <a:t>60.             So the number of edges </a:t>
            </a:r>
            <a:r>
              <a:rPr lang="en-US" sz="2400" i="1" dirty="0"/>
              <a:t>m</a:t>
            </a:r>
            <a:r>
              <a:rPr lang="en-US" sz="2400" dirty="0">
                <a:latin typeface="Cambria" pitchFamily="18" charset="0"/>
              </a:rPr>
              <a:t> = 30.</a:t>
            </a:r>
          </a:p>
          <a:p>
            <a:pPr indent="0">
              <a:buNone/>
            </a:pPr>
            <a:endParaRPr lang="en-US" sz="2400" dirty="0"/>
          </a:p>
          <a:p>
            <a:pPr indent="0">
              <a:buNone/>
            </a:pPr>
            <a:r>
              <a:rPr lang="en-US" sz="2400" b="1" dirty="0"/>
              <a:t>Example</a:t>
            </a:r>
            <a:r>
              <a:rPr lang="en-US" sz="2400" dirty="0"/>
              <a:t>: If a graph has </a:t>
            </a:r>
            <a:r>
              <a:rPr lang="en-US" sz="2400" dirty="0">
                <a:latin typeface="Cambria" pitchFamily="18" charset="0"/>
              </a:rPr>
              <a:t>5</a:t>
            </a:r>
            <a:r>
              <a:rPr lang="en-US" sz="2400" dirty="0"/>
              <a:t> vertices, can each vertex have degree </a:t>
            </a:r>
            <a:r>
              <a:rPr lang="en-US" sz="2400" dirty="0">
                <a:latin typeface="Cambria" pitchFamily="18" charset="0"/>
              </a:rPr>
              <a:t>3</a:t>
            </a:r>
            <a:r>
              <a:rPr lang="en-US" sz="2400" dirty="0"/>
              <a:t>?</a:t>
            </a:r>
          </a:p>
          <a:p>
            <a:pPr indent="0">
              <a:buNone/>
            </a:pPr>
            <a:endParaRPr lang="en-US" sz="2400" dirty="0"/>
          </a:p>
          <a:p>
            <a:pPr indent="0">
              <a:buNone/>
            </a:pPr>
            <a:r>
              <a:rPr lang="en-US" sz="2400" b="1" dirty="0"/>
              <a:t>Solution</a:t>
            </a:r>
            <a:r>
              <a:rPr lang="en-US" sz="2400" dirty="0"/>
              <a:t>: This is not possible by the handshaking theorem, because the sum of the degrees of the vertices </a:t>
            </a:r>
            <a:r>
              <a:rPr lang="en-US" sz="2400" dirty="0">
                <a:latin typeface="Cambria" pitchFamily="18" charset="0"/>
              </a:rPr>
              <a:t>3</a:t>
            </a:r>
            <a:r>
              <a:rPr lang="en-US" sz="2400" dirty="0">
                <a:latin typeface="Cambria" pitchFamily="18" charset="0"/>
                <a:ea typeface="Cambria Math"/>
                <a:sym typeface="Symbol"/>
              </a:rPr>
              <a:t> </a:t>
            </a:r>
            <a:r>
              <a:rPr lang="en-US" sz="2400" dirty="0">
                <a:latin typeface="Cambria" pitchFamily="18" charset="0"/>
              </a:rPr>
              <a:t>  5 = 15 </a:t>
            </a:r>
            <a:r>
              <a:rPr lang="en-US" sz="2400" dirty="0"/>
              <a:t>is odd.</a:t>
            </a:r>
          </a:p>
          <a:p>
            <a:endParaRPr lang="en-US" sz="2400" dirty="0"/>
          </a:p>
        </p:txBody>
      </p:sp>
      <p:sp>
        <p:nvSpPr>
          <p:cNvPr id="5" name="Title 1"/>
          <p:cNvSpPr txBox="1">
            <a:spLocks/>
          </p:cNvSpPr>
          <p:nvPr/>
        </p:nvSpPr>
        <p:spPr>
          <a:xfrm>
            <a:off x="457200" y="152400"/>
            <a:ext cx="8229600" cy="381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a:solidFill>
                  <a:srgbClr val="C00000"/>
                </a:solidFill>
                <a:effectLst>
                  <a:outerShdw blurRad="38100" dist="38100" dir="2700000" algn="tl">
                    <a:srgbClr val="000000">
                      <a:alpha val="43137"/>
                    </a:srgbClr>
                  </a:outerShdw>
                </a:effectLst>
              </a:rPr>
              <a:t>Handshaking Theorem</a:t>
            </a:r>
            <a:endParaRPr lang="en-US" sz="3200" b="1" dirty="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9480" y="767880"/>
              <a:ext cx="8661960" cy="5492160"/>
            </p14:xfrm>
          </p:contentPart>
        </mc:Choice>
        <mc:Fallback xmlns="">
          <p:pic>
            <p:nvPicPr>
              <p:cNvPr id="2" name="Ink 1"/>
              <p:cNvPicPr/>
              <p:nvPr/>
            </p:nvPicPr>
            <p:blipFill>
              <a:blip r:embed="rId3"/>
              <a:stretch>
                <a:fillRect/>
              </a:stretch>
            </p:blipFill>
            <p:spPr>
              <a:xfrm>
                <a:off x="330120" y="758520"/>
                <a:ext cx="8680680" cy="5510880"/>
              </a:xfrm>
              <a:prstGeom prst="rect">
                <a:avLst/>
              </a:prstGeom>
            </p:spPr>
          </p:pic>
        </mc:Fallback>
      </mc:AlternateContent>
    </p:spTree>
    <p:extLst>
      <p:ext uri="{BB962C8B-B14F-4D97-AF65-F5344CB8AC3E}">
        <p14:creationId xmlns:p14="http://schemas.microsoft.com/office/powerpoint/2010/main" val="37733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1644"/>
            <a:ext cx="8229600" cy="591312"/>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Theorms of Graph</a:t>
            </a:r>
          </a:p>
        </p:txBody>
      </p:sp>
      <p:sp>
        <p:nvSpPr>
          <p:cNvPr id="13" name="Rectangle 1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58393" y="746029"/>
            <a:ext cx="8992533" cy="2643286"/>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381000" y="4267200"/>
            <a:ext cx="6731668" cy="1713925"/>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78560" y="205560"/>
              <a:ext cx="6930000" cy="5179320"/>
            </p14:xfrm>
          </p:contentPart>
        </mc:Choice>
        <mc:Fallback xmlns="">
          <p:pic>
            <p:nvPicPr>
              <p:cNvPr id="4" name="Ink 3"/>
              <p:cNvPicPr/>
              <p:nvPr/>
            </p:nvPicPr>
            <p:blipFill>
              <a:blip r:embed="rId7"/>
              <a:stretch>
                <a:fillRect/>
              </a:stretch>
            </p:blipFill>
            <p:spPr>
              <a:xfrm>
                <a:off x="169200" y="196200"/>
                <a:ext cx="6948720" cy="5198040"/>
              </a:xfrm>
              <a:prstGeom prst="rect">
                <a:avLst/>
              </a:prstGeom>
            </p:spPr>
          </p:pic>
        </mc:Fallback>
      </mc:AlternateContent>
    </p:spTree>
    <p:extLst>
      <p:ext uri="{BB962C8B-B14F-4D97-AF65-F5344CB8AC3E}">
        <p14:creationId xmlns:p14="http://schemas.microsoft.com/office/powerpoint/2010/main" val="85062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8792"/>
            <a:ext cx="8229600" cy="438912"/>
          </a:xfrm>
        </p:spPr>
        <p:txBody>
          <a:bodyPr>
            <a:noAutofit/>
          </a:bodyPr>
          <a:lstStyle/>
          <a:p>
            <a:pPr algn="ctr"/>
            <a:r>
              <a:rPr lang="en-US" sz="3200" b="1" dirty="0">
                <a:solidFill>
                  <a:srgbClr val="C00000"/>
                </a:solidFill>
                <a:effectLst>
                  <a:outerShdw blurRad="38100" dist="38100" dir="2700000" algn="tl">
                    <a:srgbClr val="000000">
                      <a:alpha val="43137"/>
                    </a:srgbClr>
                  </a:outerShdw>
                </a:effectLst>
              </a:rPr>
              <a:t>Directed Graphs (</a:t>
            </a:r>
            <a:r>
              <a:rPr lang="en-US" sz="3200" b="1" i="1" dirty="0">
                <a:solidFill>
                  <a:srgbClr val="C00000"/>
                </a:solidFill>
                <a:effectLst>
                  <a:outerShdw blurRad="38100" dist="38100" dir="2700000" algn="tl">
                    <a:srgbClr val="000000">
                      <a:alpha val="43137"/>
                    </a:srgbClr>
                  </a:outerShdw>
                </a:effectLst>
              </a:rPr>
              <a:t>continued</a:t>
            </a:r>
            <a:r>
              <a:rPr lang="en-US" sz="32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55685" y="604402"/>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846888"/>
            <a:ext cx="5867400" cy="2084571"/>
          </a:xfrm>
          <a:prstGeom prst="rect">
            <a:avLst/>
          </a:prstGeom>
        </p:spPr>
      </p:pic>
      <p:sp>
        <p:nvSpPr>
          <p:cNvPr id="5" name="TextBox 4"/>
          <p:cNvSpPr txBox="1"/>
          <p:nvPr/>
        </p:nvSpPr>
        <p:spPr>
          <a:xfrm>
            <a:off x="263638" y="5078116"/>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85750" y="5585947"/>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518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73480"/>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Special Types of Simple Graphs: </a:t>
            </a:r>
            <a:br>
              <a:rPr lang="en-US" sz="3600" b="1" dirty="0">
                <a:solidFill>
                  <a:srgbClr val="C00000"/>
                </a:solidFill>
                <a:effectLst>
                  <a:outerShdw blurRad="38100" dist="38100" dir="2700000" algn="tl">
                    <a:srgbClr val="000000">
                      <a:alpha val="43137"/>
                    </a:srgbClr>
                  </a:outerShdw>
                </a:effectLst>
              </a:rPr>
            </a:br>
            <a:r>
              <a:rPr lang="en-US" sz="3600" b="1" dirty="0">
                <a:solidFill>
                  <a:srgbClr val="002060"/>
                </a:solidFill>
                <a:effectLst>
                  <a:outerShdw blurRad="38100" dist="38100" dir="2700000" algn="tl">
                    <a:srgbClr val="000000">
                      <a:alpha val="43137"/>
                    </a:srgbClr>
                  </a:outerShdw>
                </a:effectLst>
              </a:rPr>
              <a:t>Complete Graphs</a:t>
            </a:r>
          </a:p>
        </p:txBody>
      </p:sp>
      <p:sp>
        <p:nvSpPr>
          <p:cNvPr id="3" name="Content Placeholder 2"/>
          <p:cNvSpPr>
            <a:spLocks noGrp="1"/>
          </p:cNvSpPr>
          <p:nvPr>
            <p:ph idx="1"/>
          </p:nvPr>
        </p:nvSpPr>
        <p:spPr>
          <a:xfrm>
            <a:off x="457200" y="1447800"/>
            <a:ext cx="8229600" cy="5151120"/>
          </a:xfrm>
        </p:spPr>
        <p:txBody>
          <a:bodyPr>
            <a:normAutofit/>
          </a:bodyPr>
          <a:lstStyle/>
          <a:p>
            <a:pPr indent="0">
              <a:buNone/>
            </a:pPr>
            <a:r>
              <a:rPr lang="en-US" sz="2400" dirty="0"/>
              <a:t>A </a:t>
            </a:r>
            <a:r>
              <a:rPr lang="en-US" sz="2400" i="1" dirty="0"/>
              <a:t>complete graph on n vertices</a:t>
            </a:r>
            <a:r>
              <a:rPr lang="en-US" sz="2400" dirty="0"/>
              <a:t>, denoted by </a:t>
            </a:r>
            <a:r>
              <a:rPr lang="en-US" sz="2400" i="1" dirty="0" err="1"/>
              <a:t>K</a:t>
            </a:r>
            <a:r>
              <a:rPr lang="en-US" sz="2400" i="1" baseline="-25000" dirty="0" err="1"/>
              <a:t>n</a:t>
            </a:r>
            <a:r>
              <a:rPr lang="en-US" sz="2400"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514600"/>
            <a:ext cx="7848600" cy="2608409"/>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51960" y="1071720"/>
              <a:ext cx="7867440" cy="3616560"/>
            </p14:xfrm>
          </p:contentPart>
        </mc:Choice>
        <mc:Fallback xmlns="">
          <p:pic>
            <p:nvPicPr>
              <p:cNvPr id="6" name="Ink 5"/>
              <p:cNvPicPr/>
              <p:nvPr/>
            </p:nvPicPr>
            <p:blipFill>
              <a:blip r:embed="rId4"/>
              <a:stretch>
                <a:fillRect/>
              </a:stretch>
            </p:blipFill>
            <p:spPr>
              <a:xfrm>
                <a:off x="642600" y="1062360"/>
                <a:ext cx="7886160" cy="3635280"/>
              </a:xfrm>
              <a:prstGeom prst="rect">
                <a:avLst/>
              </a:prstGeom>
            </p:spPr>
          </p:pic>
        </mc:Fallback>
      </mc:AlternateContent>
    </p:spTree>
    <p:extLst>
      <p:ext uri="{BB962C8B-B14F-4D97-AF65-F5344CB8AC3E}">
        <p14:creationId xmlns:p14="http://schemas.microsoft.com/office/powerpoint/2010/main" val="1383118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85"/>
            <a:ext cx="8229600" cy="114300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Special Types of Simple Graphs: </a:t>
            </a:r>
            <a:br>
              <a:rPr lang="en-US" sz="4000" b="1" dirty="0">
                <a:solidFill>
                  <a:srgbClr val="C00000"/>
                </a:solidFill>
                <a:effectLst>
                  <a:outerShdw blurRad="38100" dist="38100" dir="2700000" algn="tl">
                    <a:srgbClr val="000000">
                      <a:alpha val="43137"/>
                    </a:srgbClr>
                  </a:outerShdw>
                </a:effectLst>
              </a:rPr>
            </a:br>
            <a:r>
              <a:rPr lang="en-US" sz="4000" b="1" dirty="0">
                <a:solidFill>
                  <a:srgbClr val="002060"/>
                </a:solidFill>
                <a:effectLst>
                  <a:outerShdw blurRad="38100" dist="38100" dir="2700000" algn="tl">
                    <a:srgbClr val="000000">
                      <a:alpha val="43137"/>
                    </a:srgbClr>
                  </a:outerShdw>
                </a:effectLst>
              </a:rPr>
              <a:t>Cycles and Wheels</a:t>
            </a:r>
          </a:p>
        </p:txBody>
      </p:sp>
      <p:sp>
        <p:nvSpPr>
          <p:cNvPr id="3" name="Content Placeholder 2"/>
          <p:cNvSpPr>
            <a:spLocks noGrp="1"/>
          </p:cNvSpPr>
          <p:nvPr>
            <p:ph idx="1"/>
          </p:nvPr>
        </p:nvSpPr>
        <p:spPr>
          <a:xfrm>
            <a:off x="190500" y="1046018"/>
            <a:ext cx="8763000" cy="57912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47800" y="1828800"/>
            <a:ext cx="5791200" cy="1071239"/>
          </a:xfrm>
          <a:prstGeom prst="rect">
            <a:avLst/>
          </a:prstGeo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143000" y="4648200"/>
            <a:ext cx="5724667" cy="1447800"/>
          </a:xfrm>
          <a:prstGeom prst="rect">
            <a:avLst/>
          </a:prstGeom>
        </p:spPr>
      </p:pic>
    </p:spTree>
    <p:extLst>
      <p:ext uri="{BB962C8B-B14F-4D97-AF65-F5344CB8AC3E}">
        <p14:creationId xmlns:p14="http://schemas.microsoft.com/office/powerpoint/2010/main" val="2852581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lnSpcReduction="1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43000" y="2209800"/>
            <a:ext cx="6400800" cy="13716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821600" y="1607400"/>
              <a:ext cx="5420880" cy="4358160"/>
            </p14:xfrm>
          </p:contentPart>
        </mc:Choice>
        <mc:Fallback xmlns="">
          <p:pic>
            <p:nvPicPr>
              <p:cNvPr id="6" name="Ink 5"/>
              <p:cNvPicPr/>
              <p:nvPr/>
            </p:nvPicPr>
            <p:blipFill>
              <a:blip r:embed="rId5"/>
              <a:stretch>
                <a:fillRect/>
              </a:stretch>
            </p:blipFill>
            <p:spPr>
              <a:xfrm>
                <a:off x="1812240" y="1598040"/>
                <a:ext cx="5439600" cy="4376880"/>
              </a:xfrm>
              <a:prstGeom prst="rect">
                <a:avLst/>
              </a:prstGeom>
            </p:spPr>
          </p:pic>
        </mc:Fallback>
      </mc:AlternateContent>
    </p:spTree>
    <p:extLst>
      <p:ext uri="{BB962C8B-B14F-4D97-AF65-F5344CB8AC3E}">
        <p14:creationId xmlns:p14="http://schemas.microsoft.com/office/powerpoint/2010/main" val="245297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1081"/>
            <a:ext cx="8229600" cy="819912"/>
          </a:xfrm>
        </p:spPr>
        <p:txBody>
          <a:bodyPr>
            <a:normAutofit/>
          </a:bodyPr>
          <a:lstStyle/>
          <a:p>
            <a:pPr algn="ctr"/>
            <a:r>
              <a:rPr lang="en-US" sz="4000" b="1" dirty="0">
                <a:effectLst>
                  <a:outerShdw blurRad="38100" dist="38100" dir="2700000" algn="tl">
                    <a:srgbClr val="000000">
                      <a:alpha val="43137"/>
                    </a:srgbClr>
                  </a:outerShdw>
                </a:effectLst>
              </a:rPr>
              <a:t>Directed Graphs</a:t>
            </a:r>
          </a:p>
        </p:txBody>
      </p:sp>
      <p:sp>
        <p:nvSpPr>
          <p:cNvPr id="3" name="Content Placeholder 2"/>
          <p:cNvSpPr>
            <a:spLocks noGrp="1"/>
          </p:cNvSpPr>
          <p:nvPr>
            <p:ph idx="1"/>
          </p:nvPr>
        </p:nvSpPr>
        <p:spPr>
          <a:xfrm>
            <a:off x="228600" y="1253331"/>
            <a:ext cx="7886700" cy="4351338"/>
          </a:xfrm>
        </p:spPr>
        <p:txBody>
          <a:bodyPr>
            <a:normAutofit fontScale="92500" lnSpcReduction="10000"/>
          </a:bodyPr>
          <a:lstStyle/>
          <a:p>
            <a:pPr>
              <a:buNone/>
            </a:pPr>
            <a:r>
              <a:rPr lang="en-US" sz="3200" b="1" dirty="0"/>
              <a:t>   Definition:</a:t>
            </a:r>
            <a:r>
              <a:rPr lang="en-US" sz="3200" dirty="0"/>
              <a:t> A </a:t>
            </a:r>
            <a:r>
              <a:rPr lang="en-US" sz="3200" i="1" dirty="0"/>
              <a:t>directed graph </a:t>
            </a:r>
            <a:r>
              <a:rPr lang="en-US" sz="3200" dirty="0"/>
              <a:t> (or </a:t>
            </a:r>
            <a:r>
              <a:rPr lang="en-US" sz="3200" i="1" dirty="0"/>
              <a:t>digraph</a:t>
            </a:r>
            <a:r>
              <a:rPr lang="en-US" sz="3200" dirty="0"/>
              <a:t>)</a:t>
            </a:r>
            <a:br>
              <a:rPr lang="en-US" sz="3200" dirty="0"/>
            </a:br>
            <a:r>
              <a:rPr lang="en-US" sz="3200" i="1" dirty="0"/>
              <a:t>G = </a:t>
            </a:r>
            <a:r>
              <a:rPr lang="en-US" sz="3200" dirty="0"/>
              <a:t>(</a:t>
            </a:r>
            <a:r>
              <a:rPr lang="en-US" sz="3200" i="1" dirty="0"/>
              <a:t>V, E</a:t>
            </a:r>
            <a:r>
              <a:rPr lang="en-US" sz="3200" dirty="0"/>
              <a:t>)</a:t>
            </a:r>
            <a:r>
              <a:rPr lang="en-US" sz="3200" i="1" dirty="0"/>
              <a:t> </a:t>
            </a:r>
            <a:r>
              <a:rPr lang="en-US" sz="3200" dirty="0"/>
              <a:t>consists of </a:t>
            </a:r>
            <a:r>
              <a:rPr lang="en-US" sz="3200" i="1" dirty="0"/>
              <a:t> </a:t>
            </a:r>
            <a:r>
              <a:rPr lang="en-US" sz="3200" dirty="0"/>
              <a:t>a nonempty set </a:t>
            </a:r>
            <a:r>
              <a:rPr lang="en-US" sz="3200" i="1" dirty="0"/>
              <a:t>V</a:t>
            </a:r>
            <a:r>
              <a:rPr lang="en-US" sz="3200" dirty="0"/>
              <a:t> of </a:t>
            </a:r>
            <a:r>
              <a:rPr lang="en-US" sz="3200" i="1" dirty="0"/>
              <a:t>vertices </a:t>
            </a:r>
            <a:r>
              <a:rPr lang="en-US" sz="3200" dirty="0"/>
              <a:t>(or </a:t>
            </a:r>
            <a:r>
              <a:rPr lang="en-US" sz="3200" i="1" dirty="0"/>
              <a:t>nodes</a:t>
            </a:r>
            <a:r>
              <a:rPr lang="en-US" sz="3200" dirty="0"/>
              <a:t>) and a set </a:t>
            </a:r>
            <a:r>
              <a:rPr lang="en-US" sz="3200" i="1" dirty="0"/>
              <a:t>E</a:t>
            </a:r>
            <a:r>
              <a:rPr lang="en-US" sz="3200" dirty="0"/>
              <a:t> of </a:t>
            </a:r>
            <a:r>
              <a:rPr lang="en-US" sz="3200" i="1" dirty="0"/>
              <a:t>directed edges </a:t>
            </a:r>
            <a:r>
              <a:rPr lang="en-US" sz="3200" dirty="0"/>
              <a:t>(or </a:t>
            </a:r>
            <a:r>
              <a:rPr lang="en-US" sz="3200" i="1" dirty="0"/>
              <a:t>arcs</a:t>
            </a:r>
            <a:r>
              <a:rPr lang="en-US" sz="3200" dirty="0"/>
              <a:t>)</a:t>
            </a:r>
            <a:r>
              <a:rPr lang="en-US" sz="3200" i="1" dirty="0"/>
              <a:t>. </a:t>
            </a:r>
            <a:r>
              <a:rPr lang="en-US" sz="3200" dirty="0"/>
              <a:t>Each edge is associated with an ordered pair of vertices.  The directed edge associated with the ordered pair (</a:t>
            </a:r>
            <a:r>
              <a:rPr lang="en-US" sz="3200" i="1" dirty="0" err="1"/>
              <a:t>u</a:t>
            </a:r>
            <a:r>
              <a:rPr lang="en-US" sz="3200" dirty="0" err="1"/>
              <a:t>,</a:t>
            </a:r>
            <a:r>
              <a:rPr lang="en-US" sz="3200" i="1" dirty="0" err="1"/>
              <a:t>v</a:t>
            </a:r>
            <a:r>
              <a:rPr lang="en-US" sz="3200" dirty="0"/>
              <a:t>) is said to </a:t>
            </a:r>
            <a:r>
              <a:rPr lang="en-US" sz="3200" i="1" dirty="0"/>
              <a:t>start at u</a:t>
            </a:r>
            <a:r>
              <a:rPr lang="en-US" sz="3200" dirty="0"/>
              <a:t> and </a:t>
            </a:r>
            <a:r>
              <a:rPr lang="en-US" sz="3200" i="1" dirty="0"/>
              <a:t>end at</a:t>
            </a:r>
            <a:r>
              <a:rPr lang="en-US" sz="3200" dirty="0"/>
              <a:t> </a:t>
            </a:r>
            <a:r>
              <a:rPr lang="en-US" sz="3200" i="1" dirty="0"/>
              <a:t>v</a:t>
            </a:r>
            <a:r>
              <a:rPr lang="en-US" sz="3200" dirty="0"/>
              <a:t>. </a:t>
            </a:r>
          </a:p>
          <a:p>
            <a:pPr>
              <a:buNone/>
            </a:pPr>
            <a:endParaRPr lang="en-US" sz="3200" dirty="0"/>
          </a:p>
          <a:p>
            <a:pPr>
              <a:buNone/>
            </a:pPr>
            <a:r>
              <a:rPr lang="en-US" sz="3200" b="1" dirty="0"/>
              <a:t>   Remark</a:t>
            </a:r>
            <a:r>
              <a:rPr lang="en-US" sz="3200" dirty="0"/>
              <a:t>: </a:t>
            </a:r>
          </a:p>
          <a:p>
            <a:pPr lvl="1"/>
            <a:r>
              <a:rPr lang="en-US" sz="2800" dirty="0"/>
              <a:t>Graphs where the end points of an edge are not ordered are said to be </a:t>
            </a:r>
            <a:r>
              <a:rPr lang="en-US" sz="2800" i="1" dirty="0"/>
              <a:t>undirected graphs</a:t>
            </a:r>
            <a:r>
              <a:rPr lang="en-US" sz="2800" dirty="0"/>
              <a:t>.</a:t>
            </a:r>
          </a:p>
          <a:p>
            <a:pPr>
              <a:buNone/>
            </a:pPr>
            <a:endParaRPr lang="en-US" sz="3200" i="1" dirty="0"/>
          </a:p>
          <a:p>
            <a:endParaRPr lang="en-US" sz="3200" i="1" dirty="0"/>
          </a:p>
        </p:txBody>
      </p:sp>
    </p:spTree>
    <p:extLst>
      <p:ext uri="{BB962C8B-B14F-4D97-AF65-F5344CB8AC3E}">
        <p14:creationId xmlns:p14="http://schemas.microsoft.com/office/powerpoint/2010/main" val="2987910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C00000"/>
                </a:solidFill>
              </a:rPr>
              <a:t>Special Types of Simple Graphs: </a:t>
            </a:r>
            <a:br>
              <a:rPr lang="en-US" sz="4000" b="1" dirty="0">
                <a:solidFill>
                  <a:srgbClr val="C00000"/>
                </a:solidFill>
              </a:rPr>
            </a:br>
            <a:r>
              <a:rPr lang="en-US" sz="4000" b="1" i="1" dirty="0">
                <a:solidFill>
                  <a:srgbClr val="002060"/>
                </a:solidFill>
              </a:rPr>
              <a:t>n</a:t>
            </a:r>
            <a:r>
              <a:rPr lang="en-US" sz="4000" b="1" dirty="0">
                <a:solidFill>
                  <a:srgbClr val="002060"/>
                </a:solidFill>
              </a:rPr>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124200"/>
            <a:ext cx="75438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723240" y="223200"/>
              <a:ext cx="8251560" cy="5090400"/>
            </p14:xfrm>
          </p:contentPart>
        </mc:Choice>
        <mc:Fallback xmlns="">
          <p:pic>
            <p:nvPicPr>
              <p:cNvPr id="7" name="Ink 6"/>
              <p:cNvPicPr/>
              <p:nvPr/>
            </p:nvPicPr>
            <p:blipFill>
              <a:blip r:embed="rId4"/>
              <a:stretch>
                <a:fillRect/>
              </a:stretch>
            </p:blipFill>
            <p:spPr>
              <a:xfrm>
                <a:off x="713880" y="213840"/>
                <a:ext cx="8270280" cy="5109120"/>
              </a:xfrm>
              <a:prstGeom prst="rect">
                <a:avLst/>
              </a:prstGeom>
            </p:spPr>
          </p:pic>
        </mc:Fallback>
      </mc:AlternateContent>
    </p:spTree>
    <p:extLst>
      <p:ext uri="{BB962C8B-B14F-4D97-AF65-F5344CB8AC3E}">
        <p14:creationId xmlns:p14="http://schemas.microsoft.com/office/powerpoint/2010/main" val="2053460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914400"/>
          </a:xfrm>
        </p:spPr>
        <p:txBody>
          <a:bodyPr>
            <a:noAutofit/>
          </a:bodyPr>
          <a:lstStyle/>
          <a:p>
            <a:pPr algn="ctr"/>
            <a:r>
              <a:rPr lang="en-US" sz="3600" b="1" dirty="0">
                <a:solidFill>
                  <a:srgbClr val="002060"/>
                </a:solidFill>
                <a:effectLst>
                  <a:outerShdw blurRad="38100" dist="38100" dir="2700000" algn="tl">
                    <a:srgbClr val="000000">
                      <a:alpha val="43137"/>
                    </a:srgbClr>
                  </a:outerShdw>
                </a:effectLst>
              </a:rPr>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866899" y="3342111"/>
            <a:ext cx="5410200" cy="24384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60960" y="1776960"/>
              <a:ext cx="5724000" cy="1902600"/>
            </p14:xfrm>
          </p:contentPart>
        </mc:Choice>
        <mc:Fallback xmlns="">
          <p:pic>
            <p:nvPicPr>
              <p:cNvPr id="6" name="Ink 5"/>
              <p:cNvPicPr/>
              <p:nvPr/>
            </p:nvPicPr>
            <p:blipFill>
              <a:blip r:embed="rId5"/>
              <a:stretch>
                <a:fillRect/>
              </a:stretch>
            </p:blipFill>
            <p:spPr>
              <a:xfrm>
                <a:off x="651600" y="1767600"/>
                <a:ext cx="5742720" cy="1921320"/>
              </a:xfrm>
              <a:prstGeom prst="rect">
                <a:avLst/>
              </a:prstGeom>
            </p:spPr>
          </p:pic>
        </mc:Fallback>
      </mc:AlternateContent>
    </p:spTree>
    <p:extLst>
      <p:ext uri="{BB962C8B-B14F-4D97-AF65-F5344CB8AC3E}">
        <p14:creationId xmlns:p14="http://schemas.microsoft.com/office/powerpoint/2010/main" val="1741488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14600"/>
            <a:ext cx="8229600" cy="2133600"/>
          </a:xfrm>
        </p:spPr>
        <p:txBody>
          <a:bodyPr>
            <a:noAutofit/>
          </a:bodyPr>
          <a:lstStyle/>
          <a:p>
            <a:pPr algn="ctr"/>
            <a:r>
              <a:rPr lang="en-US" sz="11500" b="1" dirty="0">
                <a:solidFill>
                  <a:srgbClr val="002060"/>
                </a:solidFill>
                <a:effectLst>
                  <a:outerShdw blurRad="38100" dist="38100" dir="2700000" algn="tl">
                    <a:srgbClr val="000000">
                      <a:alpha val="43137"/>
                    </a:srgbClr>
                  </a:outerShdw>
                </a:effectLst>
              </a:rPr>
              <a:t>Thanks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712077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459106"/>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Bipartite Graphs</a:t>
            </a:r>
          </a:p>
        </p:txBody>
      </p:sp>
      <p:sp>
        <p:nvSpPr>
          <p:cNvPr id="5" name="Rectangle 4"/>
          <p:cNvSpPr/>
          <p:nvPr/>
        </p:nvSpPr>
        <p:spPr>
          <a:xfrm>
            <a:off x="304800" y="762000"/>
            <a:ext cx="8534400" cy="2862322"/>
          </a:xfrm>
          <a:prstGeom prst="rect">
            <a:avLst/>
          </a:prstGeom>
        </p:spPr>
        <p:txBody>
          <a:bodyPr wrap="square">
            <a:spAutoFit/>
          </a:bodyPr>
          <a:lstStyle/>
          <a:p>
            <a:pPr algn="just"/>
            <a:r>
              <a:rPr lang="en-US" sz="2000" b="1" dirty="0"/>
              <a:t>Definition: </a:t>
            </a:r>
            <a:r>
              <a:rPr lang="en-US" sz="2000" dirty="0"/>
              <a:t>A simple graph G is bipartite if V can be partitioned into two disjoint subsets V1 and V2 such that every edge connects a vertex in V1 and a vertex in V2. In other words, there are no edges which connect two vertices in V1 or in V2.</a:t>
            </a:r>
          </a:p>
          <a:p>
            <a:pPr algn="just"/>
            <a:endParaRPr lang="en-US" sz="2000" dirty="0"/>
          </a:p>
          <a:p>
            <a:pPr marL="342900" indent="-342900" algn="just">
              <a:buFont typeface="Arial" panose="020B0604020202020204" pitchFamily="34" charset="0"/>
              <a:buChar char="•"/>
            </a:pPr>
            <a:r>
              <a:rPr lang="en-US" sz="2000" dirty="0"/>
              <a:t>It is not hard to show that an equivalent definition of a bipartite graph is a graph where it is possible to color the vertices red or blue so that no two adjacent vertices are the same color.</a:t>
            </a:r>
          </a:p>
          <a:p>
            <a:pPr marL="342900" indent="-342900" algn="just">
              <a:buFont typeface="Arial" panose="020B0604020202020204" pitchFamily="34" charset="0"/>
              <a:buChar char="•"/>
            </a:pPr>
            <a:endParaRPr lang="en-US" sz="2000" dirty="0"/>
          </a:p>
          <a:p>
            <a:pPr algn="just"/>
            <a:r>
              <a:rPr lang="en-US" sz="2000" b="1" dirty="0">
                <a:solidFill>
                  <a:srgbClr val="C00000"/>
                </a:solidFill>
                <a:effectLst>
                  <a:outerShdw blurRad="38100" dist="38100" dir="2700000" algn="tl">
                    <a:srgbClr val="000000">
                      <a:alpha val="43137"/>
                    </a:srgbClr>
                  </a:outerShdw>
                </a:effectLst>
              </a:rPr>
              <a:t>What is disjoint Set?</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69560" y="669600"/>
              <a:ext cx="8430120" cy="5322600"/>
            </p14:xfrm>
          </p:contentPart>
        </mc:Choice>
        <mc:Fallback xmlns="">
          <p:pic>
            <p:nvPicPr>
              <p:cNvPr id="3" name="Ink 2"/>
              <p:cNvPicPr/>
              <p:nvPr/>
            </p:nvPicPr>
            <p:blipFill>
              <a:blip r:embed="rId3"/>
              <a:stretch>
                <a:fillRect/>
              </a:stretch>
            </p:blipFill>
            <p:spPr>
              <a:xfrm>
                <a:off x="160200" y="660240"/>
                <a:ext cx="8448840" cy="5341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8634960" y="6527520"/>
              <a:ext cx="360" cy="360"/>
            </p14:xfrm>
          </p:contentPart>
        </mc:Choice>
        <mc:Fallback xmlns="">
          <p:pic>
            <p:nvPicPr>
              <p:cNvPr id="6" name="Ink 5"/>
              <p:cNvPicPr/>
              <p:nvPr/>
            </p:nvPicPr>
            <p:blipFill>
              <a:blip r:embed="rId5"/>
              <a:stretch>
                <a:fillRect/>
              </a:stretch>
            </p:blipFill>
            <p:spPr>
              <a:xfrm>
                <a:off x="8625600" y="6518160"/>
                <a:ext cx="19080" cy="19080"/>
              </a:xfrm>
              <a:prstGeom prst="rect">
                <a:avLst/>
              </a:prstGeom>
            </p:spPr>
          </p:pic>
        </mc:Fallback>
      </mc:AlternateContent>
    </p:spTree>
    <p:extLst>
      <p:ext uri="{BB962C8B-B14F-4D97-AF65-F5344CB8AC3E}">
        <p14:creationId xmlns:p14="http://schemas.microsoft.com/office/powerpoint/2010/main" val="2406292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1644"/>
            <a:ext cx="8229600" cy="591312"/>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Degree of Vertices</a:t>
            </a:r>
          </a:p>
        </p:txBody>
      </p:sp>
      <p:sp>
        <p:nvSpPr>
          <p:cNvPr id="13" name="Rectangle 1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47171" y="3961551"/>
            <a:ext cx="8649656" cy="762849"/>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82119" y="1447800"/>
            <a:ext cx="9048026" cy="109056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42920" y="839520"/>
              <a:ext cx="7787160" cy="3786480"/>
            </p14:xfrm>
          </p:contentPart>
        </mc:Choice>
        <mc:Fallback xmlns="">
          <p:pic>
            <p:nvPicPr>
              <p:cNvPr id="3" name="Ink 2"/>
              <p:cNvPicPr/>
              <p:nvPr/>
            </p:nvPicPr>
            <p:blipFill>
              <a:blip r:embed="rId7"/>
              <a:stretch>
                <a:fillRect/>
              </a:stretch>
            </p:blipFill>
            <p:spPr>
              <a:xfrm>
                <a:off x="133560" y="830160"/>
                <a:ext cx="7805880" cy="3805200"/>
              </a:xfrm>
              <a:prstGeom prst="rect">
                <a:avLst/>
              </a:prstGeom>
            </p:spPr>
          </p:pic>
        </mc:Fallback>
      </mc:AlternateContent>
    </p:spTree>
    <p:extLst>
      <p:ext uri="{BB962C8B-B14F-4D97-AF65-F5344CB8AC3E}">
        <p14:creationId xmlns:p14="http://schemas.microsoft.com/office/powerpoint/2010/main" val="51213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3325"/>
            <a:ext cx="8229600" cy="369951"/>
          </a:xfrm>
        </p:spPr>
        <p:txBody>
          <a:bodyPr>
            <a:noAutofit/>
          </a:bodyPr>
          <a:lstStyle/>
          <a:p>
            <a:pPr algn="ctr"/>
            <a:r>
              <a:rPr lang="en-US" sz="3200" b="1" dirty="0">
                <a:solidFill>
                  <a:srgbClr val="C00000"/>
                </a:solidFill>
                <a:effectLst>
                  <a:outerShdw blurRad="38100" dist="38100" dir="2700000" algn="tl">
                    <a:srgbClr val="000000">
                      <a:alpha val="43137"/>
                    </a:srgbClr>
                  </a:outerShdw>
                </a:effectLst>
              </a:rPr>
              <a:t>Bipartite Graphs (</a:t>
            </a:r>
            <a:r>
              <a:rPr lang="en-US" sz="3200" b="1" i="1" dirty="0">
                <a:solidFill>
                  <a:srgbClr val="C00000"/>
                </a:solidFill>
                <a:effectLst>
                  <a:outerShdw blurRad="38100" dist="38100" dir="2700000" algn="tl">
                    <a:srgbClr val="000000">
                      <a:alpha val="43137"/>
                    </a:srgbClr>
                  </a:outerShdw>
                </a:effectLst>
              </a:rPr>
              <a:t>continued</a:t>
            </a:r>
            <a:r>
              <a:rPr lang="en-US" sz="32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76200" y="6858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2057400" y="3336309"/>
            <a:ext cx="4716694" cy="2626341"/>
          </a:xfrm>
          <a:prstGeom prst="rect">
            <a:avLst/>
          </a:prstGeom>
        </p:spPr>
      </p:pic>
      <p:sp>
        <p:nvSpPr>
          <p:cNvPr id="7" name="Oval 6"/>
          <p:cNvSpPr/>
          <p:nvPr/>
        </p:nvSpPr>
        <p:spPr>
          <a:xfrm>
            <a:off x="3832524" y="3383201"/>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flipV="1">
            <a:off x="5715000" y="4669994"/>
            <a:ext cx="533400" cy="6096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81200" y="4649479"/>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Rectangle 9">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044800" y="2714760"/>
              <a:ext cx="5438520" cy="2536200"/>
            </p14:xfrm>
          </p:contentPart>
        </mc:Choice>
        <mc:Fallback xmlns="">
          <p:pic>
            <p:nvPicPr>
              <p:cNvPr id="4" name="Ink 3"/>
              <p:cNvPicPr/>
              <p:nvPr/>
            </p:nvPicPr>
            <p:blipFill>
              <a:blip r:embed="rId4"/>
              <a:stretch>
                <a:fillRect/>
              </a:stretch>
            </p:blipFill>
            <p:spPr>
              <a:xfrm>
                <a:off x="2035440" y="2705400"/>
                <a:ext cx="5457240" cy="2554920"/>
              </a:xfrm>
              <a:prstGeom prst="rect">
                <a:avLst/>
              </a:prstGeom>
            </p:spPr>
          </p:pic>
        </mc:Fallback>
      </mc:AlternateContent>
    </p:spTree>
    <p:extLst>
      <p:ext uri="{BB962C8B-B14F-4D97-AF65-F5344CB8AC3E}">
        <p14:creationId xmlns:p14="http://schemas.microsoft.com/office/powerpoint/2010/main" val="36619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69648"/>
            <a:ext cx="8229600" cy="369951"/>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Bipartite Graphs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76200" y="6858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133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4108601"/>
            <a:ext cx="6019800" cy="1600200"/>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82040" y="1991160"/>
              <a:ext cx="8305200" cy="1679400"/>
            </p14:xfrm>
          </p:contentPart>
        </mc:Choice>
        <mc:Fallback xmlns="">
          <p:pic>
            <p:nvPicPr>
              <p:cNvPr id="7" name="Ink 6"/>
              <p:cNvPicPr/>
              <p:nvPr/>
            </p:nvPicPr>
            <p:blipFill>
              <a:blip r:embed="rId5"/>
              <a:stretch>
                <a:fillRect/>
              </a:stretch>
            </p:blipFill>
            <p:spPr>
              <a:xfrm>
                <a:off x="472680" y="1981800"/>
                <a:ext cx="8323920" cy="169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919800" y="1767960"/>
              <a:ext cx="8144280" cy="4054680"/>
            </p14:xfrm>
          </p:contentPart>
        </mc:Choice>
        <mc:Fallback xmlns="">
          <p:pic>
            <p:nvPicPr>
              <p:cNvPr id="8" name="Ink 7"/>
              <p:cNvPicPr/>
              <p:nvPr/>
            </p:nvPicPr>
            <p:blipFill>
              <a:blip r:embed="rId7"/>
              <a:stretch>
                <a:fillRect/>
              </a:stretch>
            </p:blipFill>
            <p:spPr>
              <a:xfrm>
                <a:off x="910440" y="1758600"/>
                <a:ext cx="8163000" cy="4073400"/>
              </a:xfrm>
              <a:prstGeom prst="rect">
                <a:avLst/>
              </a:prstGeom>
            </p:spPr>
          </p:pic>
        </mc:Fallback>
      </mc:AlternateContent>
    </p:spTree>
    <p:extLst>
      <p:ext uri="{BB962C8B-B14F-4D97-AF65-F5344CB8AC3E}">
        <p14:creationId xmlns:p14="http://schemas.microsoft.com/office/powerpoint/2010/main" val="2117772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752769"/>
            <a:ext cx="8229600" cy="459106"/>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894" y="1803297"/>
            <a:ext cx="7212011" cy="2880003"/>
          </a:xfrm>
          <a:prstGeom prst="rect">
            <a:avLst/>
          </a:prstGeom>
          <a:ln>
            <a:solidFill>
              <a:schemeClr val="accent1"/>
            </a:solidFill>
          </a:ln>
        </p:spPr>
      </p:pic>
      <p:sp>
        <p:nvSpPr>
          <p:cNvPr id="6" name="TextBox 5"/>
          <p:cNvSpPr txBox="1"/>
          <p:nvPr/>
        </p:nvSpPr>
        <p:spPr>
          <a:xfrm>
            <a:off x="1031044" y="5026144"/>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4057927" y="4924193"/>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793044" y="1865146"/>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3113416" y="3524697"/>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3133669" y="2061565"/>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887271" y="3527672"/>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883893" y="2370478"/>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806556" y="3033973"/>
            <a:ext cx="528734"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303129" y="1804976"/>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578774" y="2674719"/>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992074" y="2574448"/>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89943" y="1904722"/>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Rectangle 18">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39520" y="1785960"/>
              <a:ext cx="6492240" cy="3875760"/>
            </p14:xfrm>
          </p:contentPart>
        </mc:Choice>
        <mc:Fallback xmlns="">
          <p:pic>
            <p:nvPicPr>
              <p:cNvPr id="5" name="Ink 4"/>
              <p:cNvPicPr/>
              <p:nvPr/>
            </p:nvPicPr>
            <p:blipFill>
              <a:blip r:embed="rId4"/>
              <a:stretch>
                <a:fillRect/>
              </a:stretch>
            </p:blipFill>
            <p:spPr>
              <a:xfrm>
                <a:off x="830160" y="1776600"/>
                <a:ext cx="6510960" cy="3894480"/>
              </a:xfrm>
              <a:prstGeom prst="rect">
                <a:avLst/>
              </a:prstGeom>
            </p:spPr>
          </p:pic>
        </mc:Fallback>
      </mc:AlternateContent>
    </p:spTree>
    <p:extLst>
      <p:ext uri="{BB962C8B-B14F-4D97-AF65-F5344CB8AC3E}">
        <p14:creationId xmlns:p14="http://schemas.microsoft.com/office/powerpoint/2010/main" val="411809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
        <p:nvSpPr>
          <p:cNvPr id="6" name="Rectangle 5"/>
          <p:cNvSpPr/>
          <p:nvPr/>
        </p:nvSpPr>
        <p:spPr>
          <a:xfrm>
            <a:off x="1067293" y="8792"/>
            <a:ext cx="6913880" cy="707886"/>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Bipartite Graphs and Matchings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2480" y="2428920"/>
              <a:ext cx="5751000" cy="3500640"/>
            </p14:xfrm>
          </p:contentPart>
        </mc:Choice>
        <mc:Fallback xmlns="">
          <p:pic>
            <p:nvPicPr>
              <p:cNvPr id="2" name="Ink 1"/>
              <p:cNvPicPr/>
              <p:nvPr/>
            </p:nvPicPr>
            <p:blipFill>
              <a:blip r:embed="rId4"/>
              <a:stretch>
                <a:fillRect/>
              </a:stretch>
            </p:blipFill>
            <p:spPr>
              <a:xfrm>
                <a:off x="303120" y="2419560"/>
                <a:ext cx="5769720" cy="3519360"/>
              </a:xfrm>
              <a:prstGeom prst="rect">
                <a:avLst/>
              </a:prstGeom>
            </p:spPr>
          </p:pic>
        </mc:Fallback>
      </mc:AlternateContent>
    </p:spTree>
    <p:extLst>
      <p:ext uri="{BB962C8B-B14F-4D97-AF65-F5344CB8AC3E}">
        <p14:creationId xmlns:p14="http://schemas.microsoft.com/office/powerpoint/2010/main" val="411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
            <a:ext cx="8229600" cy="533400"/>
          </a:xfrm>
        </p:spPr>
        <p:txBody>
          <a:bodyPr>
            <a:noAutofit/>
          </a:bodyPr>
          <a:lstStyle/>
          <a:p>
            <a:pPr algn="ctr"/>
            <a:r>
              <a:rPr lang="en-US" sz="3600" b="1">
                <a:solidFill>
                  <a:srgbClr val="C00000"/>
                </a:solidFill>
                <a:effectLst>
                  <a:outerShdw blurRad="38100" dist="38100" dir="2700000" algn="tl">
                    <a:srgbClr val="000000">
                      <a:alpha val="43137"/>
                    </a:srgbClr>
                  </a:outerShdw>
                </a:effectLst>
              </a:rPr>
              <a:t>Complete Bipartite Graphs</a:t>
            </a:r>
            <a:endParaRPr lang="en-US" sz="3600"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685800"/>
            <a:ext cx="8686800" cy="5410200"/>
          </a:xfrm>
        </p:spPr>
        <p:txBody>
          <a:bodyPr>
            <a:normAutofit/>
          </a:bodyPr>
          <a:lstStyle/>
          <a:p>
            <a:pPr indent="0">
              <a:buNone/>
            </a:pPr>
            <a:r>
              <a:rPr lang="en-US" sz="2800" b="1" dirty="0"/>
              <a:t>Definition:</a:t>
            </a:r>
            <a:r>
              <a:rPr lang="en-US" sz="2800" dirty="0"/>
              <a:t>  A </a:t>
            </a:r>
            <a:r>
              <a:rPr lang="en-US" sz="2800" i="1" dirty="0"/>
              <a:t>complete bipartite graph </a:t>
            </a:r>
            <a:r>
              <a:rPr lang="en-US" sz="2800" i="1" dirty="0" err="1"/>
              <a:t>K</a:t>
            </a:r>
            <a:r>
              <a:rPr lang="en-US" sz="2800" i="1" baseline="-25000" dirty="0" err="1"/>
              <a:t>m,n</a:t>
            </a:r>
            <a:r>
              <a:rPr lang="en-US" sz="2800" dirty="0"/>
              <a:t> is a graph that has its vertex set partitioned into two subsets </a:t>
            </a:r>
            <a:r>
              <a:rPr lang="en-US" sz="2800" i="1" dirty="0"/>
              <a:t>V</a:t>
            </a:r>
            <a:r>
              <a:rPr lang="en-US" sz="2800" baseline="-25000" dirty="0">
                <a:latin typeface="Cambria Math" pitchFamily="18" charset="0"/>
                <a:ea typeface="Cambria Math" pitchFamily="18" charset="0"/>
              </a:rPr>
              <a:t>1</a:t>
            </a:r>
            <a:r>
              <a:rPr lang="en-US" sz="2800" dirty="0"/>
              <a:t> of size </a:t>
            </a:r>
            <a:r>
              <a:rPr lang="en-US" sz="2800" i="1" dirty="0"/>
              <a:t>m</a:t>
            </a:r>
            <a:r>
              <a:rPr lang="en-US" sz="2800" dirty="0"/>
              <a:t> and </a:t>
            </a:r>
            <a:r>
              <a:rPr lang="en-US" sz="2800" i="1" dirty="0"/>
              <a:t>V</a:t>
            </a:r>
            <a:r>
              <a:rPr lang="en-US" sz="2800" baseline="-25000" dirty="0">
                <a:latin typeface="Cambria Math" pitchFamily="18" charset="0"/>
                <a:ea typeface="Cambria Math" pitchFamily="18" charset="0"/>
              </a:rPr>
              <a:t>2</a:t>
            </a:r>
            <a:r>
              <a:rPr lang="en-US" sz="2800" dirty="0"/>
              <a:t> of size </a:t>
            </a:r>
            <a:r>
              <a:rPr lang="en-US" sz="2800" i="1" dirty="0"/>
              <a:t>n</a:t>
            </a:r>
            <a:r>
              <a:rPr lang="en-US" sz="2800" dirty="0"/>
              <a:t> such that there is an edge from every vertex in </a:t>
            </a:r>
            <a:r>
              <a:rPr lang="en-US" sz="2800" i="1" dirty="0"/>
              <a:t>V</a:t>
            </a:r>
            <a:r>
              <a:rPr lang="en-US" sz="2800" baseline="-25000" dirty="0">
                <a:latin typeface="Cambria Math" pitchFamily="18" charset="0"/>
                <a:ea typeface="Cambria Math" pitchFamily="18" charset="0"/>
              </a:rPr>
              <a:t>1</a:t>
            </a:r>
            <a:r>
              <a:rPr lang="en-US" sz="2800" dirty="0"/>
              <a:t> to every vertex in </a:t>
            </a:r>
            <a:r>
              <a:rPr lang="en-US" sz="2800" i="1" dirty="0"/>
              <a:t>V</a:t>
            </a:r>
            <a:r>
              <a:rPr lang="en-US" sz="2800" baseline="-25000" dirty="0">
                <a:latin typeface="Cambria Math" pitchFamily="18" charset="0"/>
                <a:ea typeface="Cambria Math" pitchFamily="18" charset="0"/>
              </a:rPr>
              <a:t>2</a:t>
            </a:r>
            <a:r>
              <a:rPr lang="en-US" sz="2800" i="1" dirty="0"/>
              <a:t>.</a:t>
            </a:r>
          </a:p>
          <a:p>
            <a:pPr indent="0">
              <a:buNone/>
            </a:pPr>
            <a:endParaRPr lang="en-US" sz="2800" i="1" dirty="0"/>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368" y="3390900"/>
            <a:ext cx="8001001" cy="33528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55400" y="535680"/>
              <a:ext cx="7661880" cy="6108480"/>
            </p14:xfrm>
          </p:contentPart>
        </mc:Choice>
        <mc:Fallback xmlns="">
          <p:pic>
            <p:nvPicPr>
              <p:cNvPr id="5" name="Ink 4"/>
              <p:cNvPicPr/>
              <p:nvPr/>
            </p:nvPicPr>
            <p:blipFill>
              <a:blip r:embed="rId4"/>
              <a:stretch>
                <a:fillRect/>
              </a:stretch>
            </p:blipFill>
            <p:spPr>
              <a:xfrm>
                <a:off x="446040" y="526320"/>
                <a:ext cx="7680600" cy="6127200"/>
              </a:xfrm>
              <a:prstGeom prst="rect">
                <a:avLst/>
              </a:prstGeom>
            </p:spPr>
          </p:pic>
        </mc:Fallback>
      </mc:AlternateContent>
    </p:spTree>
    <p:extLst>
      <p:ext uri="{BB962C8B-B14F-4D97-AF65-F5344CB8AC3E}">
        <p14:creationId xmlns:p14="http://schemas.microsoft.com/office/powerpoint/2010/main" val="27188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301"/>
            <a:ext cx="8229600" cy="632330"/>
          </a:xfrm>
        </p:spPr>
        <p:txBody>
          <a:bodyPr>
            <a:normAutofit/>
          </a:bodyPr>
          <a:lstStyle/>
          <a:p>
            <a:pPr algn="ctr"/>
            <a:r>
              <a:rPr lang="en-US" b="1" dirty="0">
                <a:effectLst>
                  <a:outerShdw blurRad="38100" dist="38100" dir="2700000" algn="tl">
                    <a:srgbClr val="000000">
                      <a:alpha val="43137"/>
                    </a:srgbClr>
                  </a:outerShdw>
                </a:effectLst>
              </a:rPr>
              <a:t>Some Terminology (</a:t>
            </a:r>
            <a:r>
              <a:rPr lang="en-US" b="1" i="1" dirty="0">
                <a:effectLst>
                  <a:outerShdw blurRad="38100" dist="38100" dir="2700000" algn="tl">
                    <a:srgbClr val="000000">
                      <a:alpha val="43137"/>
                    </a:srgbClr>
                  </a:outerShdw>
                </a:effectLst>
              </a:rPr>
              <a:t>continued</a:t>
            </a:r>
            <a:r>
              <a:rPr lang="en-US" b="1" dirty="0">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994481" y="1749397"/>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6144524" y="4829492"/>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799106" y="4966308"/>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4507406"/>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540183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53340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New Graphs from Old </a:t>
            </a:r>
          </a:p>
        </p:txBody>
      </p:sp>
      <p:sp>
        <p:nvSpPr>
          <p:cNvPr id="3" name="Content Placeholder 2"/>
          <p:cNvSpPr>
            <a:spLocks noGrp="1"/>
          </p:cNvSpPr>
          <p:nvPr>
            <p:ph idx="1"/>
          </p:nvPr>
        </p:nvSpPr>
        <p:spPr>
          <a:xfrm>
            <a:off x="152400" y="1013130"/>
            <a:ext cx="8762999" cy="5844869"/>
          </a:xfrm>
        </p:spPr>
        <p:txBody>
          <a:bodyPr>
            <a:normAutofit/>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590800"/>
            <a:ext cx="4953000"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9254" y="5410200"/>
            <a:ext cx="5334001" cy="1272870"/>
          </a:xfrm>
          <a:prstGeom prst="rect">
            <a:avLst/>
          </a:prstGeom>
        </p:spPr>
      </p:pic>
      <p:cxnSp>
        <p:nvCxnSpPr>
          <p:cNvPr id="8" name="Straight Connector 7"/>
          <p:cNvCxnSpPr/>
          <p:nvPr/>
        </p:nvCxnSpPr>
        <p:spPr>
          <a:xfrm flipH="1" flipV="1">
            <a:off x="4419600" y="5992090"/>
            <a:ext cx="1524000" cy="52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61000" y="973440"/>
              <a:ext cx="5813280" cy="4643640"/>
            </p14:xfrm>
          </p:contentPart>
        </mc:Choice>
        <mc:Fallback xmlns="">
          <p:pic>
            <p:nvPicPr>
              <p:cNvPr id="5" name="Ink 4"/>
              <p:cNvPicPr/>
              <p:nvPr/>
            </p:nvPicPr>
            <p:blipFill>
              <a:blip r:embed="rId4"/>
              <a:stretch>
                <a:fillRect/>
              </a:stretch>
            </p:blipFill>
            <p:spPr>
              <a:xfrm>
                <a:off x="1151640" y="964080"/>
                <a:ext cx="5832000" cy="4662360"/>
              </a:xfrm>
              <a:prstGeom prst="rect">
                <a:avLst/>
              </a:prstGeom>
            </p:spPr>
          </p:pic>
        </mc:Fallback>
      </mc:AlternateContent>
    </p:spTree>
    <p:extLst>
      <p:ext uri="{BB962C8B-B14F-4D97-AF65-F5344CB8AC3E}">
        <p14:creationId xmlns:p14="http://schemas.microsoft.com/office/powerpoint/2010/main" val="24002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676" y="76200"/>
            <a:ext cx="8229600" cy="515112"/>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New Graphs from Old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152400" y="7620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2362200"/>
            <a:ext cx="8458200" cy="28956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28760" y="1071720"/>
              <a:ext cx="8010000" cy="4929480"/>
            </p14:xfrm>
          </p:contentPart>
        </mc:Choice>
        <mc:Fallback xmlns="">
          <p:pic>
            <p:nvPicPr>
              <p:cNvPr id="6" name="Ink 5"/>
              <p:cNvPicPr/>
              <p:nvPr/>
            </p:nvPicPr>
            <p:blipFill>
              <a:blip r:embed="rId5"/>
              <a:stretch>
                <a:fillRect/>
              </a:stretch>
            </p:blipFill>
            <p:spPr>
              <a:xfrm>
                <a:off x="419400" y="1062360"/>
                <a:ext cx="8028720" cy="4948200"/>
              </a:xfrm>
              <a:prstGeom prst="rect">
                <a:avLst/>
              </a:prstGeom>
            </p:spPr>
          </p:pic>
        </mc:Fallback>
      </mc:AlternateContent>
    </p:spTree>
    <p:extLst>
      <p:ext uri="{BB962C8B-B14F-4D97-AF65-F5344CB8AC3E}">
        <p14:creationId xmlns:p14="http://schemas.microsoft.com/office/powerpoint/2010/main" val="9380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122"/>
            <a:ext cx="7886700" cy="1325563"/>
          </a:xfrm>
        </p:spPr>
        <p:txBody>
          <a:bodyPr>
            <a:normAutofit/>
          </a:bodyPr>
          <a:lstStyle/>
          <a:p>
            <a:pPr algn="ctr"/>
            <a:r>
              <a:rPr lang="en-US" sz="6000" b="1" dirty="0">
                <a:solidFill>
                  <a:srgbClr val="00B050"/>
                </a:solidFill>
                <a:effectLst>
                  <a:outerShdw blurRad="38100" dist="38100" dir="2700000" algn="tl">
                    <a:srgbClr val="000000">
                      <a:alpha val="43137"/>
                    </a:srgbClr>
                  </a:outerShdw>
                </a:effectLst>
              </a:rPr>
              <a:t>Section Summary</a:t>
            </a:r>
          </a:p>
        </p:txBody>
      </p:sp>
      <p:sp>
        <p:nvSpPr>
          <p:cNvPr id="3" name="Content Placeholder 2"/>
          <p:cNvSpPr>
            <a:spLocks noGrp="1"/>
          </p:cNvSpPr>
          <p:nvPr>
            <p:ph idx="1"/>
          </p:nvPr>
        </p:nvSpPr>
        <p:spPr>
          <a:xfrm>
            <a:off x="838199" y="4384873"/>
            <a:ext cx="7886700" cy="1755775"/>
          </a:xfrm>
        </p:spPr>
        <p:txBody>
          <a:bodyPr>
            <a:normAutofit lnSpcReduction="10000"/>
          </a:bodyPr>
          <a:lstStyle/>
          <a:p>
            <a:pPr algn="ctr"/>
            <a:r>
              <a:rPr lang="en-US" sz="3600" dirty="0"/>
              <a:t>Adjacency Lists</a:t>
            </a:r>
          </a:p>
          <a:p>
            <a:pPr algn="ctr"/>
            <a:r>
              <a:rPr lang="en-US" sz="3600" dirty="0"/>
              <a:t>Adjacency Matrices</a:t>
            </a:r>
          </a:p>
          <a:p>
            <a:pPr algn="ctr"/>
            <a:r>
              <a:rPr lang="en-US" sz="3600" dirty="0"/>
              <a:t>Incidence Matrices</a:t>
            </a:r>
          </a:p>
        </p:txBody>
      </p:sp>
      <p:sp>
        <p:nvSpPr>
          <p:cNvPr id="4" name="Rectangle 3"/>
          <p:cNvSpPr/>
          <p:nvPr/>
        </p:nvSpPr>
        <p:spPr>
          <a:xfrm>
            <a:off x="456936" y="457200"/>
            <a:ext cx="8649227" cy="1938992"/>
          </a:xfrm>
          <a:prstGeom prst="rect">
            <a:avLst/>
          </a:prstGeom>
        </p:spPr>
        <p:txBody>
          <a:bodyPr wrap="none">
            <a:spAutoFit/>
          </a:bodyPr>
          <a:lstStyle/>
          <a:p>
            <a:r>
              <a:rPr lang="en-US" sz="6000" b="1" dirty="0">
                <a:solidFill>
                  <a:srgbClr val="C00000"/>
                </a:solidFill>
                <a:effectLst>
                  <a:outerShdw blurRad="38100" dist="38100" dir="2700000" algn="tl">
                    <a:srgbClr val="000000">
                      <a:alpha val="43137"/>
                    </a:srgbClr>
                  </a:outerShdw>
                </a:effectLst>
              </a:rPr>
              <a:t>Representations of Graphs</a:t>
            </a:r>
          </a:p>
          <a:p>
            <a:pPr algn="ctr"/>
            <a:r>
              <a:rPr lang="en-US" sz="6000" b="1" dirty="0">
                <a:solidFill>
                  <a:srgbClr val="002060"/>
                </a:solidFill>
                <a:effectLst>
                  <a:outerShdw blurRad="38100" dist="38100" dir="2700000" algn="tl">
                    <a:srgbClr val="000000">
                      <a:alpha val="43137"/>
                    </a:srgbClr>
                  </a:outerShdw>
                </a:effectLst>
              </a:rPr>
              <a:t>Section 10.3</a:t>
            </a:r>
            <a:endParaRPr lang="en-US" sz="6000" dirty="0">
              <a:solidFill>
                <a:srgbClr val="002060"/>
              </a:solidFill>
            </a:endParaRP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216092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28413"/>
          </a:xfrm>
        </p:spPr>
        <p:txBody>
          <a:bodyPr>
            <a:noAutofit/>
          </a:bodyPr>
          <a:lstStyle/>
          <a:p>
            <a:r>
              <a:rPr lang="en-US" sz="4000" b="1" dirty="0">
                <a:solidFill>
                  <a:srgbClr val="C00000"/>
                </a:solidFill>
                <a:effectLst>
                  <a:outerShdw blurRad="38100" dist="38100" dir="2700000" algn="tl">
                    <a:srgbClr val="000000">
                      <a:alpha val="43137"/>
                    </a:srgbClr>
                  </a:outerShdw>
                </a:effectLst>
              </a:rPr>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1300" y="1869831"/>
            <a:ext cx="32004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6593" y="3928590"/>
            <a:ext cx="5369814" cy="2324669"/>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07280" y="1616400"/>
              <a:ext cx="7929720" cy="4545360"/>
            </p14:xfrm>
          </p:contentPart>
        </mc:Choice>
        <mc:Fallback xmlns="">
          <p:pic>
            <p:nvPicPr>
              <p:cNvPr id="9" name="Ink 8"/>
              <p:cNvPicPr/>
              <p:nvPr/>
            </p:nvPicPr>
            <p:blipFill>
              <a:blip r:embed="rId5"/>
              <a:stretch>
                <a:fillRect/>
              </a:stretch>
            </p:blipFill>
            <p:spPr>
              <a:xfrm>
                <a:off x="97920" y="1607040"/>
                <a:ext cx="7948440" cy="4564080"/>
              </a:xfrm>
              <a:prstGeom prst="rect">
                <a:avLst/>
              </a:prstGeom>
            </p:spPr>
          </p:pic>
        </mc:Fallback>
      </mc:AlternateContent>
    </p:spTree>
    <p:extLst>
      <p:ext uri="{BB962C8B-B14F-4D97-AF65-F5344CB8AC3E}">
        <p14:creationId xmlns:p14="http://schemas.microsoft.com/office/powerpoint/2010/main" val="14200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53"/>
            <a:ext cx="8229600" cy="502457"/>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762000"/>
            <a:ext cx="4495800"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393831"/>
            <a:ext cx="6957156" cy="2654808"/>
          </a:xfrm>
          <a:prstGeom prst="rect">
            <a:avLst/>
          </a:prstGeom>
        </p:spPr>
      </p:pic>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58840" y="1232280"/>
              <a:ext cx="8233560" cy="4715280"/>
            </p14:xfrm>
          </p:contentPart>
        </mc:Choice>
        <mc:Fallback xmlns="">
          <p:pic>
            <p:nvPicPr>
              <p:cNvPr id="6" name="Ink 5"/>
              <p:cNvPicPr/>
              <p:nvPr/>
            </p:nvPicPr>
            <p:blipFill>
              <a:blip r:embed="rId5"/>
              <a:stretch>
                <a:fillRect/>
              </a:stretch>
            </p:blipFill>
            <p:spPr>
              <a:xfrm>
                <a:off x="249480" y="1222920"/>
                <a:ext cx="8252280" cy="4734000"/>
              </a:xfrm>
              <a:prstGeom prst="rect">
                <a:avLst/>
              </a:prstGeom>
            </p:spPr>
          </p:pic>
        </mc:Fallback>
      </mc:AlternateContent>
    </p:spTree>
    <p:extLst>
      <p:ext uri="{BB962C8B-B14F-4D97-AF65-F5344CB8AC3E}">
        <p14:creationId xmlns:p14="http://schemas.microsoft.com/office/powerpoint/2010/main" val="39026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Representation of Graphs:</a:t>
            </a:r>
            <a:br>
              <a:rPr lang="en-US" sz="4000" b="1" dirty="0">
                <a:solidFill>
                  <a:srgbClr val="C00000"/>
                </a:solidFill>
                <a:effectLst>
                  <a:outerShdw blurRad="38100" dist="38100" dir="2700000" algn="tl">
                    <a:srgbClr val="000000">
                      <a:alpha val="43137"/>
                    </a:srgbClr>
                  </a:outerShdw>
                </a:effectLst>
              </a:rPr>
            </a:br>
            <a:r>
              <a:rPr lang="en-US" sz="4000" b="1" dirty="0">
                <a:solidFill>
                  <a:srgbClr val="C00000"/>
                </a:solidFill>
                <a:effectLst>
                  <a:outerShdw blurRad="38100" dist="38100" dir="2700000" algn="tl">
                    <a:srgbClr val="000000">
                      <a:alpha val="43137"/>
                    </a:srgbClr>
                  </a:outerShdw>
                </a:effectLst>
              </a:rPr>
              <a:t>Adjacency Matrices</a:t>
            </a:r>
          </a:p>
        </p:txBody>
      </p:sp>
      <p:sp>
        <p:nvSpPr>
          <p:cNvPr id="3" name="Content Placeholder 2"/>
          <p:cNvSpPr>
            <a:spLocks noGrp="1"/>
          </p:cNvSpPr>
          <p:nvPr>
            <p:ph idx="1"/>
          </p:nvPr>
        </p:nvSpPr>
        <p:spPr>
          <a:xfrm>
            <a:off x="76200" y="1401763"/>
            <a:ext cx="8839200" cy="4351338"/>
          </a:xfrm>
        </p:spPr>
        <p:txBody>
          <a:bodyPr/>
          <a:lstStyle/>
          <a:p>
            <a:pPr indent="0">
              <a:buNone/>
            </a:pPr>
            <a:r>
              <a:rPr lang="en-US" b="1" dirty="0"/>
              <a:t>Definition</a:t>
            </a:r>
            <a:r>
              <a:rPr lang="en-US" dirty="0"/>
              <a:t>: Suppose that </a:t>
            </a:r>
            <a:r>
              <a:rPr lang="en-US" b="1" i="1" dirty="0"/>
              <a:t>G</a:t>
            </a:r>
            <a:r>
              <a:rPr lang="en-US" b="1" dirty="0"/>
              <a:t> = (</a:t>
            </a:r>
            <a:r>
              <a:rPr lang="en-US" b="1" i="1" dirty="0"/>
              <a:t>V</a:t>
            </a:r>
            <a:r>
              <a:rPr lang="en-US" b="1" dirty="0"/>
              <a:t>, </a:t>
            </a:r>
            <a:r>
              <a:rPr lang="en-US" b="1" i="1" dirty="0"/>
              <a:t>E</a:t>
            </a:r>
            <a:r>
              <a:rPr lang="en-US" b="1" dirty="0"/>
              <a:t>) </a:t>
            </a:r>
            <a:r>
              <a:rPr lang="en-US" dirty="0"/>
              <a:t>is a simple graph where </a:t>
            </a:r>
            <a:r>
              <a:rPr lang="en-US" b="1" dirty="0"/>
              <a:t>|</a:t>
            </a:r>
            <a:r>
              <a:rPr lang="en-US" b="1" i="1" dirty="0"/>
              <a:t>V</a:t>
            </a:r>
            <a:r>
              <a:rPr lang="en-US" b="1" dirty="0"/>
              <a:t>| = </a:t>
            </a:r>
            <a:r>
              <a:rPr lang="en-US" b="1" i="1" dirty="0"/>
              <a:t>n</a:t>
            </a:r>
            <a:r>
              <a:rPr lang="en-US" b="1" dirty="0"/>
              <a:t>. </a:t>
            </a:r>
            <a:r>
              <a:rPr lang="en-US" dirty="0"/>
              <a:t>Arbitrarily list the vertices of </a:t>
            </a:r>
            <a:r>
              <a:rPr lang="en-US" i="1" dirty="0"/>
              <a:t>G</a:t>
            </a:r>
            <a:r>
              <a:rPr lang="en-US" dirty="0"/>
              <a:t> as </a:t>
            </a:r>
            <a:r>
              <a:rPr lang="en-US" b="1" i="1" dirty="0"/>
              <a:t>v</a:t>
            </a:r>
            <a:r>
              <a:rPr lang="en-US" b="1" baseline="-25000" dirty="0">
                <a:latin typeface="Cambria Math" pitchFamily="18" charset="0"/>
                <a:ea typeface="Cambria Math" pitchFamily="18" charset="0"/>
              </a:rPr>
              <a:t>1</a:t>
            </a:r>
            <a:r>
              <a:rPr lang="en-US" b="1" dirty="0"/>
              <a:t>, </a:t>
            </a:r>
            <a:r>
              <a:rPr lang="en-US" b="1" i="1" dirty="0"/>
              <a:t>v</a:t>
            </a:r>
            <a:r>
              <a:rPr lang="en-US" b="1" baseline="-25000" dirty="0">
                <a:latin typeface="Cambria Math" pitchFamily="18" charset="0"/>
                <a:ea typeface="Cambria Math" pitchFamily="18" charset="0"/>
              </a:rPr>
              <a:t>2</a:t>
            </a:r>
            <a:r>
              <a:rPr lang="en-US" b="1" dirty="0"/>
              <a:t>, … , </a:t>
            </a:r>
            <a:r>
              <a:rPr lang="en-US" b="1" i="1" dirty="0" err="1"/>
              <a:t>v</a:t>
            </a:r>
            <a:r>
              <a:rPr lang="en-US" b="1" i="1" baseline="-25000" dirty="0" err="1"/>
              <a:t>n</a:t>
            </a:r>
            <a:r>
              <a:rPr lang="en-US" b="1" dirty="0" err="1"/>
              <a:t>.</a:t>
            </a:r>
            <a:r>
              <a:rPr lang="en-US" b="1" dirty="0"/>
              <a:t>  </a:t>
            </a:r>
            <a:r>
              <a:rPr lang="en-US" dirty="0"/>
              <a:t>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indent="0">
              <a:buNone/>
            </a:pPr>
            <a:endParaRPr lang="en-US" dirty="0"/>
          </a:p>
          <a:p>
            <a:pPr lvl="1"/>
            <a:r>
              <a:rPr lang="en-US" dirty="0"/>
              <a:t>In other words, if the graphs adjacency matrix is </a:t>
            </a:r>
            <a:r>
              <a:rPr lang="en-US" b="1" dirty="0"/>
              <a:t> A</a:t>
            </a:r>
            <a:r>
              <a:rPr lang="en-US" b="1" i="1" baseline="-25000" dirty="0"/>
              <a:t>G </a:t>
            </a:r>
            <a:r>
              <a:rPr lang="en-US" b="1" dirty="0"/>
              <a:t>= [</a:t>
            </a:r>
            <a:r>
              <a:rPr lang="en-US" b="1" i="1" dirty="0" err="1"/>
              <a:t>a</a:t>
            </a:r>
            <a:r>
              <a:rPr lang="en-US" b="1" i="1" baseline="-25000" dirty="0" err="1"/>
              <a:t>ij</a:t>
            </a:r>
            <a:r>
              <a:rPr lang="en-US" b="1"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19200" y="4038600"/>
            <a:ext cx="5367944" cy="10668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12480" y="1223280"/>
              <a:ext cx="7269120" cy="4027680"/>
            </p14:xfrm>
          </p:contentPart>
        </mc:Choice>
        <mc:Fallback xmlns="">
          <p:pic>
            <p:nvPicPr>
              <p:cNvPr id="7" name="Ink 6"/>
              <p:cNvPicPr/>
              <p:nvPr/>
            </p:nvPicPr>
            <p:blipFill>
              <a:blip r:embed="rId5"/>
              <a:stretch>
                <a:fillRect/>
              </a:stretch>
            </p:blipFill>
            <p:spPr>
              <a:xfrm>
                <a:off x="303120" y="1213920"/>
                <a:ext cx="7287840" cy="4046400"/>
              </a:xfrm>
              <a:prstGeom prst="rect">
                <a:avLst/>
              </a:prstGeom>
            </p:spPr>
          </p:pic>
        </mc:Fallback>
      </mc:AlternateContent>
    </p:spTree>
    <p:extLst>
      <p:ext uri="{BB962C8B-B14F-4D97-AF65-F5344CB8AC3E}">
        <p14:creationId xmlns:p14="http://schemas.microsoft.com/office/powerpoint/2010/main" val="2323703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06" y="202960"/>
            <a:ext cx="8229600" cy="379648"/>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Adjacency Matrices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607320" y="589320"/>
              <a:ext cx="7751160" cy="5420880"/>
            </p14:xfrm>
          </p:contentPart>
        </mc:Choice>
        <mc:Fallback xmlns="">
          <p:pic>
            <p:nvPicPr>
              <p:cNvPr id="7" name="Ink 6"/>
              <p:cNvPicPr/>
              <p:nvPr/>
            </p:nvPicPr>
            <p:blipFill>
              <a:blip r:embed="rId9"/>
              <a:stretch>
                <a:fillRect/>
              </a:stretch>
            </p:blipFill>
            <p:spPr>
              <a:xfrm>
                <a:off x="597960" y="579960"/>
                <a:ext cx="7769880" cy="5439600"/>
              </a:xfrm>
              <a:prstGeom prst="rect">
                <a:avLst/>
              </a:prstGeom>
            </p:spPr>
          </p:pic>
        </mc:Fallback>
      </mc:AlternateContent>
    </p:spTree>
    <p:extLst>
      <p:ext uri="{BB962C8B-B14F-4D97-AF65-F5344CB8AC3E}">
        <p14:creationId xmlns:p14="http://schemas.microsoft.com/office/powerpoint/2010/main" val="7294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4486"/>
            <a:ext cx="8229600" cy="609600"/>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Adjacency Matrices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5300" y="4114800"/>
            <a:ext cx="7848600" cy="2194089"/>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071800" y="3616560"/>
              <a:ext cx="6304680" cy="2563200"/>
            </p14:xfrm>
          </p:contentPart>
        </mc:Choice>
        <mc:Fallback xmlns="">
          <p:pic>
            <p:nvPicPr>
              <p:cNvPr id="7" name="Ink 6"/>
              <p:cNvPicPr/>
              <p:nvPr/>
            </p:nvPicPr>
            <p:blipFill>
              <a:blip r:embed="rId5"/>
              <a:stretch>
                <a:fillRect/>
              </a:stretch>
            </p:blipFill>
            <p:spPr>
              <a:xfrm>
                <a:off x="2062440" y="3607200"/>
                <a:ext cx="6323400" cy="2581920"/>
              </a:xfrm>
              <a:prstGeom prst="rect">
                <a:avLst/>
              </a:prstGeom>
            </p:spPr>
          </p:pic>
        </mc:Fallback>
      </mc:AlternateContent>
    </p:spTree>
    <p:extLst>
      <p:ext uri="{BB962C8B-B14F-4D97-AF65-F5344CB8AC3E}">
        <p14:creationId xmlns:p14="http://schemas.microsoft.com/office/powerpoint/2010/main" val="15051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8424"/>
            <a:ext cx="7886700" cy="1325563"/>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Representation of Graphs:</a:t>
            </a:r>
            <a:br>
              <a:rPr lang="en-US" sz="4000" b="1" dirty="0">
                <a:solidFill>
                  <a:srgbClr val="C00000"/>
                </a:solidFill>
                <a:effectLst>
                  <a:outerShdw blurRad="38100" dist="38100" dir="2700000" algn="tl">
                    <a:srgbClr val="000000">
                      <a:alpha val="43137"/>
                    </a:srgbClr>
                  </a:outerShdw>
                </a:effectLst>
              </a:rPr>
            </a:br>
            <a:r>
              <a:rPr lang="en-US" sz="4000" b="1" dirty="0">
                <a:solidFill>
                  <a:srgbClr val="C00000"/>
                </a:solidFill>
                <a:effectLst>
                  <a:outerShdw blurRad="38100" dist="38100" dir="2700000" algn="tl">
                    <a:srgbClr val="000000">
                      <a:alpha val="43137"/>
                    </a:srgbClr>
                  </a:outerShdw>
                </a:effectLst>
              </a:rPr>
              <a:t>Incidence Matrices</a:t>
            </a:r>
          </a:p>
        </p:txBody>
      </p:sp>
      <p:sp>
        <p:nvSpPr>
          <p:cNvPr id="3" name="Content Placeholder 2"/>
          <p:cNvSpPr>
            <a:spLocks noGrp="1"/>
          </p:cNvSpPr>
          <p:nvPr>
            <p:ph idx="1"/>
          </p:nvPr>
        </p:nvSpPr>
        <p:spPr/>
        <p:txBody>
          <a:bodyPr>
            <a:normAutofit/>
          </a:bodyPr>
          <a:lstStyle/>
          <a:p>
            <a:pPr indent="0">
              <a:buNone/>
            </a:pPr>
            <a:r>
              <a:rPr lang="en-US" sz="2400" b="1" dirty="0"/>
              <a:t>Definition</a:t>
            </a:r>
            <a:r>
              <a:rPr lang="en-US" sz="2400" dirty="0"/>
              <a:t>: Let  </a:t>
            </a:r>
            <a:r>
              <a:rPr lang="en-US" sz="2400" i="1" dirty="0"/>
              <a:t>G</a:t>
            </a:r>
            <a:r>
              <a:rPr lang="en-US" sz="2400" dirty="0"/>
              <a:t> = (</a:t>
            </a:r>
            <a:r>
              <a:rPr lang="en-US" sz="2400" i="1" dirty="0"/>
              <a:t>V</a:t>
            </a:r>
            <a:r>
              <a:rPr lang="en-US" sz="2400" dirty="0"/>
              <a:t>, </a:t>
            </a:r>
            <a:r>
              <a:rPr lang="en-US" sz="2400" i="1" dirty="0"/>
              <a:t>E</a:t>
            </a:r>
            <a:r>
              <a:rPr lang="en-US" sz="2400" dirty="0"/>
              <a:t>) be an undirected graph with vertices where </a:t>
            </a:r>
            <a:r>
              <a:rPr lang="en-US" sz="2400" i="1" dirty="0"/>
              <a:t>v</a:t>
            </a:r>
            <a:r>
              <a:rPr lang="en-US" sz="2400" baseline="-25000" dirty="0">
                <a:latin typeface="Cambria Math" pitchFamily="18" charset="0"/>
                <a:ea typeface="Cambria Math" pitchFamily="18" charset="0"/>
              </a:rPr>
              <a:t>1</a:t>
            </a:r>
            <a:r>
              <a:rPr lang="en-US" sz="2400" dirty="0"/>
              <a:t>, </a:t>
            </a:r>
            <a:r>
              <a:rPr lang="en-US" sz="2400" i="1" dirty="0"/>
              <a:t>v</a:t>
            </a:r>
            <a:r>
              <a:rPr lang="en-US" sz="2400" baseline="-25000" dirty="0">
                <a:latin typeface="Cambria Math" pitchFamily="18" charset="0"/>
                <a:ea typeface="Cambria Math" pitchFamily="18" charset="0"/>
              </a:rPr>
              <a:t>2</a:t>
            </a:r>
            <a:r>
              <a:rPr lang="en-US" sz="2400" dirty="0"/>
              <a:t>, … </a:t>
            </a:r>
            <a:r>
              <a:rPr lang="en-US" sz="2400" i="1" dirty="0" err="1"/>
              <a:t>v</a:t>
            </a:r>
            <a:r>
              <a:rPr lang="en-US" sz="2400" i="1" baseline="-25000" dirty="0" err="1">
                <a:latin typeface="Cambria Math" pitchFamily="18" charset="0"/>
                <a:ea typeface="Cambria Math" pitchFamily="18" charset="0"/>
              </a:rPr>
              <a:t>n</a:t>
            </a:r>
            <a:r>
              <a:rPr lang="en-US" sz="2400" dirty="0"/>
              <a:t>  and edges  </a:t>
            </a:r>
            <a:r>
              <a:rPr lang="en-US" sz="2400" i="1" dirty="0"/>
              <a:t>e</a:t>
            </a:r>
            <a:r>
              <a:rPr lang="en-US" sz="2400" baseline="-25000" dirty="0">
                <a:latin typeface="Cambria Math" pitchFamily="18" charset="0"/>
                <a:ea typeface="Cambria Math" pitchFamily="18" charset="0"/>
              </a:rPr>
              <a:t>1</a:t>
            </a:r>
            <a:r>
              <a:rPr lang="en-US" sz="2400" dirty="0"/>
              <a:t>, </a:t>
            </a:r>
            <a:r>
              <a:rPr lang="en-US" sz="2400" i="1" dirty="0"/>
              <a:t>e</a:t>
            </a:r>
            <a:r>
              <a:rPr lang="en-US" sz="2400" baseline="-25000" dirty="0">
                <a:latin typeface="Cambria Math" pitchFamily="18" charset="0"/>
                <a:ea typeface="Cambria Math" pitchFamily="18" charset="0"/>
              </a:rPr>
              <a:t>2</a:t>
            </a:r>
            <a:r>
              <a:rPr lang="en-US" sz="2400" dirty="0"/>
              <a:t>, … </a:t>
            </a:r>
            <a:r>
              <a:rPr lang="en-US" sz="2400" i="1" dirty="0" err="1"/>
              <a:t>e</a:t>
            </a:r>
            <a:r>
              <a:rPr lang="en-US" sz="2400" i="1" baseline="-25000" dirty="0" err="1">
                <a:latin typeface="Cambria Math" pitchFamily="18" charset="0"/>
                <a:ea typeface="Cambria Math" pitchFamily="18" charset="0"/>
              </a:rPr>
              <a:t>m</a:t>
            </a:r>
            <a:r>
              <a:rPr lang="en-US" sz="2400" dirty="0"/>
              <a:t>.  The incidence matrix with respect to the ordering of </a:t>
            </a:r>
            <a:r>
              <a:rPr lang="en-US" sz="2400" i="1" dirty="0"/>
              <a:t>V</a:t>
            </a:r>
            <a:r>
              <a:rPr lang="en-US" sz="2400" dirty="0"/>
              <a:t> and </a:t>
            </a:r>
            <a:r>
              <a:rPr lang="en-US" sz="2400" i="1" dirty="0"/>
              <a:t>E </a:t>
            </a:r>
            <a:r>
              <a:rPr lang="en-US" sz="2400" dirty="0"/>
              <a:t>is the</a:t>
            </a:r>
            <a:r>
              <a:rPr lang="en-US" sz="2400" i="1" dirty="0"/>
              <a:t> n ×</a:t>
            </a:r>
            <a:r>
              <a:rPr lang="en-US" sz="2400" dirty="0"/>
              <a:t> </a:t>
            </a:r>
            <a:r>
              <a:rPr lang="en-US" sz="2400" i="1" dirty="0"/>
              <a:t>m</a:t>
            </a:r>
            <a:r>
              <a:rPr lang="en-US" sz="2400" dirty="0"/>
              <a:t>  matrix </a:t>
            </a:r>
            <a:r>
              <a:rPr lang="en-US" sz="2400" b="1" dirty="0"/>
              <a:t>M</a:t>
            </a:r>
            <a:r>
              <a:rPr lang="en-US" sz="2400" dirty="0"/>
              <a:t> = [</a:t>
            </a:r>
            <a:r>
              <a:rPr lang="en-US" sz="2400" i="1" dirty="0" err="1"/>
              <a:t>m</a:t>
            </a:r>
            <a:r>
              <a:rPr lang="en-US" sz="2400" i="1" baseline="-25000" dirty="0" err="1"/>
              <a:t>ij</a:t>
            </a:r>
            <a:r>
              <a:rPr lang="en-US" sz="2400"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800" y="3657600"/>
            <a:ext cx="6609779" cy="990600"/>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03560" y="1375200"/>
              <a:ext cx="6447600" cy="3402720"/>
            </p14:xfrm>
          </p:contentPart>
        </mc:Choice>
        <mc:Fallback xmlns="">
          <p:pic>
            <p:nvPicPr>
              <p:cNvPr id="4" name="Ink 3"/>
              <p:cNvPicPr/>
              <p:nvPr/>
            </p:nvPicPr>
            <p:blipFill>
              <a:blip r:embed="rId5"/>
              <a:stretch>
                <a:fillRect/>
              </a:stretch>
            </p:blipFill>
            <p:spPr>
              <a:xfrm>
                <a:off x="1294200" y="1365840"/>
                <a:ext cx="6466320" cy="3421440"/>
              </a:xfrm>
              <a:prstGeom prst="rect">
                <a:avLst/>
              </a:prstGeom>
            </p:spPr>
          </p:pic>
        </mc:Fallback>
      </mc:AlternateContent>
    </p:spTree>
    <p:extLst>
      <p:ext uri="{BB962C8B-B14F-4D97-AF65-F5344CB8AC3E}">
        <p14:creationId xmlns:p14="http://schemas.microsoft.com/office/powerpoint/2010/main" val="4243386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094" y="68654"/>
            <a:ext cx="8229600" cy="578837"/>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Incidence Matrices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pic>
        <p:nvPicPr>
          <p:cNvPr id="7" name="Content Placeholder 6"/>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8600" y="4484132"/>
            <a:ext cx="3795458" cy="2373868"/>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60560" y="1232280"/>
              <a:ext cx="6778080" cy="5295600"/>
            </p14:xfrm>
          </p:contentPart>
        </mc:Choice>
        <mc:Fallback xmlns="">
          <p:pic>
            <p:nvPicPr>
              <p:cNvPr id="8" name="Ink 7"/>
              <p:cNvPicPr/>
              <p:nvPr/>
            </p:nvPicPr>
            <p:blipFill>
              <a:blip r:embed="rId9"/>
              <a:stretch>
                <a:fillRect/>
              </a:stretch>
            </p:blipFill>
            <p:spPr>
              <a:xfrm>
                <a:off x="151200" y="1222920"/>
                <a:ext cx="6796800" cy="5314320"/>
              </a:xfrm>
              <a:prstGeom prst="rect">
                <a:avLst/>
              </a:prstGeom>
            </p:spPr>
          </p:pic>
        </mc:Fallback>
      </mc:AlternateContent>
    </p:spTree>
    <p:extLst>
      <p:ext uri="{BB962C8B-B14F-4D97-AF65-F5344CB8AC3E}">
        <p14:creationId xmlns:p14="http://schemas.microsoft.com/office/powerpoint/2010/main" val="28632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17" y="152400"/>
            <a:ext cx="8229600" cy="381000"/>
          </a:xfrm>
        </p:spPr>
        <p:txBody>
          <a:bodyPr>
            <a:noAutofit/>
          </a:bodyPr>
          <a:lstStyle/>
          <a:p>
            <a:pPr algn="ctr"/>
            <a:r>
              <a:rPr lang="en-US" sz="3200" b="1" dirty="0">
                <a:effectLst>
                  <a:outerShdw blurRad="38100" dist="38100" dir="2700000" algn="tl">
                    <a:srgbClr val="000000">
                      <a:alpha val="43137"/>
                    </a:srgbClr>
                  </a:outerShdw>
                </a:effectLst>
              </a:rPr>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2431834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a:solidFill>
                  <a:srgbClr val="C00000"/>
                </a:solidFill>
                <a:effectLst>
                  <a:outerShdw blurRad="38100" dist="38100" dir="2700000" algn="tl">
                    <a:srgbClr val="000000">
                      <a:alpha val="43137"/>
                    </a:srgbClr>
                  </a:outerShdw>
                </a:effectLst>
              </a:rPr>
              <a:t>Connectivity</a:t>
            </a:r>
          </a:p>
        </p:txBody>
      </p:sp>
      <p:sp>
        <p:nvSpPr>
          <p:cNvPr id="3" name="Subtitle 2"/>
          <p:cNvSpPr>
            <a:spLocks noGrp="1"/>
          </p:cNvSpPr>
          <p:nvPr>
            <p:ph type="subTitle" idx="1"/>
          </p:nvPr>
        </p:nvSpPr>
        <p:spPr/>
        <p:txBody>
          <a:bodyPr>
            <a:normAutofit/>
          </a:bodyPr>
          <a:lstStyle/>
          <a:p>
            <a:r>
              <a:rPr lang="en-US" sz="4000" dirty="0">
                <a:solidFill>
                  <a:srgbClr val="7030A0"/>
                </a:solidFill>
              </a:rPr>
              <a:t>Section </a:t>
            </a:r>
            <a:r>
              <a:rPr lang="en-US" sz="4000" dirty="0">
                <a:solidFill>
                  <a:srgbClr val="7030A0"/>
                </a:solidFill>
                <a:latin typeface="Cambria Math" pitchFamily="18" charset="0"/>
                <a:ea typeface="Cambria Math" pitchFamily="18" charset="0"/>
              </a:rPr>
              <a:t>10.4</a:t>
            </a:r>
          </a:p>
        </p:txBody>
      </p:sp>
    </p:spTree>
    <p:extLst>
      <p:ext uri="{BB962C8B-B14F-4D97-AF65-F5344CB8AC3E}">
        <p14:creationId xmlns:p14="http://schemas.microsoft.com/office/powerpoint/2010/main" val="1492703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886700" cy="776289"/>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Paths</a:t>
            </a:r>
          </a:p>
        </p:txBody>
      </p:sp>
      <p:sp>
        <p:nvSpPr>
          <p:cNvPr id="3" name="Content Placeholder 2"/>
          <p:cNvSpPr>
            <a:spLocks noGrp="1"/>
          </p:cNvSpPr>
          <p:nvPr>
            <p:ph idx="1"/>
          </p:nvPr>
        </p:nvSpPr>
        <p:spPr>
          <a:xfrm>
            <a:off x="152400" y="990600"/>
            <a:ext cx="8839200" cy="5638800"/>
          </a:xfrm>
        </p:spPr>
        <p:txBody>
          <a:bodyPr>
            <a:noAutofit/>
          </a:bodyPr>
          <a:lstStyle/>
          <a:p>
            <a:pPr indent="0">
              <a:buNone/>
            </a:pPr>
            <a:r>
              <a:rPr lang="en-US" sz="2800" b="1" dirty="0"/>
              <a:t>Informal Definition: </a:t>
            </a:r>
            <a:r>
              <a:rPr lang="en-US" sz="2800" dirty="0"/>
              <a:t>A </a:t>
            </a:r>
            <a:r>
              <a:rPr lang="en-US" sz="2800" i="1" dirty="0"/>
              <a:t>path</a:t>
            </a:r>
            <a:r>
              <a:rPr lang="en-US" sz="2800" dirty="0"/>
              <a:t> is a sequence of edges that begins at a vertex of a graph and travels from vertex to vertex along edges of the graph. As the path travels along its edges, it visits the vertices along this path, that is, the endpoints of these.</a:t>
            </a:r>
          </a:p>
          <a:p>
            <a:pPr indent="0">
              <a:buNone/>
            </a:pPr>
            <a:endParaRPr lang="en-US" sz="2800" dirty="0"/>
          </a:p>
          <a:p>
            <a:pPr indent="0">
              <a:buNone/>
            </a:pPr>
            <a:r>
              <a:rPr lang="en-US" sz="2800" b="1" dirty="0"/>
              <a:t>Applications</a:t>
            </a:r>
            <a:r>
              <a:rPr lang="en-US" sz="2800" dirty="0"/>
              <a:t>: Numerous problems can be modeled with paths formed by traveling along edges of graphs such as:</a:t>
            </a:r>
          </a:p>
          <a:p>
            <a:pPr indent="0">
              <a:buNone/>
            </a:pPr>
            <a:endParaRPr lang="en-US" sz="2800" dirty="0"/>
          </a:p>
          <a:p>
            <a:pPr marL="1097280" lvl="1" indent="-457200"/>
            <a:r>
              <a:rPr lang="en-US" sz="2800" dirty="0"/>
              <a:t>determining whether a message can be sent between two computers.</a:t>
            </a:r>
          </a:p>
          <a:p>
            <a:pPr marL="1097280" lvl="1" indent="-457200"/>
            <a:r>
              <a:rPr lang="en-US" sz="2800" dirty="0"/>
              <a:t>efficiently planning routes for mail delivery.</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7320" y="437400"/>
              <a:ext cx="7090560" cy="5688720"/>
            </p14:xfrm>
          </p:contentPart>
        </mc:Choice>
        <mc:Fallback xmlns="">
          <p:pic>
            <p:nvPicPr>
              <p:cNvPr id="4" name="Ink 3"/>
              <p:cNvPicPr/>
              <p:nvPr/>
            </p:nvPicPr>
            <p:blipFill>
              <a:blip r:embed="rId3"/>
              <a:stretch>
                <a:fillRect/>
              </a:stretch>
            </p:blipFill>
            <p:spPr>
              <a:xfrm>
                <a:off x="597960" y="428040"/>
                <a:ext cx="7109280" cy="5707440"/>
              </a:xfrm>
              <a:prstGeom prst="rect">
                <a:avLst/>
              </a:prstGeom>
            </p:spPr>
          </p:pic>
        </mc:Fallback>
      </mc:AlternateContent>
    </p:spTree>
    <p:extLst>
      <p:ext uri="{BB962C8B-B14F-4D97-AF65-F5344CB8AC3E}">
        <p14:creationId xmlns:p14="http://schemas.microsoft.com/office/powerpoint/2010/main" val="1192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41152"/>
          </a:xfrm>
        </p:spPr>
        <p:txBody>
          <a:bodyPr>
            <a:noAutofit/>
          </a:bodyPr>
          <a:lstStyle/>
          <a:p>
            <a:pPr algn="ctr"/>
            <a:r>
              <a:rPr lang="en-US" sz="6000" b="1" dirty="0">
                <a:effectLst>
                  <a:outerShdw blurRad="38100" dist="38100" dir="2700000" algn="tl">
                    <a:srgbClr val="000000">
                      <a:alpha val="43137"/>
                    </a:srgbClr>
                  </a:outerShdw>
                </a:effectLst>
              </a:rPr>
              <a:t>Paths</a:t>
            </a:r>
            <a:endParaRPr lang="en-US" sz="32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914400"/>
            <a:ext cx="8458200" cy="5105400"/>
          </a:xfrm>
        </p:spPr>
        <p:txBody>
          <a:bodyPr>
            <a:noAutofit/>
          </a:bodyPr>
          <a:lstStyle/>
          <a:p>
            <a:pPr indent="0">
              <a:lnSpc>
                <a:spcPct val="100000"/>
              </a:lnSpc>
              <a:buNone/>
            </a:pPr>
            <a:r>
              <a:rPr lang="en-US" sz="2000" b="1" dirty="0"/>
              <a:t>Definition: </a:t>
            </a:r>
            <a:r>
              <a:rPr lang="en-US" sz="2000" dirty="0"/>
              <a:t>Let </a:t>
            </a:r>
            <a:r>
              <a:rPr lang="en-US" sz="2000" i="1" dirty="0"/>
              <a:t>n</a:t>
            </a:r>
            <a:r>
              <a:rPr lang="en-US" sz="2000" dirty="0"/>
              <a:t> be a nonnegative integer and </a:t>
            </a:r>
            <a:r>
              <a:rPr lang="en-US" sz="2000" i="1" dirty="0"/>
              <a:t>G</a:t>
            </a:r>
            <a:r>
              <a:rPr lang="en-US" sz="2000" dirty="0"/>
              <a:t> an undirected graph. A </a:t>
            </a:r>
            <a:r>
              <a:rPr lang="en-US" sz="2000" i="1" dirty="0"/>
              <a:t>path</a:t>
            </a:r>
            <a:r>
              <a:rPr lang="en-US" sz="2000" dirty="0"/>
              <a:t> of </a:t>
            </a:r>
            <a:r>
              <a:rPr lang="en-US" sz="2000" i="1" dirty="0"/>
              <a:t>length n</a:t>
            </a:r>
            <a:r>
              <a:rPr lang="en-US" sz="2000" dirty="0"/>
              <a:t> from </a:t>
            </a:r>
            <a:r>
              <a:rPr lang="en-US" sz="2000" i="1" dirty="0"/>
              <a:t>u</a:t>
            </a:r>
            <a:r>
              <a:rPr lang="en-US" sz="2000" dirty="0"/>
              <a:t> to </a:t>
            </a:r>
            <a:r>
              <a:rPr lang="en-US" sz="2000" i="1" dirty="0"/>
              <a:t>v</a:t>
            </a:r>
            <a:r>
              <a:rPr lang="en-US" sz="2000" dirty="0"/>
              <a:t> in </a:t>
            </a:r>
            <a:r>
              <a:rPr lang="en-US" sz="2000" i="1" dirty="0"/>
              <a:t>G</a:t>
            </a:r>
            <a:r>
              <a:rPr lang="en-US" sz="2000" dirty="0"/>
              <a:t> is a sequence of </a:t>
            </a:r>
            <a:r>
              <a:rPr lang="en-US" sz="2000" i="1" dirty="0"/>
              <a:t>n</a:t>
            </a:r>
            <a:r>
              <a:rPr lang="en-US" sz="2000" dirty="0"/>
              <a:t> edges </a:t>
            </a:r>
            <a:r>
              <a:rPr lang="en-US" sz="2000" i="1" dirty="0"/>
              <a:t>e</a:t>
            </a:r>
            <a:r>
              <a:rPr lang="en-US" sz="2000" baseline="-25000" dirty="0">
                <a:latin typeface="Cambria Math" pitchFamily="18" charset="0"/>
                <a:ea typeface="Cambria Math" pitchFamily="18" charset="0"/>
              </a:rPr>
              <a:t>1</a:t>
            </a:r>
            <a:r>
              <a:rPr lang="en-US" sz="2000" i="1" dirty="0"/>
              <a:t>, … , e</a:t>
            </a:r>
            <a:r>
              <a:rPr lang="en-US" sz="2000" i="1" baseline="-25000" dirty="0"/>
              <a:t>n</a:t>
            </a:r>
            <a:r>
              <a:rPr lang="en-US" sz="2000" dirty="0"/>
              <a:t> of </a:t>
            </a:r>
            <a:r>
              <a:rPr lang="en-US" sz="2000" i="1" dirty="0"/>
              <a:t>G</a:t>
            </a:r>
            <a:r>
              <a:rPr lang="en-US" sz="2000" dirty="0"/>
              <a:t> for which there exists a sequence  </a:t>
            </a:r>
            <a:r>
              <a:rPr lang="en-US" sz="2000" i="1" dirty="0"/>
              <a:t>x</a:t>
            </a:r>
            <a:r>
              <a:rPr lang="en-US" sz="2000" baseline="-25000" dirty="0">
                <a:latin typeface="Cambria Math" pitchFamily="18" charset="0"/>
                <a:ea typeface="Cambria Math" pitchFamily="18" charset="0"/>
              </a:rPr>
              <a:t>0</a:t>
            </a:r>
            <a:r>
              <a:rPr lang="en-US" sz="2000" i="1" dirty="0"/>
              <a:t> = u, x</a:t>
            </a:r>
            <a:r>
              <a:rPr lang="en-US" sz="2000" baseline="-25000" dirty="0">
                <a:latin typeface="Cambria Math" pitchFamily="18" charset="0"/>
                <a:ea typeface="Cambria Math" pitchFamily="18" charset="0"/>
              </a:rPr>
              <a:t>1</a:t>
            </a:r>
            <a:r>
              <a:rPr lang="en-US" sz="2000" i="1" dirty="0"/>
              <a:t>, …, x</a:t>
            </a:r>
            <a:r>
              <a:rPr lang="en-US" sz="2000" i="1" baseline="-25000" dirty="0"/>
              <a:t>n-</a:t>
            </a:r>
            <a:r>
              <a:rPr lang="en-US" sz="2000" baseline="-25000" dirty="0">
                <a:latin typeface="Cambria Math" pitchFamily="18" charset="0"/>
                <a:ea typeface="Cambria Math" pitchFamily="18" charset="0"/>
              </a:rPr>
              <a:t>1</a:t>
            </a:r>
            <a:r>
              <a:rPr lang="en-US" sz="2000" i="1" dirty="0"/>
              <a:t>, </a:t>
            </a:r>
            <a:r>
              <a:rPr lang="en-US" sz="2000" i="1" dirty="0" err="1"/>
              <a:t>x</a:t>
            </a:r>
            <a:r>
              <a:rPr lang="en-US" sz="2000" i="1" baseline="-25000" dirty="0" err="1"/>
              <a:t>n</a:t>
            </a:r>
            <a:r>
              <a:rPr lang="en-US" sz="2000" i="1" dirty="0"/>
              <a:t> = v </a:t>
            </a:r>
            <a:r>
              <a:rPr lang="en-US" sz="2000" dirty="0"/>
              <a:t>of vertices such that </a:t>
            </a:r>
            <a:r>
              <a:rPr lang="en-US" sz="2000" i="1" dirty="0" err="1"/>
              <a:t>e</a:t>
            </a:r>
            <a:r>
              <a:rPr lang="en-US" sz="2000" i="1" baseline="-25000" dirty="0" err="1"/>
              <a:t>i</a:t>
            </a:r>
            <a:r>
              <a:rPr lang="en-US" sz="2000" i="1" baseline="-25000" dirty="0"/>
              <a:t> </a:t>
            </a:r>
            <a:r>
              <a:rPr lang="en-US" sz="2000" dirty="0"/>
              <a:t>has, for </a:t>
            </a:r>
            <a:r>
              <a:rPr lang="en-US" sz="2000" i="1" dirty="0" err="1"/>
              <a:t>i</a:t>
            </a:r>
            <a:r>
              <a:rPr lang="en-US" sz="2000" dirty="0"/>
              <a:t> = </a:t>
            </a:r>
            <a:r>
              <a:rPr lang="en-US" sz="2000" dirty="0">
                <a:latin typeface="Cambria Math" pitchFamily="18" charset="0"/>
                <a:ea typeface="Cambria Math" pitchFamily="18" charset="0"/>
              </a:rPr>
              <a:t>1</a:t>
            </a:r>
            <a:r>
              <a:rPr lang="en-US" sz="2000" dirty="0"/>
              <a:t>, …, </a:t>
            </a:r>
            <a:r>
              <a:rPr lang="en-US" sz="2000" i="1" dirty="0"/>
              <a:t>n</a:t>
            </a:r>
            <a:r>
              <a:rPr lang="en-US" sz="2000" dirty="0"/>
              <a:t>, the endpoints </a:t>
            </a:r>
            <a:r>
              <a:rPr lang="en-US" sz="2000" i="1" dirty="0"/>
              <a:t>x</a:t>
            </a:r>
            <a:r>
              <a:rPr lang="en-US" sz="2000" i="1" baseline="-25000" dirty="0"/>
              <a:t>i</a:t>
            </a:r>
            <a:r>
              <a:rPr lang="en-US" sz="2000" baseline="-25000" dirty="0"/>
              <a:t>-</a:t>
            </a:r>
            <a:r>
              <a:rPr lang="en-US" sz="2000" baseline="-25000" dirty="0">
                <a:latin typeface="Cambria Math" pitchFamily="18" charset="0"/>
                <a:ea typeface="Cambria Math" pitchFamily="18" charset="0"/>
              </a:rPr>
              <a:t>1</a:t>
            </a:r>
            <a:r>
              <a:rPr lang="en-US" sz="2000" dirty="0"/>
              <a:t> and </a:t>
            </a:r>
            <a:r>
              <a:rPr lang="en-US" sz="2000" i="1" dirty="0"/>
              <a:t>x</a:t>
            </a:r>
            <a:r>
              <a:rPr lang="en-US" sz="2000" i="1" baseline="-25000" dirty="0"/>
              <a:t>i</a:t>
            </a:r>
            <a:r>
              <a:rPr lang="en-US" sz="2000" dirty="0"/>
              <a:t>. </a:t>
            </a:r>
          </a:p>
          <a:p>
            <a:pPr indent="0">
              <a:lnSpc>
                <a:spcPct val="100000"/>
              </a:lnSpc>
              <a:buNone/>
            </a:pPr>
            <a:endParaRPr lang="en-US" sz="2000" dirty="0"/>
          </a:p>
          <a:p>
            <a:pPr marL="1097280" lvl="1" indent="-457200">
              <a:lnSpc>
                <a:spcPct val="100000"/>
              </a:lnSpc>
            </a:pPr>
            <a:r>
              <a:rPr lang="en-US" sz="2000" dirty="0"/>
              <a:t>When the graph is simple, we denote this path by its vertex sequence </a:t>
            </a:r>
            <a:r>
              <a:rPr lang="en-US" sz="2000" i="1" dirty="0"/>
              <a:t>x</a:t>
            </a:r>
            <a:r>
              <a:rPr lang="en-US" sz="2000" baseline="-25000" dirty="0">
                <a:latin typeface="Cambria Math" pitchFamily="18" charset="0"/>
                <a:ea typeface="Cambria Math" pitchFamily="18" charset="0"/>
              </a:rPr>
              <a:t>0</a:t>
            </a:r>
            <a:r>
              <a:rPr lang="en-US" sz="2000" i="1" dirty="0"/>
              <a:t>, x</a:t>
            </a:r>
            <a:r>
              <a:rPr lang="en-US" sz="2000" baseline="-25000" dirty="0">
                <a:latin typeface="Cambria Math" pitchFamily="18" charset="0"/>
                <a:ea typeface="Cambria Math" pitchFamily="18" charset="0"/>
              </a:rPr>
              <a:t>1</a:t>
            </a:r>
            <a:r>
              <a:rPr lang="en-US" sz="2000" i="1" dirty="0"/>
              <a:t>, … , </a:t>
            </a:r>
            <a:r>
              <a:rPr lang="en-US" sz="2000" i="1" dirty="0" err="1"/>
              <a:t>x</a:t>
            </a:r>
            <a:r>
              <a:rPr lang="en-US" sz="2000" i="1" baseline="-25000" dirty="0" err="1"/>
              <a:t>n</a:t>
            </a:r>
            <a:r>
              <a:rPr lang="en-US" sz="2000" dirty="0"/>
              <a:t>(since listing the vertices uniquely determines the path).</a:t>
            </a:r>
          </a:p>
          <a:p>
            <a:pPr marL="1097280" lvl="1" indent="-457200">
              <a:lnSpc>
                <a:spcPct val="100000"/>
              </a:lnSpc>
            </a:pPr>
            <a:r>
              <a:rPr lang="en-US" sz="2000" dirty="0"/>
              <a:t>The path is a </a:t>
            </a:r>
            <a:r>
              <a:rPr lang="en-US" sz="2000" i="1" dirty="0"/>
              <a:t>circuit</a:t>
            </a:r>
            <a:r>
              <a:rPr lang="en-US" sz="2000" dirty="0"/>
              <a:t> if it begins and ends at the same vertex (</a:t>
            </a:r>
            <a:r>
              <a:rPr lang="en-US" sz="2000" i="1" dirty="0"/>
              <a:t>u</a:t>
            </a:r>
            <a:r>
              <a:rPr lang="en-US" sz="2000" dirty="0"/>
              <a:t> = </a:t>
            </a:r>
            <a:r>
              <a:rPr lang="en-US" sz="2000" i="1" dirty="0"/>
              <a:t>v</a:t>
            </a:r>
            <a:r>
              <a:rPr lang="en-US" sz="2000" dirty="0"/>
              <a:t>) and has length greater than zero.</a:t>
            </a:r>
          </a:p>
          <a:p>
            <a:pPr marL="1097280" lvl="1" indent="-457200">
              <a:lnSpc>
                <a:spcPct val="100000"/>
              </a:lnSpc>
            </a:pPr>
            <a:r>
              <a:rPr lang="en-US" sz="2000" dirty="0"/>
              <a:t>The path or circuit is said to </a:t>
            </a:r>
            <a:r>
              <a:rPr lang="en-US" sz="2000" i="1" dirty="0"/>
              <a:t>pass through </a:t>
            </a:r>
            <a:r>
              <a:rPr lang="en-US" sz="2000" dirty="0"/>
              <a:t>the vertices</a:t>
            </a:r>
            <a:r>
              <a:rPr lang="en-US" sz="2000" i="1" dirty="0"/>
              <a:t> x</a:t>
            </a:r>
            <a:r>
              <a:rPr lang="en-US" sz="2000" baseline="-25000" dirty="0">
                <a:latin typeface="Cambria Math" pitchFamily="18" charset="0"/>
                <a:ea typeface="Cambria Math" pitchFamily="18" charset="0"/>
              </a:rPr>
              <a:t>1</a:t>
            </a:r>
            <a:r>
              <a:rPr lang="en-US" sz="2000" i="1" dirty="0"/>
              <a:t>, x</a:t>
            </a:r>
            <a:r>
              <a:rPr lang="en-US" sz="2000" baseline="-25000" dirty="0">
                <a:latin typeface="Cambria Math" pitchFamily="18" charset="0"/>
                <a:ea typeface="Cambria Math" pitchFamily="18" charset="0"/>
              </a:rPr>
              <a:t>2</a:t>
            </a:r>
            <a:r>
              <a:rPr lang="en-US" sz="2000" i="1" dirty="0"/>
              <a:t>, … , x</a:t>
            </a:r>
            <a:r>
              <a:rPr lang="en-US" sz="2000" i="1" baseline="-25000" dirty="0"/>
              <a:t>n-</a:t>
            </a:r>
            <a:r>
              <a:rPr lang="en-US" sz="2000" baseline="-25000" dirty="0">
                <a:latin typeface="Cambria Math" pitchFamily="18" charset="0"/>
                <a:ea typeface="Cambria Math" pitchFamily="18" charset="0"/>
              </a:rPr>
              <a:t>1</a:t>
            </a:r>
            <a:r>
              <a:rPr lang="en-US" sz="2000" dirty="0"/>
              <a:t>  and </a:t>
            </a:r>
            <a:r>
              <a:rPr lang="en-US" sz="2000" i="1" dirty="0"/>
              <a:t>traverse</a:t>
            </a:r>
            <a:r>
              <a:rPr lang="en-US" sz="2000" dirty="0"/>
              <a:t> the edges </a:t>
            </a:r>
            <a:r>
              <a:rPr lang="en-US" sz="2000" i="1" dirty="0"/>
              <a:t>e</a:t>
            </a:r>
            <a:r>
              <a:rPr lang="en-US" sz="2000" baseline="-25000" dirty="0">
                <a:latin typeface="Cambria Math" pitchFamily="18" charset="0"/>
                <a:ea typeface="Cambria Math" pitchFamily="18" charset="0"/>
              </a:rPr>
              <a:t>1</a:t>
            </a:r>
            <a:r>
              <a:rPr lang="en-US" sz="2000" i="1" dirty="0"/>
              <a:t>, … , e</a:t>
            </a:r>
            <a:r>
              <a:rPr lang="en-US" sz="2000" i="1" baseline="-25000" dirty="0"/>
              <a:t>n</a:t>
            </a:r>
            <a:r>
              <a:rPr lang="en-US" sz="2000" dirty="0"/>
              <a:t>.</a:t>
            </a:r>
          </a:p>
          <a:p>
            <a:pPr marL="1097280" lvl="1" indent="-457200">
              <a:lnSpc>
                <a:spcPct val="100000"/>
              </a:lnSpc>
            </a:pPr>
            <a:r>
              <a:rPr lang="en-US" sz="2000" dirty="0"/>
              <a:t>A path or circuit is </a:t>
            </a:r>
            <a:r>
              <a:rPr lang="en-US" sz="2000" i="1" dirty="0"/>
              <a:t>simple</a:t>
            </a:r>
            <a:r>
              <a:rPr lang="en-US" sz="2000" dirty="0"/>
              <a:t> if it does not contain the same edge more than once.</a:t>
            </a:r>
          </a:p>
          <a:p>
            <a:pPr marL="1097280" lvl="1" indent="-457200">
              <a:lnSpc>
                <a:spcPct val="100000"/>
              </a:lnSpc>
            </a:pPr>
            <a:endParaRPr lang="en-US" sz="600" dirty="0"/>
          </a:p>
          <a:p>
            <a:pPr marL="1097280" lvl="1" indent="-457200">
              <a:lnSpc>
                <a:spcPct val="100000"/>
              </a:lnSpc>
            </a:pPr>
            <a:endParaRPr lang="en-US" sz="600" dirty="0"/>
          </a:p>
          <a:p>
            <a:pPr marL="1097280" lvl="1" indent="-457200">
              <a:lnSpc>
                <a:spcPct val="100000"/>
              </a:lnSpc>
            </a:pPr>
            <a:endParaRPr lang="en-US" sz="600" dirty="0"/>
          </a:p>
          <a:p>
            <a:pPr lvl="1" indent="0">
              <a:lnSpc>
                <a:spcPct val="100000"/>
              </a:lnSpc>
              <a:buNone/>
            </a:pPr>
            <a:r>
              <a:rPr lang="en-US" sz="600" dirty="0"/>
              <a:t>   </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84120" y="848160"/>
              <a:ext cx="7912080" cy="5099400"/>
            </p14:xfrm>
          </p:contentPart>
        </mc:Choice>
        <mc:Fallback xmlns="">
          <p:pic>
            <p:nvPicPr>
              <p:cNvPr id="5" name="Ink 4"/>
              <p:cNvPicPr/>
              <p:nvPr/>
            </p:nvPicPr>
            <p:blipFill>
              <a:blip r:embed="rId3"/>
              <a:stretch>
                <a:fillRect/>
              </a:stretch>
            </p:blipFill>
            <p:spPr>
              <a:xfrm>
                <a:off x="374760" y="838800"/>
                <a:ext cx="7930800" cy="5118120"/>
              </a:xfrm>
              <a:prstGeom prst="rect">
                <a:avLst/>
              </a:prstGeom>
            </p:spPr>
          </p:pic>
        </mc:Fallback>
      </mc:AlternateContent>
    </p:spTree>
    <p:extLst>
      <p:ext uri="{BB962C8B-B14F-4D97-AF65-F5344CB8AC3E}">
        <p14:creationId xmlns:p14="http://schemas.microsoft.com/office/powerpoint/2010/main" val="293940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45720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Paths (</a:t>
            </a:r>
            <a:r>
              <a:rPr lang="en-US" sz="4000" b="1" i="1" dirty="0">
                <a:solidFill>
                  <a:srgbClr val="C00000"/>
                </a:solidFill>
                <a:effectLst>
                  <a:outerShdw blurRad="38100" dist="38100" dir="2700000" algn="tl">
                    <a:srgbClr val="000000">
                      <a:alpha val="43137"/>
                    </a:srgbClr>
                  </a:outerShdw>
                </a:effectLst>
              </a:rPr>
              <a:t>continued</a:t>
            </a:r>
            <a:r>
              <a:rPr lang="en-US" sz="40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720969" y="2971800"/>
            <a:ext cx="7886700" cy="2733553"/>
          </a:xfrm>
        </p:spPr>
        <p:txBody>
          <a:bodyPr>
            <a:normAutofit/>
          </a:bodyPr>
          <a:lstStyle/>
          <a:p>
            <a:pPr indent="0">
              <a:buNone/>
            </a:pPr>
            <a:r>
              <a:rPr lang="en-US" sz="2800" b="1" dirty="0"/>
              <a:t>Example</a:t>
            </a:r>
            <a:r>
              <a:rPr lang="en-US" sz="2800" dirty="0"/>
              <a:t>: In the simple graph here:</a:t>
            </a:r>
          </a:p>
          <a:p>
            <a:pPr lvl="1"/>
            <a:r>
              <a:rPr lang="en-US" sz="2400" i="1" dirty="0"/>
              <a:t>a</a:t>
            </a:r>
            <a:r>
              <a:rPr lang="en-US" sz="2400" dirty="0"/>
              <a:t>, </a:t>
            </a:r>
            <a:r>
              <a:rPr lang="en-US" sz="2400" i="1" dirty="0"/>
              <a:t>d</a:t>
            </a:r>
            <a:r>
              <a:rPr lang="en-US" sz="2400" dirty="0"/>
              <a:t>, </a:t>
            </a:r>
            <a:r>
              <a:rPr lang="en-US" sz="2400" i="1" dirty="0"/>
              <a:t>c</a:t>
            </a:r>
            <a:r>
              <a:rPr lang="en-US" sz="2400" dirty="0"/>
              <a:t>, </a:t>
            </a:r>
            <a:r>
              <a:rPr lang="en-US" sz="2400" i="1" dirty="0"/>
              <a:t>f</a:t>
            </a:r>
            <a:r>
              <a:rPr lang="en-US" sz="2400" dirty="0"/>
              <a:t>, </a:t>
            </a:r>
            <a:r>
              <a:rPr lang="en-US" sz="2400" i="1" dirty="0"/>
              <a:t>e</a:t>
            </a:r>
            <a:r>
              <a:rPr lang="en-US" sz="2400" dirty="0"/>
              <a:t> is a simple path of length </a:t>
            </a:r>
            <a:r>
              <a:rPr lang="en-US" sz="2400" dirty="0">
                <a:latin typeface="Cambria Math" pitchFamily="18" charset="0"/>
                <a:ea typeface="Cambria Math" pitchFamily="18" charset="0"/>
              </a:rPr>
              <a:t>4</a:t>
            </a:r>
            <a:r>
              <a:rPr lang="en-US" sz="2400" dirty="0"/>
              <a:t>. </a:t>
            </a:r>
          </a:p>
          <a:p>
            <a:pPr lvl="1"/>
            <a:r>
              <a:rPr lang="en-US" sz="2400" i="1" dirty="0"/>
              <a:t>d</a:t>
            </a:r>
            <a:r>
              <a:rPr lang="en-US" sz="2400" dirty="0"/>
              <a:t>, </a:t>
            </a:r>
            <a:r>
              <a:rPr lang="en-US" sz="2400" i="1" dirty="0"/>
              <a:t>e</a:t>
            </a:r>
            <a:r>
              <a:rPr lang="en-US" sz="2400" dirty="0"/>
              <a:t>, </a:t>
            </a:r>
            <a:r>
              <a:rPr lang="en-US" sz="2400" i="1" dirty="0"/>
              <a:t>c</a:t>
            </a:r>
            <a:r>
              <a:rPr lang="en-US" sz="2400" dirty="0"/>
              <a:t>, </a:t>
            </a:r>
            <a:r>
              <a:rPr lang="en-US" sz="2400" i="1" dirty="0"/>
              <a:t>a</a:t>
            </a:r>
            <a:r>
              <a:rPr lang="en-US" sz="2400" dirty="0"/>
              <a:t> is not a path because </a:t>
            </a:r>
            <a:r>
              <a:rPr lang="en-US" sz="2400" i="1" dirty="0"/>
              <a:t>e</a:t>
            </a:r>
            <a:r>
              <a:rPr lang="en-US" sz="2400" dirty="0"/>
              <a:t> is not connected to </a:t>
            </a:r>
            <a:r>
              <a:rPr lang="en-US" sz="2400" i="1" dirty="0"/>
              <a:t>c</a:t>
            </a:r>
            <a:r>
              <a:rPr lang="en-US" sz="2400" dirty="0"/>
              <a:t>.</a:t>
            </a:r>
          </a:p>
          <a:p>
            <a:pPr lvl="1"/>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is a circuit of length </a:t>
            </a:r>
            <a:r>
              <a:rPr lang="en-US" sz="2400" dirty="0">
                <a:latin typeface="Cambria Math" pitchFamily="18" charset="0"/>
                <a:ea typeface="Cambria Math" pitchFamily="18" charset="0"/>
              </a:rPr>
              <a:t>4</a:t>
            </a:r>
            <a:r>
              <a:rPr lang="en-US" sz="2400" dirty="0"/>
              <a:t>. </a:t>
            </a:r>
          </a:p>
          <a:p>
            <a:pPr lvl="1"/>
            <a:r>
              <a:rPr lang="en-US" sz="2400" i="1" dirty="0"/>
              <a:t>a</a:t>
            </a:r>
            <a:r>
              <a:rPr lang="en-US" sz="2400" dirty="0"/>
              <a:t>, </a:t>
            </a:r>
            <a:r>
              <a:rPr lang="en-US" sz="2400" i="1" dirty="0"/>
              <a:t>b</a:t>
            </a:r>
            <a:r>
              <a:rPr lang="en-US" sz="2400" dirty="0"/>
              <a:t>, </a:t>
            </a:r>
            <a:r>
              <a:rPr lang="en-US" sz="2400" i="1" dirty="0"/>
              <a:t>e</a:t>
            </a:r>
            <a:r>
              <a:rPr lang="en-US" sz="2400" dirty="0"/>
              <a:t>, </a:t>
            </a:r>
            <a:r>
              <a:rPr lang="en-US" sz="2400" i="1" dirty="0"/>
              <a:t>d</a:t>
            </a:r>
            <a:r>
              <a:rPr lang="en-US" sz="2400" dirty="0"/>
              <a:t>, </a:t>
            </a:r>
            <a:r>
              <a:rPr lang="en-US" sz="2400" i="1" dirty="0"/>
              <a:t>a</a:t>
            </a:r>
            <a:r>
              <a:rPr lang="en-US" sz="2400" dirty="0"/>
              <a:t>, </a:t>
            </a:r>
            <a:r>
              <a:rPr lang="en-US" sz="2400" i="1" dirty="0"/>
              <a:t>b </a:t>
            </a:r>
            <a:r>
              <a:rPr lang="en-US" sz="2400" dirty="0"/>
              <a:t>is a path of length </a:t>
            </a:r>
            <a:r>
              <a:rPr lang="en-US" sz="2400" dirty="0">
                <a:latin typeface="Cambria Math" pitchFamily="18" charset="0"/>
                <a:ea typeface="Cambria Math" pitchFamily="18" charset="0"/>
              </a:rPr>
              <a:t>5</a:t>
            </a:r>
            <a:r>
              <a:rPr lang="en-US" sz="2400"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762000"/>
            <a:ext cx="6931269" cy="19812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053720" y="455400"/>
              <a:ext cx="6983280" cy="4599000"/>
            </p14:xfrm>
          </p:contentPart>
        </mc:Choice>
        <mc:Fallback xmlns="">
          <p:pic>
            <p:nvPicPr>
              <p:cNvPr id="6" name="Ink 5"/>
              <p:cNvPicPr/>
              <p:nvPr/>
            </p:nvPicPr>
            <p:blipFill>
              <a:blip r:embed="rId4"/>
              <a:stretch>
                <a:fillRect/>
              </a:stretch>
            </p:blipFill>
            <p:spPr>
              <a:xfrm>
                <a:off x="1044360" y="446040"/>
                <a:ext cx="7002000" cy="4617720"/>
              </a:xfrm>
              <a:prstGeom prst="rect">
                <a:avLst/>
              </a:prstGeom>
            </p:spPr>
          </p:pic>
        </mc:Fallback>
      </mc:AlternateContent>
    </p:spTree>
    <p:extLst>
      <p:ext uri="{BB962C8B-B14F-4D97-AF65-F5344CB8AC3E}">
        <p14:creationId xmlns:p14="http://schemas.microsoft.com/office/powerpoint/2010/main" val="5094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32" y="74778"/>
            <a:ext cx="8229600" cy="685800"/>
          </a:xfrm>
        </p:spPr>
        <p:txBody>
          <a:bodyPr>
            <a:noAutofit/>
          </a:bodyPr>
          <a:lstStyle/>
          <a:p>
            <a:pPr algn="ctr"/>
            <a:r>
              <a:rPr lang="en-US" sz="4000" b="1" dirty="0">
                <a:solidFill>
                  <a:srgbClr val="002060"/>
                </a:solidFill>
                <a:effectLst>
                  <a:outerShdw blurRad="38100" dist="38100" dir="2700000" algn="tl">
                    <a:srgbClr val="000000">
                      <a:alpha val="43137"/>
                    </a:srgbClr>
                  </a:outerShdw>
                </a:effectLst>
              </a:rPr>
              <a:t>Summary of WALK TRAIL and PATH</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30709"/>
          <a:stretch/>
        </p:blipFill>
        <p:spPr>
          <a:xfrm>
            <a:off x="123757" y="3622938"/>
            <a:ext cx="8870950" cy="2514600"/>
          </a:xfrm>
          <a:prstGeom prst="rect">
            <a:avLst/>
          </a:prstGeom>
        </p:spPr>
      </p:pic>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F09A92D0-DC00-B3E8-C846-6AF335F55B4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73491"/>
          <a:stretch/>
        </p:blipFill>
        <p:spPr>
          <a:xfrm>
            <a:off x="136524" y="2631366"/>
            <a:ext cx="8870950" cy="96202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24920" y="544680"/>
              <a:ext cx="6813720" cy="5626080"/>
            </p14:xfrm>
          </p:contentPart>
        </mc:Choice>
        <mc:Fallback xmlns="">
          <p:pic>
            <p:nvPicPr>
              <p:cNvPr id="5" name="Ink 4"/>
              <p:cNvPicPr/>
              <p:nvPr/>
            </p:nvPicPr>
            <p:blipFill>
              <a:blip r:embed="rId5"/>
              <a:stretch>
                <a:fillRect/>
              </a:stretch>
            </p:blipFill>
            <p:spPr>
              <a:xfrm>
                <a:off x="115560" y="535320"/>
                <a:ext cx="6832440" cy="5644800"/>
              </a:xfrm>
              <a:prstGeom prst="rect">
                <a:avLst/>
              </a:prstGeom>
            </p:spPr>
          </p:pic>
        </mc:Fallback>
      </mc:AlternateContent>
    </p:spTree>
    <p:extLst>
      <p:ext uri="{BB962C8B-B14F-4D97-AF65-F5344CB8AC3E}">
        <p14:creationId xmlns:p14="http://schemas.microsoft.com/office/powerpoint/2010/main" val="2806968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Connectedness in Undirected Graphs</a:t>
            </a:r>
          </a:p>
        </p:txBody>
      </p:sp>
      <p:sp>
        <p:nvSpPr>
          <p:cNvPr id="3" name="Content Placeholder 2"/>
          <p:cNvSpPr>
            <a:spLocks noGrp="1"/>
          </p:cNvSpPr>
          <p:nvPr>
            <p:ph idx="1"/>
          </p:nvPr>
        </p:nvSpPr>
        <p:spPr>
          <a:xfrm>
            <a:off x="228600" y="914400"/>
            <a:ext cx="8686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subgraph. </a:t>
            </a:r>
          </a:p>
          <a:p>
            <a:pPr indent="0">
              <a:buNone/>
            </a:pPr>
            <a:endParaRPr lang="en-US" sz="2400" dirty="0"/>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4248912"/>
            <a:ext cx="7010400" cy="2075688"/>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55679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Autofit/>
          </a:bodyPr>
          <a:lstStyle/>
          <a:p>
            <a:pPr algn="ctr"/>
            <a:r>
              <a:rPr lang="en-US" sz="2800" b="1" i="0" dirty="0">
                <a:solidFill>
                  <a:srgbClr val="C00000"/>
                </a:solidFill>
                <a:effectLst>
                  <a:outerShdw blurRad="38100" dist="38100" dir="2700000" algn="tl">
                    <a:srgbClr val="000000">
                      <a:alpha val="43137"/>
                    </a:srgbClr>
                  </a:outerShdw>
                </a:effectLst>
                <a:latin typeface="YouTube Sans"/>
              </a:rPr>
              <a:t>Connected and Strongly Connected Components</a:t>
            </a:r>
            <a:br>
              <a:rPr lang="en-US" sz="2800" b="1" i="0" dirty="0">
                <a:solidFill>
                  <a:srgbClr val="C00000"/>
                </a:solidFill>
                <a:effectLst>
                  <a:outerShdw blurRad="38100" dist="38100" dir="2700000" algn="tl">
                    <a:srgbClr val="000000">
                      <a:alpha val="43137"/>
                    </a:srgbClr>
                  </a:outerShdw>
                </a:effectLst>
                <a:latin typeface="YouTube Sans"/>
              </a:rPr>
            </a:br>
            <a:r>
              <a:rPr lang="en-US" sz="2800" b="1" i="0" dirty="0">
                <a:solidFill>
                  <a:srgbClr val="C00000"/>
                </a:solidFill>
                <a:effectLst>
                  <a:outerShdw blurRad="38100" dist="38100" dir="2700000" algn="tl">
                    <a:srgbClr val="000000">
                      <a:alpha val="43137"/>
                    </a:srgbClr>
                  </a:outerShdw>
                </a:effectLst>
                <a:latin typeface="YouTube Sans"/>
              </a:rPr>
              <a:t> in a Graph</a:t>
            </a:r>
            <a:endParaRPr lang="en-US" sz="4800" b="1" dirty="0">
              <a:solidFill>
                <a:srgbClr val="C00000"/>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51960" y="946440"/>
              <a:ext cx="7385040" cy="4501080"/>
            </p14:xfrm>
          </p:contentPart>
        </mc:Choice>
        <mc:Fallback xmlns="">
          <p:pic>
            <p:nvPicPr>
              <p:cNvPr id="3" name="Ink 2"/>
              <p:cNvPicPr/>
              <p:nvPr/>
            </p:nvPicPr>
            <p:blipFill>
              <a:blip r:embed="rId3"/>
              <a:stretch>
                <a:fillRect/>
              </a:stretch>
            </p:blipFill>
            <p:spPr>
              <a:xfrm>
                <a:off x="642600" y="937080"/>
                <a:ext cx="7403760" cy="4519800"/>
              </a:xfrm>
              <a:prstGeom prst="rect">
                <a:avLst/>
              </a:prstGeom>
            </p:spPr>
          </p:pic>
        </mc:Fallback>
      </mc:AlternateContent>
    </p:spTree>
    <p:extLst>
      <p:ext uri="{BB962C8B-B14F-4D97-AF65-F5344CB8AC3E}">
        <p14:creationId xmlns:p14="http://schemas.microsoft.com/office/powerpoint/2010/main" val="3973886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b="1" dirty="0">
                <a:solidFill>
                  <a:srgbClr val="C00000"/>
                </a:solidFill>
                <a:effectLst>
                  <a:outerShdw blurRad="38100" dist="38100" dir="2700000" algn="tl">
                    <a:srgbClr val="000000">
                      <a:alpha val="43137"/>
                    </a:srgbClr>
                  </a:outerShdw>
                </a:effectLst>
              </a:rPr>
              <a:t>Euler and Hamiltonian Graphs</a:t>
            </a:r>
          </a:p>
        </p:txBody>
      </p:sp>
      <p:sp>
        <p:nvSpPr>
          <p:cNvPr id="3" name="Subtitle 2"/>
          <p:cNvSpPr>
            <a:spLocks noGrp="1"/>
          </p:cNvSpPr>
          <p:nvPr>
            <p:ph type="subTitle" idx="1"/>
          </p:nvPr>
        </p:nvSpPr>
        <p:spPr/>
        <p:txBody>
          <a:bodyPr>
            <a:normAutofit/>
          </a:bodyPr>
          <a:lstStyle/>
          <a:p>
            <a:r>
              <a:rPr lang="en-US" sz="4400" dirty="0">
                <a:solidFill>
                  <a:srgbClr val="002060"/>
                </a:solidFill>
              </a:rPr>
              <a:t>Section </a:t>
            </a:r>
            <a:r>
              <a:rPr lang="en-US" sz="4400" dirty="0">
                <a:solidFill>
                  <a:srgbClr val="002060"/>
                </a:solidFill>
                <a:latin typeface="Cambria Math" pitchFamily="18" charset="0"/>
                <a:ea typeface="Cambria Math" pitchFamily="18" charset="0"/>
              </a:rPr>
              <a:t>10.5</a:t>
            </a:r>
          </a:p>
        </p:txBody>
      </p:sp>
    </p:spTree>
    <p:extLst>
      <p:ext uri="{BB962C8B-B14F-4D97-AF65-F5344CB8AC3E}">
        <p14:creationId xmlns:p14="http://schemas.microsoft.com/office/powerpoint/2010/main" val="591124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886700" cy="1325563"/>
          </a:xfrm>
        </p:spPr>
        <p:txBody>
          <a:bodyPr>
            <a:normAutofit/>
          </a:bodyPr>
          <a:lstStyle/>
          <a:p>
            <a:pPr algn="ctr"/>
            <a:r>
              <a:rPr lang="en-US" sz="5400" b="1" dirty="0">
                <a:effectLst>
                  <a:outerShdw blurRad="38100" dist="38100" dir="2700000" algn="tl">
                    <a:srgbClr val="000000">
                      <a:alpha val="43137"/>
                    </a:srgbClr>
                  </a:outerShdw>
                </a:effectLst>
              </a:rPr>
              <a:t>Section Summary</a:t>
            </a:r>
          </a:p>
        </p:txBody>
      </p:sp>
      <p:sp>
        <p:nvSpPr>
          <p:cNvPr id="3" name="Content Placeholder 2"/>
          <p:cNvSpPr>
            <a:spLocks noGrp="1"/>
          </p:cNvSpPr>
          <p:nvPr>
            <p:ph idx="1"/>
          </p:nvPr>
        </p:nvSpPr>
        <p:spPr>
          <a:xfrm>
            <a:off x="838200" y="4495800"/>
            <a:ext cx="7886700" cy="1908175"/>
          </a:xfrm>
        </p:spPr>
        <p:txBody>
          <a:bodyPr>
            <a:normAutofit/>
          </a:bodyPr>
          <a:lstStyle/>
          <a:p>
            <a:r>
              <a:rPr lang="en-US" sz="3600" dirty="0">
                <a:solidFill>
                  <a:srgbClr val="C00000"/>
                </a:solidFill>
              </a:rPr>
              <a:t>Euler Paths and Circuits</a:t>
            </a:r>
          </a:p>
          <a:p>
            <a:r>
              <a:rPr lang="en-US" sz="3600" dirty="0">
                <a:solidFill>
                  <a:srgbClr val="C00000"/>
                </a:solidFill>
              </a:rPr>
              <a:t>Hamilton Paths and Circuits</a:t>
            </a:r>
          </a:p>
          <a:p>
            <a:r>
              <a:rPr lang="en-US" sz="3600" dirty="0">
                <a:solidFill>
                  <a:srgbClr val="C00000"/>
                </a:solidFill>
              </a:rPr>
              <a:t>Applications of Hamilton Circuits</a:t>
            </a:r>
          </a:p>
        </p:txBody>
      </p:sp>
      <p:sp>
        <p:nvSpPr>
          <p:cNvPr id="4" name="Title 1"/>
          <p:cNvSpPr txBox="1">
            <a:spLocks/>
          </p:cNvSpPr>
          <p:nvPr/>
        </p:nvSpPr>
        <p:spPr>
          <a:xfrm>
            <a:off x="838200" y="381000"/>
            <a:ext cx="6858000" cy="2387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5400" b="1" dirty="0">
                <a:solidFill>
                  <a:srgbClr val="C00000"/>
                </a:solidFill>
                <a:effectLst>
                  <a:outerShdw blurRad="38100" dist="38100" dir="2700000" algn="tl">
                    <a:srgbClr val="000000">
                      <a:alpha val="43137"/>
                    </a:srgbClr>
                  </a:outerShdw>
                </a:effectLst>
              </a:rPr>
              <a:t>Euler and Hamiltonian Graphs</a:t>
            </a:r>
          </a:p>
          <a:p>
            <a:pPr algn="ctr"/>
            <a:r>
              <a:rPr lang="en-US" sz="5400" b="1" dirty="0">
                <a:solidFill>
                  <a:srgbClr val="00B050"/>
                </a:solidFill>
                <a:effectLst>
                  <a:outerShdw blurRad="38100" dist="38100" dir="2700000" algn="tl">
                    <a:srgbClr val="000000">
                      <a:alpha val="43137"/>
                    </a:srgbClr>
                  </a:outerShdw>
                </a:effectLst>
              </a:rPr>
              <a:t>Section 10.5</a:t>
            </a:r>
          </a:p>
        </p:txBody>
      </p:sp>
    </p:spTree>
    <p:extLst>
      <p:ext uri="{BB962C8B-B14F-4D97-AF65-F5344CB8AC3E}">
        <p14:creationId xmlns:p14="http://schemas.microsoft.com/office/powerpoint/2010/main" val="1602902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961" y="217460"/>
            <a:ext cx="8229600" cy="400360"/>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Euler Graph, Paths and Circuits</a:t>
            </a:r>
          </a:p>
        </p:txBody>
      </p:sp>
      <p:sp>
        <p:nvSpPr>
          <p:cNvPr id="3" name="Content Placeholder 2"/>
          <p:cNvSpPr>
            <a:spLocks noGrp="1"/>
          </p:cNvSpPr>
          <p:nvPr>
            <p:ph idx="1"/>
          </p:nvPr>
        </p:nvSpPr>
        <p:spPr>
          <a:xfrm>
            <a:off x="272561" y="877470"/>
            <a:ext cx="8534400" cy="5874687"/>
          </a:xfrm>
        </p:spPr>
        <p:txBody>
          <a:bodyPr>
            <a:normAutofit/>
          </a:bodyPr>
          <a:lstStyle/>
          <a:p>
            <a:r>
              <a:rPr lang="en-US" sz="1800" b="1" dirty="0"/>
              <a:t>The town of K</a:t>
            </a:r>
            <a:r>
              <a:rPr lang="az-Cyrl-AZ" sz="1800" b="1" dirty="0">
                <a:latin typeface="Cambria Math"/>
                <a:ea typeface="Cambria Math"/>
              </a:rPr>
              <a:t>ӧ</a:t>
            </a:r>
            <a:r>
              <a:rPr lang="en-US" sz="1800" b="1" dirty="0" err="1"/>
              <a:t>nigsberg</a:t>
            </a:r>
            <a:r>
              <a:rPr lang="en-US" sz="1800" b="1" dirty="0"/>
              <a:t>, Prussia </a:t>
            </a:r>
          </a:p>
          <a:p>
            <a:pPr marL="0" indent="0">
              <a:buNone/>
            </a:pPr>
            <a:r>
              <a:rPr lang="en-US" sz="1800" dirty="0"/>
              <a:t>(now </a:t>
            </a:r>
            <a:r>
              <a:rPr lang="en-US" sz="1800" dirty="0" err="1"/>
              <a:t>Kalingrad</a:t>
            </a:r>
            <a:r>
              <a:rPr lang="en-US" sz="1800" dirty="0"/>
              <a:t>, Russia) was divided into four sections by the branches of the Pregel river. In the </a:t>
            </a:r>
            <a:r>
              <a:rPr lang="en-US" sz="1800" dirty="0">
                <a:latin typeface="Cambria Math" pitchFamily="18" charset="0"/>
                <a:ea typeface="Cambria Math" pitchFamily="18" charset="0"/>
              </a:rPr>
              <a:t>18</a:t>
            </a:r>
            <a:r>
              <a:rPr lang="en-US" sz="1800" dirty="0"/>
              <a:t>th century seven bridges connected these regions.</a:t>
            </a:r>
          </a:p>
          <a:p>
            <a:r>
              <a:rPr lang="en-US" sz="1800" dirty="0"/>
              <a:t>People wondered whether it was possible to follow a path that crosses each bridge exactly once and returns to the starting point.</a:t>
            </a:r>
          </a:p>
          <a:p>
            <a:r>
              <a:rPr lang="en-US" sz="1800" dirty="0"/>
              <a:t>The Swiss mathematician Leonard Euler proved that no such path exists.   This result is often considered to be the first theorem ever proved in graph theory.</a:t>
            </a:r>
          </a:p>
          <a:p>
            <a:endParaRPr lang="en-US" sz="1800" dirty="0"/>
          </a:p>
          <a:p>
            <a:endParaRPr lang="en-US" sz="1800" dirty="0"/>
          </a:p>
          <a:p>
            <a:pPr marL="0" indent="0">
              <a:buNone/>
            </a:pPr>
            <a:r>
              <a:rPr lang="en-US" sz="1800" dirty="0"/>
              <a:t>  </a:t>
            </a:r>
          </a:p>
          <a:p>
            <a:pPr marL="0" indent="0">
              <a:buNone/>
            </a:pPr>
            <a:r>
              <a:rPr lang="en-US" sz="1800" dirty="0"/>
              <a:t>  </a:t>
            </a:r>
          </a:p>
          <a:p>
            <a:pPr marL="0" indent="0">
              <a:buNone/>
            </a:pPr>
            <a:r>
              <a:rPr lang="en-US" sz="1800" dirty="0"/>
              <a:t> </a:t>
            </a:r>
          </a:p>
          <a:p>
            <a:pPr marL="0" indent="0">
              <a:buNone/>
            </a:pPr>
            <a:r>
              <a:rPr lang="en-US" sz="1800"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961" y="3121663"/>
            <a:ext cx="4343399" cy="176527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5029200"/>
            <a:ext cx="2576259" cy="172295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30480" y="1223280"/>
              <a:ext cx="7956720" cy="5510160"/>
            </p14:xfrm>
          </p:contentPart>
        </mc:Choice>
        <mc:Fallback xmlns="">
          <p:pic>
            <p:nvPicPr>
              <p:cNvPr id="5" name="Ink 4"/>
              <p:cNvPicPr/>
              <p:nvPr/>
            </p:nvPicPr>
            <p:blipFill>
              <a:blip r:embed="rId5"/>
              <a:stretch>
                <a:fillRect/>
              </a:stretch>
            </p:blipFill>
            <p:spPr>
              <a:xfrm>
                <a:off x="321120" y="1213920"/>
                <a:ext cx="7975440" cy="5528880"/>
              </a:xfrm>
              <a:prstGeom prst="rect">
                <a:avLst/>
              </a:prstGeom>
            </p:spPr>
          </p:pic>
        </mc:Fallback>
      </mc:AlternateContent>
    </p:spTree>
    <p:extLst>
      <p:ext uri="{BB962C8B-B14F-4D97-AF65-F5344CB8AC3E}">
        <p14:creationId xmlns:p14="http://schemas.microsoft.com/office/powerpoint/2010/main" val="29397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229600" cy="914400"/>
          </a:xfrm>
        </p:spPr>
        <p:txBody>
          <a:bodyPr>
            <a:noAutofit/>
          </a:bodyPr>
          <a:lstStyle/>
          <a:p>
            <a:pPr algn="ctr"/>
            <a:r>
              <a:rPr lang="en-US" sz="4800" b="1" dirty="0">
                <a:solidFill>
                  <a:srgbClr val="00B0F0"/>
                </a:solidFill>
                <a:effectLst>
                  <a:outerShdw blurRad="38100" dist="38100" dir="2700000" algn="tl">
                    <a:srgbClr val="000000">
                      <a:alpha val="43137"/>
                    </a:srgbClr>
                  </a:outerShdw>
                </a:effectLst>
              </a:rPr>
              <a:t>10.1</a:t>
            </a:r>
            <a:r>
              <a:rPr lang="en-US" sz="4800" b="1" dirty="0">
                <a:solidFill>
                  <a:srgbClr val="C00000"/>
                </a:solidFill>
                <a:effectLst>
                  <a:outerShdw blurRad="38100" dist="38100" dir="2700000" algn="tl">
                    <a:srgbClr val="000000">
                      <a:alpha val="43137"/>
                    </a:srgbClr>
                  </a:outerShdw>
                </a:effectLst>
              </a:rPr>
              <a:t>   Graphs and Graph Models </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790088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Autofit/>
          </a:bodyPr>
          <a:lstStyle/>
          <a:p>
            <a:pPr algn="ctr"/>
            <a:r>
              <a:rPr lang="en-US" sz="4000" b="1" dirty="0">
                <a:effectLst>
                  <a:outerShdw blurRad="38100" dist="38100" dir="2700000" algn="tl">
                    <a:srgbClr val="000000">
                      <a:alpha val="43137"/>
                    </a:srgbClr>
                  </a:outerShdw>
                </a:effectLst>
              </a:rPr>
              <a:t>Euler Paths and Circuits</a:t>
            </a:r>
          </a:p>
        </p:txBody>
      </p:sp>
      <p:sp>
        <p:nvSpPr>
          <p:cNvPr id="3" name="Content Placeholder 2"/>
          <p:cNvSpPr>
            <a:spLocks noGrp="1"/>
          </p:cNvSpPr>
          <p:nvPr>
            <p:ph idx="1"/>
          </p:nvPr>
        </p:nvSpPr>
        <p:spPr>
          <a:xfrm>
            <a:off x="228600" y="768927"/>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2163" y="3200400"/>
            <a:ext cx="7308273" cy="1698697"/>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339560" y="1053720"/>
              <a:ext cx="7313760" cy="473760"/>
            </p14:xfrm>
          </p:contentPart>
        </mc:Choice>
        <mc:Fallback xmlns="">
          <p:pic>
            <p:nvPicPr>
              <p:cNvPr id="6" name="Ink 5"/>
              <p:cNvPicPr/>
              <p:nvPr/>
            </p:nvPicPr>
            <p:blipFill>
              <a:blip r:embed="rId4"/>
              <a:stretch>
                <a:fillRect/>
              </a:stretch>
            </p:blipFill>
            <p:spPr>
              <a:xfrm>
                <a:off x="1330200" y="1044360"/>
                <a:ext cx="73324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28760" y="1955520"/>
              <a:ext cx="8179920" cy="3920400"/>
            </p14:xfrm>
          </p:contentPart>
        </mc:Choice>
        <mc:Fallback xmlns="">
          <p:pic>
            <p:nvPicPr>
              <p:cNvPr id="7" name="Ink 6"/>
              <p:cNvPicPr/>
              <p:nvPr/>
            </p:nvPicPr>
            <p:blipFill>
              <a:blip r:embed="rId6"/>
              <a:stretch>
                <a:fillRect/>
              </a:stretch>
            </p:blipFill>
            <p:spPr>
              <a:xfrm>
                <a:off x="419400" y="1946160"/>
                <a:ext cx="8198640" cy="3939120"/>
              </a:xfrm>
              <a:prstGeom prst="rect">
                <a:avLst/>
              </a:prstGeom>
            </p:spPr>
          </p:pic>
        </mc:Fallback>
      </mc:AlternateContent>
    </p:spTree>
    <p:extLst>
      <p:ext uri="{BB962C8B-B14F-4D97-AF65-F5344CB8AC3E}">
        <p14:creationId xmlns:p14="http://schemas.microsoft.com/office/powerpoint/2010/main" val="37384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Autofit/>
          </a:bodyPr>
          <a:lstStyle/>
          <a:p>
            <a:pPr algn="ctr"/>
            <a:r>
              <a:rPr lang="en-US" sz="4800" b="1" dirty="0">
                <a:solidFill>
                  <a:srgbClr val="C00000"/>
                </a:solidFill>
                <a:effectLst>
                  <a:outerShdw blurRad="38100" dist="38100" dir="2700000" algn="tl">
                    <a:srgbClr val="000000">
                      <a:alpha val="43137"/>
                    </a:srgbClr>
                  </a:outerShdw>
                </a:effectLst>
              </a:rPr>
              <a:t>Euler Circuits and Paths </a:t>
            </a:r>
          </a:p>
        </p:txBody>
      </p:sp>
      <p:sp>
        <p:nvSpPr>
          <p:cNvPr id="3" name="Content Placeholder 2"/>
          <p:cNvSpPr>
            <a:spLocks noGrp="1"/>
          </p:cNvSpPr>
          <p:nvPr>
            <p:ph idx="1"/>
          </p:nvPr>
        </p:nvSpPr>
        <p:spPr>
          <a:xfrm>
            <a:off x="427892" y="838200"/>
            <a:ext cx="8229600" cy="5181600"/>
          </a:xfrm>
        </p:spPr>
        <p:txBody>
          <a:bodyPr>
            <a:normAutofit fontScale="92500" lnSpcReduction="1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219200"/>
            <a:ext cx="8229600" cy="2057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0480" y="1018080"/>
              <a:ext cx="7929720" cy="5045400"/>
            </p14:xfrm>
          </p:contentPart>
        </mc:Choice>
        <mc:Fallback xmlns="">
          <p:pic>
            <p:nvPicPr>
              <p:cNvPr id="4" name="Ink 3"/>
              <p:cNvPicPr/>
              <p:nvPr/>
            </p:nvPicPr>
            <p:blipFill>
              <a:blip r:embed="rId4"/>
              <a:stretch>
                <a:fillRect/>
              </a:stretch>
            </p:blipFill>
            <p:spPr>
              <a:xfrm>
                <a:off x="321120" y="1008720"/>
                <a:ext cx="7948440" cy="5064120"/>
              </a:xfrm>
              <a:prstGeom prst="rect">
                <a:avLst/>
              </a:prstGeom>
            </p:spPr>
          </p:pic>
        </mc:Fallback>
      </mc:AlternateContent>
    </p:spTree>
    <p:extLst>
      <p:ext uri="{BB962C8B-B14F-4D97-AF65-F5344CB8AC3E}">
        <p14:creationId xmlns:p14="http://schemas.microsoft.com/office/powerpoint/2010/main" val="32647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b="1" dirty="0">
                <a:solidFill>
                  <a:srgbClr val="C00000"/>
                </a:solidFill>
                <a:effectLst>
                  <a:outerShdw blurRad="38100" dist="38100" dir="2700000" algn="tl">
                    <a:srgbClr val="000000">
                      <a:alpha val="43137"/>
                    </a:srgbClr>
                  </a:outerShdw>
                </a:effectLst>
              </a:rPr>
              <a:t>Necessary Conditions for Euler Circuits and Paths</a:t>
            </a:r>
          </a:p>
        </p:txBody>
      </p:sp>
      <p:sp>
        <p:nvSpPr>
          <p:cNvPr id="3" name="Content Placeholder 2"/>
          <p:cNvSpPr>
            <a:spLocks noGrp="1"/>
          </p:cNvSpPr>
          <p:nvPr>
            <p:ph idx="1"/>
          </p:nvPr>
        </p:nvSpPr>
        <p:spPr>
          <a:xfrm>
            <a:off x="114300" y="838200"/>
            <a:ext cx="89154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12480" y="848160"/>
              <a:ext cx="8305200" cy="4492080"/>
            </p14:xfrm>
          </p:contentPart>
        </mc:Choice>
        <mc:Fallback xmlns="">
          <p:pic>
            <p:nvPicPr>
              <p:cNvPr id="5" name="Ink 4"/>
              <p:cNvPicPr/>
              <p:nvPr/>
            </p:nvPicPr>
            <p:blipFill>
              <a:blip r:embed="rId3"/>
              <a:stretch>
                <a:fillRect/>
              </a:stretch>
            </p:blipFill>
            <p:spPr>
              <a:xfrm>
                <a:off x="303120" y="838800"/>
                <a:ext cx="8323920" cy="4510800"/>
              </a:xfrm>
              <a:prstGeom prst="rect">
                <a:avLst/>
              </a:prstGeom>
            </p:spPr>
          </p:pic>
        </mc:Fallback>
      </mc:AlternateContent>
    </p:spTree>
    <p:extLst>
      <p:ext uri="{BB962C8B-B14F-4D97-AF65-F5344CB8AC3E}">
        <p14:creationId xmlns:p14="http://schemas.microsoft.com/office/powerpoint/2010/main" val="1342796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8104"/>
            <a:ext cx="7886700" cy="623889"/>
          </a:xfrm>
        </p:spPr>
        <p:txBody>
          <a:bodyPr>
            <a:normAutofit/>
          </a:bodyPr>
          <a:lstStyle/>
          <a:p>
            <a:pPr algn="ctr"/>
            <a:r>
              <a:rPr lang="en-US" b="1" dirty="0">
                <a:solidFill>
                  <a:srgbClr val="C00000"/>
                </a:solidFill>
                <a:effectLst>
                  <a:outerShdw blurRad="38100" dist="38100" dir="2700000" algn="tl">
                    <a:srgbClr val="000000">
                      <a:alpha val="43137"/>
                    </a:srgbClr>
                  </a:outerShdw>
                </a:effectLst>
              </a:rPr>
              <a:t>Algorithm for Constructing an  Euler Circuits</a:t>
            </a:r>
          </a:p>
        </p:txBody>
      </p:sp>
      <p:sp>
        <p:nvSpPr>
          <p:cNvPr id="3" name="Content Placeholder 2"/>
          <p:cNvSpPr>
            <a:spLocks noGrp="1"/>
          </p:cNvSpPr>
          <p:nvPr>
            <p:ph idx="1"/>
          </p:nvPr>
        </p:nvSpPr>
        <p:spPr>
          <a:xfrm>
            <a:off x="521677" y="914400"/>
            <a:ext cx="7886700" cy="4351338"/>
          </a:xfrm>
        </p:spPr>
        <p:txBody>
          <a:bodyPr/>
          <a:lstStyle/>
          <a:p>
            <a:pPr marL="0" indent="0">
              <a:buNone/>
            </a:pPr>
            <a:r>
              <a:rPr lang="en-US" dirty="0"/>
              <a:t>In our proof we developed this algorithms for constructing a Euler circuit in a graph with no vertices of odd degree.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1677" y="1600200"/>
            <a:ext cx="6448425" cy="48863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0" y="2205720"/>
              <a:ext cx="8715600" cy="4277520"/>
            </p14:xfrm>
          </p:contentPart>
        </mc:Choice>
        <mc:Fallback xmlns="">
          <p:pic>
            <p:nvPicPr>
              <p:cNvPr id="4" name="Ink 3"/>
              <p:cNvPicPr/>
              <p:nvPr/>
            </p:nvPicPr>
            <p:blipFill>
              <a:blip r:embed="rId5"/>
              <a:stretch>
                <a:fillRect/>
              </a:stretch>
            </p:blipFill>
            <p:spPr>
              <a:xfrm>
                <a:off x="-9360" y="2196360"/>
                <a:ext cx="8734320" cy="4296240"/>
              </a:xfrm>
              <a:prstGeom prst="rect">
                <a:avLst/>
              </a:prstGeom>
            </p:spPr>
          </p:pic>
        </mc:Fallback>
      </mc:AlternateContent>
    </p:spTree>
    <p:extLst>
      <p:ext uri="{BB962C8B-B14F-4D97-AF65-F5344CB8AC3E}">
        <p14:creationId xmlns:p14="http://schemas.microsoft.com/office/powerpoint/2010/main" val="281637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852489"/>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Applications of Euler Paths and Circuits</a:t>
            </a:r>
          </a:p>
        </p:txBody>
      </p:sp>
      <p:sp>
        <p:nvSpPr>
          <p:cNvPr id="3" name="Content Placeholder 2"/>
          <p:cNvSpPr>
            <a:spLocks noGrp="1"/>
          </p:cNvSpPr>
          <p:nvPr>
            <p:ph idx="1"/>
          </p:nvPr>
        </p:nvSpPr>
        <p:spPr>
          <a:xfrm>
            <a:off x="228600" y="1022474"/>
            <a:ext cx="8839200" cy="5149726"/>
          </a:xfrm>
        </p:spPr>
        <p:txBody>
          <a:bodyPr>
            <a:noAutofit/>
          </a:bodyPr>
          <a:lstStyle/>
          <a:p>
            <a:pPr algn="just"/>
            <a:r>
              <a:rPr lang="en-US" sz="2800" dirty="0"/>
              <a:t>Euler paths and circuits can be used to solve many practical problems such as finding a path or circuit that traverses each</a:t>
            </a:r>
          </a:p>
          <a:p>
            <a:pPr lvl="1" algn="just"/>
            <a:r>
              <a:rPr lang="en-US" sz="2400" dirty="0"/>
              <a:t>street in a neighborhood, </a:t>
            </a:r>
          </a:p>
          <a:p>
            <a:pPr lvl="1" algn="just"/>
            <a:r>
              <a:rPr lang="en-US" sz="2400" dirty="0"/>
              <a:t>road in a transportation network,</a:t>
            </a:r>
          </a:p>
          <a:p>
            <a:pPr lvl="1" algn="just"/>
            <a:r>
              <a:rPr lang="en-US" sz="2400" dirty="0"/>
              <a:t>connection in a utility grid, </a:t>
            </a:r>
          </a:p>
          <a:p>
            <a:pPr lvl="1" algn="just"/>
            <a:r>
              <a:rPr lang="en-US" sz="2400" dirty="0"/>
              <a:t>link in a communications network.</a:t>
            </a:r>
          </a:p>
          <a:p>
            <a:pPr lvl="1" algn="just"/>
            <a:endParaRPr lang="en-US" sz="2400" dirty="0"/>
          </a:p>
          <a:p>
            <a:pPr algn="just"/>
            <a:r>
              <a:rPr lang="en-US" sz="2800" dirty="0"/>
              <a:t>Other applications are found in the </a:t>
            </a:r>
          </a:p>
          <a:p>
            <a:pPr lvl="1" algn="just"/>
            <a:r>
              <a:rPr lang="en-US" sz="2400" dirty="0"/>
              <a:t>layout of circuits, </a:t>
            </a:r>
          </a:p>
          <a:p>
            <a:pPr lvl="1" algn="just"/>
            <a:r>
              <a:rPr lang="en-US" sz="2400" dirty="0"/>
              <a:t>network multicasting,</a:t>
            </a:r>
          </a:p>
          <a:p>
            <a:pPr lvl="1" algn="just"/>
            <a:r>
              <a:rPr lang="en-US" sz="2400" dirty="0"/>
              <a:t>molecular biology, where Euler paths are used in the sequencing of DNA.</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161080" y="2089440"/>
              <a:ext cx="3759840" cy="3911760"/>
            </p14:xfrm>
          </p:contentPart>
        </mc:Choice>
        <mc:Fallback xmlns="">
          <p:pic>
            <p:nvPicPr>
              <p:cNvPr id="5" name="Ink 4"/>
              <p:cNvPicPr/>
              <p:nvPr/>
            </p:nvPicPr>
            <p:blipFill>
              <a:blip r:embed="rId3"/>
              <a:stretch>
                <a:fillRect/>
              </a:stretch>
            </p:blipFill>
            <p:spPr>
              <a:xfrm>
                <a:off x="2151720" y="2080080"/>
                <a:ext cx="3778560" cy="3930480"/>
              </a:xfrm>
              <a:prstGeom prst="rect">
                <a:avLst/>
              </a:prstGeom>
            </p:spPr>
          </p:pic>
        </mc:Fallback>
      </mc:AlternateContent>
    </p:spTree>
    <p:extLst>
      <p:ext uri="{BB962C8B-B14F-4D97-AF65-F5344CB8AC3E}">
        <p14:creationId xmlns:p14="http://schemas.microsoft.com/office/powerpoint/2010/main" val="5356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5767"/>
            <a:ext cx="7886700" cy="928689"/>
          </a:xfrm>
        </p:spPr>
        <p:txBody>
          <a:bodyPr>
            <a:noAutofit/>
          </a:bodyPr>
          <a:lstStyle/>
          <a:p>
            <a:pPr algn="ctr"/>
            <a:r>
              <a:rPr lang="en-US" sz="3200" b="1" dirty="0">
                <a:effectLst>
                  <a:outerShdw blurRad="38100" dist="38100" dir="2700000" algn="tl">
                    <a:srgbClr val="000000">
                      <a:alpha val="43137"/>
                    </a:srgbClr>
                  </a:outerShdw>
                </a:effectLst>
              </a:rPr>
              <a:t>Necessary and Sufficient Conditions for Euler Circuits and Paths (</a:t>
            </a:r>
            <a:r>
              <a:rPr lang="en-US" sz="3200" b="1" i="1" dirty="0">
                <a:effectLst>
                  <a:outerShdw blurRad="38100" dist="38100" dir="2700000" algn="tl">
                    <a:srgbClr val="000000">
                      <a:alpha val="43137"/>
                    </a:srgbClr>
                  </a:outerShdw>
                </a:effectLst>
              </a:rPr>
              <a:t>continued</a:t>
            </a:r>
            <a:r>
              <a:rPr lang="en-US" sz="3200" b="1" dirty="0">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136849" y="1067093"/>
            <a:ext cx="8991600" cy="2579622"/>
          </a:xfrm>
        </p:spPr>
        <p:txBody>
          <a:bodyPr>
            <a:noAutofit/>
          </a:bodyPr>
          <a:lstStyle/>
          <a:p>
            <a:pPr marL="0" indent="0" algn="just">
              <a:buNone/>
            </a:pPr>
            <a:r>
              <a:rPr lang="en-US" sz="2000" b="1" dirty="0"/>
              <a:t>Theorem</a:t>
            </a:r>
            <a:r>
              <a:rPr lang="en-US" sz="2000" dirty="0"/>
              <a:t>: A connected multigraph with at least two vertices has an Euler circuit if and only if each of its vertices has an even degree and it has an Euler path if and only if it has exactly two vertices of odd degree.</a:t>
            </a:r>
          </a:p>
          <a:p>
            <a:pPr marL="0" indent="0" algn="just">
              <a:buNone/>
            </a:pPr>
            <a:r>
              <a:rPr lang="en-US" sz="2000" b="1" dirty="0"/>
              <a:t>Example</a:t>
            </a:r>
            <a:r>
              <a:rPr lang="en-US" sz="2000" dirty="0"/>
              <a:t>: Two of the vertices in the </a:t>
            </a:r>
            <a:r>
              <a:rPr lang="en-US" sz="2000" dirty="0" err="1"/>
              <a:t>multigraph</a:t>
            </a:r>
            <a:r>
              <a:rPr lang="en-US" sz="2000" dirty="0"/>
              <a:t> model of the  K</a:t>
            </a:r>
            <a:r>
              <a:rPr lang="az-Cyrl-AZ" sz="2000" dirty="0">
                <a:latin typeface="Cambria Math"/>
                <a:ea typeface="Cambria Math"/>
              </a:rPr>
              <a:t>ӧ</a:t>
            </a:r>
            <a:r>
              <a:rPr lang="en-US" sz="2000" dirty="0" err="1"/>
              <a:t>nigsberg</a:t>
            </a:r>
            <a:r>
              <a:rPr lang="en-US" sz="2000" dirty="0"/>
              <a:t> bridge problem have odd degree.   Hence, there is no Euler circuit in this </a:t>
            </a:r>
            <a:r>
              <a:rPr lang="en-US" sz="2000" dirty="0" err="1"/>
              <a:t>multigraph</a:t>
            </a:r>
            <a:r>
              <a:rPr lang="en-US" sz="2000" dirty="0"/>
              <a:t> and  it is impossible to start at a given point, cross each bridge exactly once, and return to the starting point. </a:t>
            </a:r>
          </a:p>
          <a:p>
            <a:pPr marL="0" indent="0" algn="just">
              <a:buNone/>
            </a:pPr>
            <a:endParaRPr lang="en-US" sz="2000" dirty="0"/>
          </a:p>
          <a:p>
            <a:pPr marL="0" indent="0" algn="just">
              <a:buNone/>
            </a:pPr>
            <a:r>
              <a:rPr lang="en-US" sz="2000" dirty="0"/>
              <a:t> </a:t>
            </a:r>
          </a:p>
          <a:p>
            <a:pPr marL="0" indent="0" algn="just">
              <a:buNone/>
            </a:pPr>
            <a:endParaRPr lang="en-US" sz="2000" dirty="0"/>
          </a:p>
          <a:p>
            <a:pPr marL="0" indent="0" algn="just">
              <a:buNone/>
            </a:pPr>
            <a:endParaRPr lang="en-US" sz="2000"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85800" y="3276600"/>
            <a:ext cx="2971800" cy="143332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0200" y="1366200"/>
              <a:ext cx="8474400" cy="3643560"/>
            </p14:xfrm>
          </p:contentPart>
        </mc:Choice>
        <mc:Fallback xmlns="">
          <p:pic>
            <p:nvPicPr>
              <p:cNvPr id="5" name="Ink 4"/>
              <p:cNvPicPr/>
              <p:nvPr/>
            </p:nvPicPr>
            <p:blipFill>
              <a:blip r:embed="rId5"/>
              <a:stretch>
                <a:fillRect/>
              </a:stretch>
            </p:blipFill>
            <p:spPr>
              <a:xfrm>
                <a:off x="240840" y="1356840"/>
                <a:ext cx="8493120" cy="3662280"/>
              </a:xfrm>
              <a:prstGeom prst="rect">
                <a:avLst/>
              </a:prstGeom>
            </p:spPr>
          </p:pic>
        </mc:Fallback>
      </mc:AlternateContent>
    </p:spTree>
    <p:extLst>
      <p:ext uri="{BB962C8B-B14F-4D97-AF65-F5344CB8AC3E}">
        <p14:creationId xmlns:p14="http://schemas.microsoft.com/office/powerpoint/2010/main" val="13979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851974-BE25-4C5C-69B2-B28C6D5350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806448"/>
            <a:ext cx="8120916" cy="6003789"/>
          </a:xfrm>
          <a:prstGeom prst="rect">
            <a:avLst/>
          </a:prstGeom>
        </p:spPr>
      </p:pic>
      <p:sp>
        <p:nvSpPr>
          <p:cNvPr id="16" name="TextBox 15">
            <a:extLst>
              <a:ext uri="{FF2B5EF4-FFF2-40B4-BE49-F238E27FC236}">
                <a16:creationId xmlns:a16="http://schemas.microsoft.com/office/drawing/2014/main" id="{C88EF71B-201D-86DC-D1C7-04A5314B3EA6}"/>
              </a:ext>
            </a:extLst>
          </p:cNvPr>
          <p:cNvSpPr txBox="1"/>
          <p:nvPr/>
        </p:nvSpPr>
        <p:spPr>
          <a:xfrm>
            <a:off x="609600" y="228600"/>
            <a:ext cx="75438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Understanding Mohammed’s Scimitars. </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16320" y="812520"/>
              <a:ext cx="7563600" cy="5831640"/>
            </p14:xfrm>
          </p:contentPart>
        </mc:Choice>
        <mc:Fallback xmlns="">
          <p:pic>
            <p:nvPicPr>
              <p:cNvPr id="2" name="Ink 1"/>
              <p:cNvPicPr/>
              <p:nvPr/>
            </p:nvPicPr>
            <p:blipFill>
              <a:blip r:embed="rId5"/>
              <a:stretch>
                <a:fillRect/>
              </a:stretch>
            </p:blipFill>
            <p:spPr>
              <a:xfrm>
                <a:off x="606960" y="803160"/>
                <a:ext cx="7582320" cy="5850360"/>
              </a:xfrm>
              <a:prstGeom prst="rect">
                <a:avLst/>
              </a:prstGeom>
            </p:spPr>
          </p:pic>
        </mc:Fallback>
      </mc:AlternateContent>
    </p:spTree>
    <p:extLst>
      <p:ext uri="{BB962C8B-B14F-4D97-AF65-F5344CB8AC3E}">
        <p14:creationId xmlns:p14="http://schemas.microsoft.com/office/powerpoint/2010/main" val="240706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4D6AA9-2C4E-7957-8714-74D912CA4E72}"/>
              </a:ext>
            </a:extLst>
          </p:cNvPr>
          <p:cNvSpPr txBox="1"/>
          <p:nvPr/>
        </p:nvSpPr>
        <p:spPr>
          <a:xfrm>
            <a:off x="276030" y="677303"/>
            <a:ext cx="8591939" cy="3693319"/>
          </a:xfrm>
          <a:prstGeom prst="rect">
            <a:avLst/>
          </a:prstGeom>
          <a:noFill/>
        </p:spPr>
        <p:txBody>
          <a:bodyPr wrap="square">
            <a:spAutoFit/>
          </a:bodyPr>
          <a:lstStyle/>
          <a:p>
            <a:r>
              <a:rPr lang="en-US" dirty="0"/>
              <a:t>Eulerian Path is a path in a graph that visits every edge </a:t>
            </a:r>
            <a:r>
              <a:rPr lang="en-US" b="1" dirty="0"/>
              <a:t>exactly once</a:t>
            </a:r>
            <a:r>
              <a:rPr lang="en-US" dirty="0"/>
              <a:t>. Eulerian Circuit is an Eulerian Path that </a:t>
            </a:r>
            <a:r>
              <a:rPr lang="en-US" b="1" dirty="0"/>
              <a:t>starts</a:t>
            </a:r>
            <a:r>
              <a:rPr lang="en-US" dirty="0"/>
              <a:t> and </a:t>
            </a:r>
            <a:r>
              <a:rPr lang="en-US" b="1" dirty="0"/>
              <a:t>ends</a:t>
            </a:r>
            <a:r>
              <a:rPr lang="en-US" dirty="0"/>
              <a:t> on the </a:t>
            </a:r>
            <a:r>
              <a:rPr lang="en-US" b="1" dirty="0"/>
              <a:t>same vertex</a:t>
            </a:r>
            <a:r>
              <a:rPr lang="en-US" dirty="0"/>
              <a:t>.</a:t>
            </a:r>
          </a:p>
          <a:p>
            <a:endParaRPr lang="en-US" dirty="0"/>
          </a:p>
          <a:p>
            <a:r>
              <a:rPr lang="en-US" dirty="0"/>
              <a:t>Following is Fleury’s Algorithm for printing the Eulerian trail or cycle</a:t>
            </a:r>
          </a:p>
          <a:p>
            <a:endParaRPr lang="en-US" dirty="0"/>
          </a:p>
          <a:p>
            <a:pPr marL="285750" indent="-285750">
              <a:buFont typeface="Arial" panose="020B0604020202020204" pitchFamily="34" charset="0"/>
              <a:buChar char="•"/>
            </a:pPr>
            <a:r>
              <a:rPr lang="en-US" dirty="0"/>
              <a:t>Make sure the graph has either 0 or 2 odd vertices.</a:t>
            </a:r>
          </a:p>
          <a:p>
            <a:pPr marL="285750" indent="-285750">
              <a:buFont typeface="Arial" panose="020B0604020202020204" pitchFamily="34" charset="0"/>
              <a:buChar char="•"/>
            </a:pPr>
            <a:r>
              <a:rPr lang="en-US" dirty="0"/>
              <a:t>If there are 0 odd vertices, start anywhere. If there are 2 odd vertices, start at one of them.</a:t>
            </a:r>
          </a:p>
          <a:p>
            <a:pPr marL="285750" indent="-285750">
              <a:buFont typeface="Arial" panose="020B0604020202020204" pitchFamily="34" charset="0"/>
              <a:buChar char="•"/>
            </a:pPr>
            <a:r>
              <a:rPr lang="en-US" dirty="0"/>
              <a:t>Follow edges one at a time. If you have a choice between a bridge and a non-bridge, always choose the non-bridge.</a:t>
            </a:r>
          </a:p>
          <a:p>
            <a:pPr marL="285750" indent="-285750">
              <a:buFont typeface="Arial" panose="020B0604020202020204" pitchFamily="34" charset="0"/>
              <a:buChar char="•"/>
            </a:pPr>
            <a:r>
              <a:rPr lang="en-US" dirty="0"/>
              <a:t>Stop when you run out of edges.</a:t>
            </a:r>
          </a:p>
          <a:p>
            <a:r>
              <a:rPr lang="en-US" dirty="0"/>
              <a:t>The idea is, “don’t burn bridges“ so that we can come back to a vertex and traverse the remaining edges. For example, let us consider the following graph. </a:t>
            </a:r>
          </a:p>
        </p:txBody>
      </p:sp>
      <p:sp>
        <p:nvSpPr>
          <p:cNvPr id="7" name="TextBox 6">
            <a:extLst>
              <a:ext uri="{FF2B5EF4-FFF2-40B4-BE49-F238E27FC236}">
                <a16:creationId xmlns:a16="http://schemas.microsoft.com/office/drawing/2014/main" id="{A7264173-2957-5EDB-A8C2-977C9A2A9BD9}"/>
              </a:ext>
            </a:extLst>
          </p:cNvPr>
          <p:cNvSpPr txBox="1"/>
          <p:nvPr/>
        </p:nvSpPr>
        <p:spPr>
          <a:xfrm>
            <a:off x="0" y="133301"/>
            <a:ext cx="9144000" cy="523220"/>
          </a:xfrm>
          <a:prstGeom prst="rect">
            <a:avLst/>
          </a:prstGeom>
          <a:noFill/>
        </p:spPr>
        <p:txBody>
          <a:bodyPr wrap="square">
            <a:spAutoFit/>
          </a:bodyPr>
          <a:lstStyle/>
          <a:p>
            <a:pPr algn="ctr" fontAlgn="base"/>
            <a:r>
              <a:rPr lang="en-US" sz="2800" b="1" i="0" dirty="0">
                <a:solidFill>
                  <a:srgbClr val="FF0000"/>
                </a:solidFill>
                <a:effectLst/>
                <a:latin typeface="Source Sans Pro" panose="020B0604020202020204" pitchFamily="34" charset="0"/>
              </a:rPr>
              <a:t>Fleury’s Algorithm for printing Eulerian Path or Circuit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35680" y="4321800"/>
              <a:ext cx="3625920" cy="2286360"/>
            </p14:xfrm>
          </p:contentPart>
        </mc:Choice>
        <mc:Fallback xmlns="">
          <p:pic>
            <p:nvPicPr>
              <p:cNvPr id="2" name="Ink 1"/>
              <p:cNvPicPr/>
              <p:nvPr/>
            </p:nvPicPr>
            <p:blipFill>
              <a:blip r:embed="rId3"/>
              <a:stretch>
                <a:fillRect/>
              </a:stretch>
            </p:blipFill>
            <p:spPr>
              <a:xfrm>
                <a:off x="526320" y="4312440"/>
                <a:ext cx="3644640" cy="230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14240" y="660960"/>
              <a:ext cx="7581960" cy="5813280"/>
            </p14:xfrm>
          </p:contentPart>
        </mc:Choice>
        <mc:Fallback xmlns="">
          <p:pic>
            <p:nvPicPr>
              <p:cNvPr id="4" name="Ink 3"/>
              <p:cNvPicPr/>
              <p:nvPr/>
            </p:nvPicPr>
            <p:blipFill>
              <a:blip r:embed="rId5"/>
              <a:stretch>
                <a:fillRect/>
              </a:stretch>
            </p:blipFill>
            <p:spPr>
              <a:xfrm>
                <a:off x="704880" y="651600"/>
                <a:ext cx="7600680" cy="5832000"/>
              </a:xfrm>
              <a:prstGeom prst="rect">
                <a:avLst/>
              </a:prstGeom>
            </p:spPr>
          </p:pic>
        </mc:Fallback>
      </mc:AlternateContent>
    </p:spTree>
    <p:extLst>
      <p:ext uri="{BB962C8B-B14F-4D97-AF65-F5344CB8AC3E}">
        <p14:creationId xmlns:p14="http://schemas.microsoft.com/office/powerpoint/2010/main" val="1536942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7224"/>
            <a:ext cx="8229600" cy="426466"/>
          </a:xfrm>
        </p:spPr>
        <p:txBody>
          <a:bodyPr>
            <a:noAutofit/>
          </a:bodyPr>
          <a:lstStyle/>
          <a:p>
            <a:r>
              <a:rPr lang="en-US" sz="4400" b="1" dirty="0">
                <a:solidFill>
                  <a:srgbClr val="C00000"/>
                </a:solidFill>
                <a:effectLst>
                  <a:outerShdw blurRad="38100" dist="38100" dir="2700000" algn="tl">
                    <a:srgbClr val="000000">
                      <a:alpha val="43137"/>
                    </a:srgbClr>
                  </a:outerShdw>
                </a:effectLst>
              </a:rPr>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2059" y="490093"/>
            <a:ext cx="884682" cy="1034034"/>
          </a:xfrm>
          <a:prstGeom prst="rect">
            <a:avLst/>
          </a:prstGeom>
        </p:spPr>
      </p:pic>
      <p:sp>
        <p:nvSpPr>
          <p:cNvPr id="7" name="TextBox 6"/>
          <p:cNvSpPr txBox="1"/>
          <p:nvPr/>
        </p:nvSpPr>
        <p:spPr>
          <a:xfrm>
            <a:off x="6254609" y="600797"/>
            <a:ext cx="2057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3820674"/>
            <a:ext cx="4838700"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7409" y="5341913"/>
            <a:ext cx="2514600" cy="1369271"/>
          </a:xfrm>
          <a:prstGeom prst="rect">
            <a:avLst/>
          </a:prstGeom>
        </p:spPr>
      </p:pic>
      <p:sp>
        <p:nvSpPr>
          <p:cNvPr id="4" name="Rectangle 3"/>
          <p:cNvSpPr/>
          <p:nvPr/>
        </p:nvSpPr>
        <p:spPr>
          <a:xfrm>
            <a:off x="22514" y="1256012"/>
            <a:ext cx="8991600" cy="4770537"/>
          </a:xfrm>
          <a:prstGeom prst="rect">
            <a:avLst/>
          </a:prstGeom>
        </p:spPr>
        <p:txBody>
          <a:bodyPr wrap="square">
            <a:spAutoFit/>
          </a:bodyPr>
          <a:lstStyle/>
          <a:p>
            <a:r>
              <a:rPr lang="en-US" sz="2000" b="1" dirty="0"/>
              <a:t>Euler paths and circuits contained every edge only once.</a:t>
            </a:r>
          </a:p>
          <a:p>
            <a:r>
              <a:rPr lang="en-US" sz="2000" b="1" dirty="0"/>
              <a:t>     Now we look at paths and circuits that contain every vertex exactly once. </a:t>
            </a:r>
          </a:p>
          <a:p>
            <a:endParaRPr lang="en-US" sz="2000" dirty="0"/>
          </a:p>
          <a:p>
            <a:r>
              <a:rPr lang="en-US" sz="2000" dirty="0"/>
              <a:t>William Hamilton invented the Icosian puzzle in 1857. It consisted of a wooden dodecahedron (with 12 regular pentagons as faces),  illustrated in</a:t>
            </a:r>
          </a:p>
          <a:p>
            <a:r>
              <a:rPr lang="en-US" sz="2000" dirty="0"/>
              <a:t> (a), with a peg at each vertex, labeled with the names of different cities. String was used to used to plot a circuit visiting 20 cities exactly once. 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solution  (a Hamilton circuit) is given  here.</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098440" y="1571760"/>
              <a:ext cx="5563440" cy="3661560"/>
            </p14:xfrm>
          </p:contentPart>
        </mc:Choice>
        <mc:Fallback xmlns="">
          <p:pic>
            <p:nvPicPr>
              <p:cNvPr id="3" name="Ink 2"/>
              <p:cNvPicPr/>
              <p:nvPr/>
            </p:nvPicPr>
            <p:blipFill>
              <a:blip r:embed="rId6"/>
              <a:stretch>
                <a:fillRect/>
              </a:stretch>
            </p:blipFill>
            <p:spPr>
              <a:xfrm>
                <a:off x="2089080" y="1562400"/>
                <a:ext cx="5582160" cy="3680280"/>
              </a:xfrm>
              <a:prstGeom prst="rect">
                <a:avLst/>
              </a:prstGeom>
            </p:spPr>
          </p:pic>
        </mc:Fallback>
      </mc:AlternateContent>
    </p:spTree>
    <p:extLst>
      <p:ext uri="{BB962C8B-B14F-4D97-AF65-F5344CB8AC3E}">
        <p14:creationId xmlns:p14="http://schemas.microsoft.com/office/powerpoint/2010/main" val="379754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547689"/>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Hamilton Paths and Circuits</a:t>
            </a:r>
          </a:p>
        </p:txBody>
      </p:sp>
      <p:sp>
        <p:nvSpPr>
          <p:cNvPr id="3" name="Content Placeholder 2"/>
          <p:cNvSpPr>
            <a:spLocks noGrp="1"/>
          </p:cNvSpPr>
          <p:nvPr>
            <p:ph idx="1"/>
          </p:nvPr>
        </p:nvSpPr>
        <p:spPr>
          <a:xfrm>
            <a:off x="597548" y="1282799"/>
            <a:ext cx="7886700" cy="4351338"/>
          </a:xfrm>
        </p:spPr>
        <p:txBody>
          <a:bodyPr>
            <a:normAutofit lnSpcReduction="10000"/>
          </a:bodyPr>
          <a:lstStyle/>
          <a:p>
            <a:pPr indent="0">
              <a:lnSpc>
                <a:spcPct val="120000"/>
              </a:lnSpc>
              <a:buNone/>
            </a:pPr>
            <a:r>
              <a:rPr lang="en-US" sz="2400" b="1" dirty="0"/>
              <a:t>Definition</a:t>
            </a:r>
            <a:r>
              <a:rPr lang="en-US" sz="2400" dirty="0"/>
              <a:t>: A simple path in a graph </a:t>
            </a:r>
            <a:r>
              <a:rPr lang="en-US" sz="2400" i="1" dirty="0"/>
              <a:t>G</a:t>
            </a:r>
            <a:r>
              <a:rPr lang="en-US" sz="2400" dirty="0"/>
              <a:t> that passes through every vertex exactly once is called a </a:t>
            </a:r>
            <a:r>
              <a:rPr lang="en-US" sz="2400" i="1" dirty="0"/>
              <a:t>Hamilton path</a:t>
            </a:r>
            <a:r>
              <a:rPr lang="en-US" sz="2400" dirty="0"/>
              <a:t>, and a simple circuit in a graph </a:t>
            </a:r>
            <a:r>
              <a:rPr lang="en-US" sz="2400" i="1" dirty="0"/>
              <a:t>G </a:t>
            </a:r>
            <a:r>
              <a:rPr lang="en-US" sz="2400" dirty="0"/>
              <a:t>that passes through every vertex exactly once is called a </a:t>
            </a:r>
            <a:r>
              <a:rPr lang="en-US" sz="2400" i="1" dirty="0"/>
              <a:t>Hamilton circuit.  </a:t>
            </a:r>
          </a:p>
          <a:p>
            <a:pPr indent="0">
              <a:lnSpc>
                <a:spcPct val="120000"/>
              </a:lnSpc>
              <a:buNone/>
            </a:pPr>
            <a:endParaRPr lang="en-US" sz="2400" i="1" dirty="0"/>
          </a:p>
          <a:p>
            <a:pPr indent="0">
              <a:lnSpc>
                <a:spcPct val="120000"/>
              </a:lnSpc>
              <a:buNone/>
            </a:pPr>
            <a:r>
              <a:rPr lang="en-US" sz="2400" dirty="0"/>
              <a:t>That is, a simple path </a:t>
            </a:r>
            <a:r>
              <a:rPr lang="en-US" sz="2400" i="1" dirty="0"/>
              <a:t>x</a:t>
            </a:r>
            <a:r>
              <a:rPr lang="en-US" sz="2400" baseline="-25000" dirty="0">
                <a:latin typeface="Cambria Math" pitchFamily="18" charset="0"/>
                <a:ea typeface="Cambria Math" pitchFamily="18" charset="0"/>
              </a:rPr>
              <a:t>0</a:t>
            </a:r>
            <a:r>
              <a:rPr lang="en-US" sz="2400" dirty="0">
                <a:latin typeface="Cambria Math" pitchFamily="18" charset="0"/>
                <a:ea typeface="Cambria Math" pitchFamily="18" charset="0"/>
              </a:rPr>
              <a:t>,</a:t>
            </a:r>
            <a:r>
              <a:rPr lang="en-US" sz="2400" i="1" dirty="0"/>
              <a:t> x</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 </a:t>
            </a:r>
            <a:r>
              <a:rPr lang="en-US" sz="2400" i="1" dirty="0"/>
              <a:t>x</a:t>
            </a:r>
            <a:r>
              <a:rPr lang="en-US" sz="2400" i="1" baseline="-25000" dirty="0">
                <a:ea typeface="Cambria Math" pitchFamily="18" charset="0"/>
              </a:rPr>
              <a:t>n</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a:t>
            </a:r>
            <a:r>
              <a:rPr lang="en-US" sz="2400" i="1" dirty="0"/>
              <a:t> </a:t>
            </a:r>
            <a:r>
              <a:rPr lang="en-US" sz="2400" i="1" dirty="0" err="1"/>
              <a:t>x</a:t>
            </a:r>
            <a:r>
              <a:rPr lang="en-US" sz="2400" i="1" baseline="-25000" dirty="0" err="1">
                <a:ea typeface="Cambria Math" pitchFamily="18" charset="0"/>
              </a:rPr>
              <a:t>n</a:t>
            </a:r>
            <a:r>
              <a:rPr lang="en-US" sz="2400" dirty="0"/>
              <a:t> in the graph </a:t>
            </a:r>
            <a:r>
              <a:rPr lang="en-US" sz="2400" i="1" dirty="0"/>
              <a:t>G</a:t>
            </a:r>
            <a:r>
              <a:rPr lang="en-US" sz="2400" dirty="0"/>
              <a:t> = (</a:t>
            </a:r>
            <a:r>
              <a:rPr lang="en-US" sz="2400" i="1" dirty="0"/>
              <a:t>V</a:t>
            </a:r>
            <a:r>
              <a:rPr lang="en-US" sz="2400" dirty="0"/>
              <a:t>, </a:t>
            </a:r>
            <a:r>
              <a:rPr lang="en-US" sz="2400" i="1" dirty="0"/>
              <a:t>E</a:t>
            </a:r>
            <a:r>
              <a:rPr lang="en-US" sz="2400" dirty="0"/>
              <a:t>) is called a Hamilton path if </a:t>
            </a:r>
            <a:r>
              <a:rPr lang="en-US" sz="2400" i="1" dirty="0"/>
              <a:t>V</a:t>
            </a:r>
            <a:r>
              <a:rPr lang="en-US" sz="2400" dirty="0"/>
              <a:t> = {</a:t>
            </a:r>
            <a:r>
              <a:rPr lang="en-US" sz="2400" i="1" dirty="0"/>
              <a:t>x</a:t>
            </a:r>
            <a:r>
              <a:rPr lang="en-US" sz="2400" baseline="-25000" dirty="0">
                <a:latin typeface="Cambria Math" pitchFamily="18" charset="0"/>
                <a:ea typeface="Cambria Math" pitchFamily="18" charset="0"/>
              </a:rPr>
              <a:t>0</a:t>
            </a:r>
            <a:r>
              <a:rPr lang="en-US" sz="2400" dirty="0">
                <a:latin typeface="Cambria Math" pitchFamily="18" charset="0"/>
                <a:ea typeface="Cambria Math" pitchFamily="18" charset="0"/>
              </a:rPr>
              <a:t>,</a:t>
            </a:r>
            <a:r>
              <a:rPr lang="en-US" sz="2400" i="1" dirty="0"/>
              <a:t> x</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 , </a:t>
            </a:r>
            <a:r>
              <a:rPr lang="en-US" sz="2400" i="1" dirty="0"/>
              <a:t>x</a:t>
            </a:r>
            <a:r>
              <a:rPr lang="en-US" sz="2400" i="1" baseline="-25000" dirty="0">
                <a:ea typeface="Cambria Math" pitchFamily="18" charset="0"/>
              </a:rPr>
              <a:t>n</a:t>
            </a:r>
            <a:r>
              <a:rPr lang="en-US" sz="2400" baseline="-25000" dirty="0">
                <a:latin typeface="Cambria Math" pitchFamily="18" charset="0"/>
                <a:ea typeface="Cambria Math" pitchFamily="18" charset="0"/>
              </a:rPr>
              <a:t>-1,</a:t>
            </a:r>
            <a:r>
              <a:rPr lang="en-US" sz="2400" i="1" dirty="0"/>
              <a:t> </a:t>
            </a:r>
            <a:r>
              <a:rPr lang="en-US" sz="2400" i="1" dirty="0" err="1"/>
              <a:t>x</a:t>
            </a:r>
            <a:r>
              <a:rPr lang="en-US" sz="2400" i="1" baseline="-25000" dirty="0" err="1">
                <a:ea typeface="Cambria Math" pitchFamily="18" charset="0"/>
              </a:rPr>
              <a:t>n</a:t>
            </a:r>
            <a:r>
              <a:rPr lang="en-US" sz="2400" dirty="0"/>
              <a:t> } and </a:t>
            </a:r>
            <a:r>
              <a:rPr lang="en-US" sz="2400" i="1" dirty="0"/>
              <a:t>x</a:t>
            </a:r>
            <a:r>
              <a:rPr lang="en-US" sz="2400" i="1" baseline="-25000" dirty="0"/>
              <a:t>i</a:t>
            </a:r>
            <a:r>
              <a:rPr lang="en-US" sz="2400" i="1" dirty="0"/>
              <a:t> ≠</a:t>
            </a:r>
            <a:r>
              <a:rPr lang="en-US" sz="2400" dirty="0"/>
              <a:t> </a:t>
            </a:r>
            <a:r>
              <a:rPr lang="en-US" sz="2400" i="1" dirty="0" err="1"/>
              <a:t>x</a:t>
            </a:r>
            <a:r>
              <a:rPr lang="en-US" sz="2400" i="1" baseline="-25000" dirty="0" err="1"/>
              <a:t>j</a:t>
            </a:r>
            <a:r>
              <a:rPr lang="en-US" sz="2400" dirty="0"/>
              <a:t> for  </a:t>
            </a:r>
            <a:r>
              <a:rPr lang="en-US" sz="2400" dirty="0">
                <a:latin typeface="Cambria Math" pitchFamily="18" charset="0"/>
                <a:ea typeface="Cambria Math" pitchFamily="18" charset="0"/>
              </a:rPr>
              <a:t>0≤</a:t>
            </a:r>
            <a:r>
              <a:rPr lang="en-US" sz="2400" dirty="0"/>
              <a:t> </a:t>
            </a:r>
            <a:r>
              <a:rPr lang="en-US" sz="2400" i="1" dirty="0" err="1"/>
              <a:t>i</a:t>
            </a:r>
            <a:r>
              <a:rPr lang="en-US" sz="2400" dirty="0"/>
              <a:t> &lt; </a:t>
            </a:r>
            <a:r>
              <a:rPr lang="en-US" sz="2400" i="1" dirty="0"/>
              <a:t>j</a:t>
            </a:r>
            <a:r>
              <a:rPr lang="en-US" sz="2400" dirty="0"/>
              <a:t> </a:t>
            </a:r>
            <a:r>
              <a:rPr lang="en-US" sz="2400" dirty="0">
                <a:latin typeface="Cambria Math" pitchFamily="18" charset="0"/>
                <a:ea typeface="Cambria Math" pitchFamily="18" charset="0"/>
              </a:rPr>
              <a:t>≤ </a:t>
            </a:r>
            <a:r>
              <a:rPr lang="en-US" sz="2400" i="1" dirty="0"/>
              <a:t>n</a:t>
            </a:r>
            <a:r>
              <a:rPr lang="en-US" sz="2400" dirty="0"/>
              <a:t>, and the simple circuit </a:t>
            </a:r>
            <a:r>
              <a:rPr lang="en-US" sz="2400" i="1" dirty="0"/>
              <a:t>x</a:t>
            </a:r>
            <a:r>
              <a:rPr lang="en-US" sz="2400" baseline="-25000" dirty="0">
                <a:latin typeface="Cambria Math" pitchFamily="18" charset="0"/>
                <a:ea typeface="Cambria Math" pitchFamily="18" charset="0"/>
              </a:rPr>
              <a:t>0</a:t>
            </a:r>
            <a:r>
              <a:rPr lang="en-US" sz="2400" dirty="0">
                <a:latin typeface="Cambria Math" pitchFamily="18" charset="0"/>
                <a:ea typeface="Cambria Math" pitchFamily="18" charset="0"/>
              </a:rPr>
              <a:t>,</a:t>
            </a:r>
            <a:r>
              <a:rPr lang="en-US" sz="2400" i="1" dirty="0"/>
              <a:t> x</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 </a:t>
            </a:r>
            <a:r>
              <a:rPr lang="en-US" sz="2400" i="1" dirty="0"/>
              <a:t>x</a:t>
            </a:r>
            <a:r>
              <a:rPr lang="en-US" sz="2400" i="1" baseline="-25000" dirty="0">
                <a:ea typeface="Cambria Math" pitchFamily="18" charset="0"/>
              </a:rPr>
              <a:t>n</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a:t>
            </a:r>
            <a:r>
              <a:rPr lang="en-US" sz="2400" i="1" dirty="0"/>
              <a:t> </a:t>
            </a:r>
            <a:r>
              <a:rPr lang="en-US" sz="2400" i="1" dirty="0" err="1"/>
              <a:t>x</a:t>
            </a:r>
            <a:r>
              <a:rPr lang="en-US" sz="2400" i="1" baseline="-25000" dirty="0" err="1">
                <a:ea typeface="Cambria Math" pitchFamily="18" charset="0"/>
              </a:rPr>
              <a:t>n</a:t>
            </a:r>
            <a:r>
              <a:rPr lang="en-US" sz="2400" dirty="0"/>
              <a:t>,</a:t>
            </a:r>
            <a:r>
              <a:rPr lang="en-US" sz="2400" i="1" dirty="0"/>
              <a:t> x</a:t>
            </a:r>
            <a:r>
              <a:rPr lang="en-US" sz="2400" baseline="-25000" dirty="0">
                <a:latin typeface="Cambria Math" pitchFamily="18" charset="0"/>
                <a:ea typeface="Cambria Math" pitchFamily="18" charset="0"/>
              </a:rPr>
              <a:t>0                         </a:t>
            </a:r>
            <a:r>
              <a:rPr lang="en-US" sz="2400" dirty="0"/>
              <a:t>(with </a:t>
            </a:r>
            <a:r>
              <a:rPr lang="en-US" sz="2400" i="1" dirty="0"/>
              <a:t>n</a:t>
            </a:r>
            <a:r>
              <a:rPr lang="en-US" sz="2400" dirty="0"/>
              <a:t> &gt; </a:t>
            </a:r>
            <a:r>
              <a:rPr lang="en-US" sz="2400" dirty="0">
                <a:latin typeface="Cambria Math" pitchFamily="18" charset="0"/>
                <a:ea typeface="Cambria Math" pitchFamily="18" charset="0"/>
              </a:rPr>
              <a:t>0</a:t>
            </a:r>
            <a:r>
              <a:rPr lang="en-US" sz="2400" dirty="0"/>
              <a:t>) is a Hamilton circuit if   </a:t>
            </a:r>
            <a:r>
              <a:rPr lang="en-US" sz="2400" i="1" dirty="0"/>
              <a:t>x</a:t>
            </a:r>
            <a:r>
              <a:rPr lang="en-US" sz="2400" baseline="-25000" dirty="0">
                <a:latin typeface="Cambria Math" pitchFamily="18" charset="0"/>
                <a:ea typeface="Cambria Math" pitchFamily="18" charset="0"/>
              </a:rPr>
              <a:t>0</a:t>
            </a:r>
            <a:r>
              <a:rPr lang="en-US" sz="2400" dirty="0">
                <a:latin typeface="Cambria Math" pitchFamily="18" charset="0"/>
                <a:ea typeface="Cambria Math" pitchFamily="18" charset="0"/>
              </a:rPr>
              <a:t>,</a:t>
            </a:r>
            <a:r>
              <a:rPr lang="en-US" sz="2400" i="1" dirty="0"/>
              <a:t> x</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 , </a:t>
            </a:r>
            <a:r>
              <a:rPr lang="en-US" sz="2400" i="1" dirty="0"/>
              <a:t>x</a:t>
            </a:r>
            <a:r>
              <a:rPr lang="en-US" sz="2400" i="1" baseline="-25000" dirty="0">
                <a:ea typeface="Cambria Math" pitchFamily="18" charset="0"/>
              </a:rPr>
              <a:t>n</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a:t>
            </a:r>
            <a:r>
              <a:rPr lang="en-US" sz="2400" i="1" dirty="0"/>
              <a:t> </a:t>
            </a:r>
            <a:r>
              <a:rPr lang="en-US" sz="2400" i="1" dirty="0" err="1"/>
              <a:t>x</a:t>
            </a:r>
            <a:r>
              <a:rPr lang="en-US" sz="2400" i="1" baseline="-25000" dirty="0" err="1">
                <a:ea typeface="Cambria Math" pitchFamily="18" charset="0"/>
              </a:rPr>
              <a:t>n</a:t>
            </a:r>
            <a:r>
              <a:rPr lang="en-US" sz="2400" dirty="0"/>
              <a:t> is a Hamilton path.</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32240" y="2107440"/>
              <a:ext cx="7608600" cy="3589920"/>
            </p14:xfrm>
          </p:contentPart>
        </mc:Choice>
        <mc:Fallback xmlns="">
          <p:pic>
            <p:nvPicPr>
              <p:cNvPr id="5" name="Ink 4"/>
              <p:cNvPicPr/>
              <p:nvPr/>
            </p:nvPicPr>
            <p:blipFill>
              <a:blip r:embed="rId3"/>
              <a:stretch>
                <a:fillRect/>
              </a:stretch>
            </p:blipFill>
            <p:spPr>
              <a:xfrm>
                <a:off x="722880" y="2098080"/>
                <a:ext cx="7627320" cy="3608640"/>
              </a:xfrm>
              <a:prstGeom prst="rect">
                <a:avLst/>
              </a:prstGeom>
            </p:spPr>
          </p:pic>
        </mc:Fallback>
      </mc:AlternateContent>
    </p:spTree>
    <p:extLst>
      <p:ext uri="{BB962C8B-B14F-4D97-AF65-F5344CB8AC3E}">
        <p14:creationId xmlns:p14="http://schemas.microsoft.com/office/powerpoint/2010/main" val="75049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431" y="206829"/>
            <a:ext cx="7886700" cy="1325563"/>
          </a:xfrm>
        </p:spPr>
        <p:txBody>
          <a:bodyPr>
            <a:normAutofit/>
          </a:bodyPr>
          <a:lstStyle/>
          <a:p>
            <a:r>
              <a:rPr lang="en-US" b="1" dirty="0">
                <a:effectLst>
                  <a:outerShdw blurRad="38100" dist="38100" dir="2700000" algn="tl">
                    <a:srgbClr val="000000">
                      <a:alpha val="43137"/>
                    </a:srgbClr>
                  </a:outerShdw>
                </a:effectLst>
              </a:rPr>
              <a:t>Graph Models: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Computer Networks (</a:t>
            </a:r>
            <a:r>
              <a:rPr lang="en-US" b="1" i="1" dirty="0">
                <a:effectLst>
                  <a:outerShdw blurRad="38100" dist="38100" dir="2700000" algn="tl">
                    <a:srgbClr val="000000">
                      <a:alpha val="43137"/>
                    </a:srgbClr>
                  </a:outerShdw>
                </a:effectLst>
              </a:rPr>
              <a:t>continued</a:t>
            </a:r>
            <a:r>
              <a:rPr lang="en-US" b="1" dirty="0">
                <a:effectLst>
                  <a:outerShdw blurRad="38100" dist="38100" dir="2700000" algn="tl">
                    <a:srgbClr val="000000">
                      <a:alpha val="43137"/>
                    </a:srgbClr>
                  </a:outerShdw>
                </a:effectLst>
              </a:rPr>
              <a:t>)</a:t>
            </a:r>
          </a:p>
        </p:txBody>
      </p:sp>
      <p:sp>
        <p:nvSpPr>
          <p:cNvPr id="3" name="Content Placeholder 2"/>
          <p:cNvSpPr>
            <a:spLocks noGrp="1"/>
          </p:cNvSpPr>
          <p:nvPr>
            <p:ph idx="1"/>
          </p:nvPr>
        </p:nvSpPr>
        <p:spPr/>
        <p:txBody>
          <a:bodyPr>
            <a:normAutofit/>
          </a:bodyPr>
          <a:lstStyle/>
          <a:p>
            <a:r>
              <a:rPr lang="en-US" sz="2400" dirty="0"/>
              <a:t>To model  a computer network where we care about the number of links between data centers, we use a multigraph. </a:t>
            </a:r>
          </a:p>
          <a:p>
            <a:endParaRPr lang="en-US" sz="2400" dirty="0"/>
          </a:p>
          <a:p>
            <a:endParaRPr lang="en-US" sz="2400" dirty="0"/>
          </a:p>
        </p:txBody>
      </p:sp>
      <p:pic>
        <p:nvPicPr>
          <p:cNvPr id="4" name="Picture 3" descr="09002.jpg"/>
          <p:cNvPicPr>
            <a:picLocks noChangeAspect="1"/>
          </p:cNvPicPr>
          <p:nvPr/>
        </p:nvPicPr>
        <p:blipFill>
          <a:blip r:embed="rId2" cstate="print"/>
          <a:stretch>
            <a:fillRect/>
          </a:stretch>
        </p:blipFill>
        <p:spPr>
          <a:xfrm>
            <a:off x="381000" y="2819400"/>
            <a:ext cx="7810500" cy="309605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01840" y="4339800"/>
              <a:ext cx="2036520" cy="1215000"/>
            </p14:xfrm>
          </p:contentPart>
        </mc:Choice>
        <mc:Fallback xmlns="">
          <p:pic>
            <p:nvPicPr>
              <p:cNvPr id="5" name="Ink 4"/>
              <p:cNvPicPr/>
              <p:nvPr/>
            </p:nvPicPr>
            <p:blipFill>
              <a:blip r:embed="rId4"/>
              <a:stretch>
                <a:fillRect/>
              </a:stretch>
            </p:blipFill>
            <p:spPr>
              <a:xfrm>
                <a:off x="1392480" y="4330440"/>
                <a:ext cx="2055240" cy="1233720"/>
              </a:xfrm>
              <a:prstGeom prst="rect">
                <a:avLst/>
              </a:prstGeom>
            </p:spPr>
          </p:pic>
        </mc:Fallback>
      </mc:AlternateContent>
    </p:spTree>
    <p:extLst>
      <p:ext uri="{BB962C8B-B14F-4D97-AF65-F5344CB8AC3E}">
        <p14:creationId xmlns:p14="http://schemas.microsoft.com/office/powerpoint/2010/main" val="2785303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547689"/>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Hamilton Paths and Circuits</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2050" name="Picture 2" descr="Royal Irish Academy Library on Twitter: &quot;The Icosian Game - a mathematical  board game devised by Sir William Rowan Hamilton, MRIA in 1857.  #archivescience #explorearchives https://t.co/M4VAXlygFu&quot; / Twitte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97137" y="787599"/>
            <a:ext cx="7349724" cy="53530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12680" y="3777120"/>
              <a:ext cx="2393640" cy="830880"/>
            </p14:xfrm>
          </p:contentPart>
        </mc:Choice>
        <mc:Fallback xmlns="">
          <p:pic>
            <p:nvPicPr>
              <p:cNvPr id="3" name="Ink 2"/>
              <p:cNvPicPr/>
              <p:nvPr/>
            </p:nvPicPr>
            <p:blipFill>
              <a:blip r:embed="rId5"/>
              <a:stretch>
                <a:fillRect/>
              </a:stretch>
            </p:blipFill>
            <p:spPr>
              <a:xfrm>
                <a:off x="2803320" y="3767760"/>
                <a:ext cx="2412360" cy="849600"/>
              </a:xfrm>
              <a:prstGeom prst="rect">
                <a:avLst/>
              </a:prstGeom>
            </p:spPr>
          </p:pic>
        </mc:Fallback>
      </mc:AlternateContent>
    </p:spTree>
    <p:extLst>
      <p:ext uri="{BB962C8B-B14F-4D97-AF65-F5344CB8AC3E}">
        <p14:creationId xmlns:p14="http://schemas.microsoft.com/office/powerpoint/2010/main" val="895222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64477"/>
            <a:ext cx="8229600" cy="743712"/>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Hamilton Paths and Circuits</a:t>
            </a:r>
          </a:p>
        </p:txBody>
      </p:sp>
      <p:sp>
        <p:nvSpPr>
          <p:cNvPr id="3" name="Content Placeholder 2"/>
          <p:cNvSpPr>
            <a:spLocks noGrp="1"/>
          </p:cNvSpPr>
          <p:nvPr>
            <p:ph idx="1"/>
          </p:nvPr>
        </p:nvSpPr>
        <p:spPr>
          <a:xfrm>
            <a:off x="457200" y="1600200"/>
            <a:ext cx="8382000" cy="5029200"/>
          </a:xfrm>
        </p:spPr>
        <p:txBody>
          <a:bodyPr>
            <a:normAutofit/>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r>
              <a:rPr lang="en-US" b="1" dirty="0"/>
              <a:t>Solution</a:t>
            </a:r>
            <a:r>
              <a:rPr lang="en-US" dirty="0"/>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14600"/>
            <a:ext cx="7239000" cy="16383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794880" y="1937880"/>
              <a:ext cx="8170920" cy="3750840"/>
            </p14:xfrm>
          </p:contentPart>
        </mc:Choice>
        <mc:Fallback xmlns="">
          <p:pic>
            <p:nvPicPr>
              <p:cNvPr id="6" name="Ink 5"/>
              <p:cNvPicPr/>
              <p:nvPr/>
            </p:nvPicPr>
            <p:blipFill>
              <a:blip r:embed="rId4"/>
              <a:stretch>
                <a:fillRect/>
              </a:stretch>
            </p:blipFill>
            <p:spPr>
              <a:xfrm>
                <a:off x="785520" y="1928520"/>
                <a:ext cx="8189640" cy="3769560"/>
              </a:xfrm>
              <a:prstGeom prst="rect">
                <a:avLst/>
              </a:prstGeom>
            </p:spPr>
          </p:pic>
        </mc:Fallback>
      </mc:AlternateContent>
    </p:spTree>
    <p:extLst>
      <p:ext uri="{BB962C8B-B14F-4D97-AF65-F5344CB8AC3E}">
        <p14:creationId xmlns:p14="http://schemas.microsoft.com/office/powerpoint/2010/main" val="27480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978"/>
            <a:ext cx="7886700" cy="1325563"/>
          </a:xfrm>
        </p:spPr>
        <p:txBody>
          <a:bodyPr>
            <a:normAutofit/>
          </a:bodyPr>
          <a:lstStyle/>
          <a:p>
            <a:r>
              <a:rPr lang="en-US" b="1" dirty="0">
                <a:solidFill>
                  <a:srgbClr val="C00000"/>
                </a:solidFill>
                <a:effectLst>
                  <a:outerShdw blurRad="38100" dist="38100" dir="2700000" algn="tl">
                    <a:srgbClr val="000000">
                      <a:alpha val="43137"/>
                    </a:srgbClr>
                  </a:outerShdw>
                </a:effectLst>
              </a:rPr>
              <a:t>Necessary Conditions for</a:t>
            </a:r>
            <a:br>
              <a:rPr lang="en-US" b="1" dirty="0">
                <a:solidFill>
                  <a:srgbClr val="C00000"/>
                </a:solidFill>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Hamilton Circuits</a:t>
            </a:r>
          </a:p>
        </p:txBody>
      </p:sp>
      <p:sp>
        <p:nvSpPr>
          <p:cNvPr id="18" name="Content Placeholder 2"/>
          <p:cNvSpPr>
            <a:spLocks noGrp="1"/>
          </p:cNvSpPr>
          <p:nvPr>
            <p:ph idx="1"/>
          </p:nvPr>
        </p:nvSpPr>
        <p:spPr/>
        <p:txBody>
          <a:bodyPr>
            <a:normAutofit lnSpcReduction="1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Rectangle 7">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9280" y="2366280"/>
              <a:ext cx="7938720" cy="3340080"/>
            </p14:xfrm>
          </p:contentPart>
        </mc:Choice>
        <mc:Fallback xmlns="">
          <p:pic>
            <p:nvPicPr>
              <p:cNvPr id="3" name="Ink 2"/>
              <p:cNvPicPr/>
              <p:nvPr/>
            </p:nvPicPr>
            <p:blipFill>
              <a:blip r:embed="rId5"/>
              <a:stretch>
                <a:fillRect/>
              </a:stretch>
            </p:blipFill>
            <p:spPr>
              <a:xfrm>
                <a:off x="79920" y="2356920"/>
                <a:ext cx="7957440" cy="3358800"/>
              </a:xfrm>
              <a:prstGeom prst="rect">
                <a:avLst/>
              </a:prstGeom>
            </p:spPr>
          </p:pic>
        </mc:Fallback>
      </mc:AlternateContent>
    </p:spTree>
    <p:extLst>
      <p:ext uri="{BB962C8B-B14F-4D97-AF65-F5344CB8AC3E}">
        <p14:creationId xmlns:p14="http://schemas.microsoft.com/office/powerpoint/2010/main" val="26140192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888" y="228600"/>
            <a:ext cx="7886700" cy="533400"/>
          </a:xfrm>
        </p:spPr>
        <p:txBody>
          <a:bodyPr>
            <a:normAutofit/>
          </a:bodyPr>
          <a:lstStyle/>
          <a:p>
            <a:pPr algn="ctr"/>
            <a:r>
              <a:rPr lang="en-US" sz="3200" b="1" dirty="0">
                <a:solidFill>
                  <a:srgbClr val="C00000"/>
                </a:solidFill>
                <a:effectLst>
                  <a:outerShdw blurRad="38100" dist="38100" dir="2700000" algn="tl">
                    <a:srgbClr val="000000">
                      <a:alpha val="43137"/>
                    </a:srgbClr>
                  </a:outerShdw>
                </a:effectLst>
              </a:rPr>
              <a:t>Applications of Hamilton Paths and Circuits</a:t>
            </a:r>
          </a:p>
        </p:txBody>
      </p:sp>
      <p:sp>
        <p:nvSpPr>
          <p:cNvPr id="3" name="Content Placeholder 2"/>
          <p:cNvSpPr>
            <a:spLocks noGrp="1"/>
          </p:cNvSpPr>
          <p:nvPr>
            <p:ph idx="1"/>
          </p:nvPr>
        </p:nvSpPr>
        <p:spPr>
          <a:xfrm>
            <a:off x="298938" y="1066800"/>
            <a:ext cx="8610600" cy="4351338"/>
          </a:xfrm>
        </p:spPr>
        <p:txBody>
          <a:bodyPr>
            <a:noAutofit/>
          </a:bodyPr>
          <a:lstStyle/>
          <a:p>
            <a:r>
              <a:rPr lang="en-US" sz="2400" dirty="0"/>
              <a:t>Applications that ask for a path or a circuit that visits each intersection of a city, each place pipelines intersect in a utility grid, or each node in a communications network exactly once, can be solved by finding a Hamilton path in the appropriate graph.</a:t>
            </a:r>
          </a:p>
          <a:p>
            <a:endParaRPr lang="en-US" sz="2400" dirty="0"/>
          </a:p>
          <a:p>
            <a:r>
              <a:rPr lang="en-US" sz="2400" dirty="0"/>
              <a:t>The famous </a:t>
            </a:r>
            <a:r>
              <a:rPr lang="en-US" sz="2400" i="1" dirty="0"/>
              <a:t>traveling salesperson problem </a:t>
            </a:r>
            <a:r>
              <a:rPr lang="en-US" sz="2400" dirty="0"/>
              <a:t>(</a:t>
            </a:r>
            <a:r>
              <a:rPr lang="en-US" sz="2400" i="1" dirty="0"/>
              <a:t>TSP</a:t>
            </a:r>
            <a:r>
              <a:rPr lang="en-US" sz="2400" dirty="0"/>
              <a:t>) asks for the shortest route a traveling salesperson should take to visit a set of cities. This problem reduces to finding a Hamilton circuit such that the total sum of the weights of its edges is as small as possible.</a:t>
            </a:r>
          </a:p>
          <a:p>
            <a:endParaRPr lang="en-US" sz="2400" dirty="0"/>
          </a:p>
          <a:p>
            <a:r>
              <a:rPr lang="en-US" sz="2400" dirty="0"/>
              <a:t>A family of binary codes, known as </a:t>
            </a:r>
            <a:r>
              <a:rPr lang="en-US" sz="2400" i="1" dirty="0"/>
              <a:t>Gray codes</a:t>
            </a:r>
            <a:r>
              <a:rPr lang="en-US" sz="2400" dirty="0"/>
              <a:t>, which minimize the effect of transmission errors, correspond to Hamilton circuits in the </a:t>
            </a:r>
            <a:r>
              <a:rPr lang="en-US" sz="2400" i="1" dirty="0"/>
              <a:t>n</a:t>
            </a:r>
            <a:r>
              <a:rPr lang="en-US" sz="2400" dirty="0"/>
              <a:t>-cube </a:t>
            </a:r>
            <a:r>
              <a:rPr lang="en-US" sz="2400" i="1" dirty="0"/>
              <a:t>Q</a:t>
            </a:r>
            <a:r>
              <a:rPr lang="en-US" sz="2400" i="1" baseline="-25000" dirty="0"/>
              <a:t>n.</a:t>
            </a:r>
            <a:endParaRPr lang="en-US" sz="2400" dirty="0"/>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43000" y="1723320"/>
              <a:ext cx="7099560" cy="4143960"/>
            </p14:xfrm>
          </p:contentPart>
        </mc:Choice>
        <mc:Fallback xmlns="">
          <p:pic>
            <p:nvPicPr>
              <p:cNvPr id="5" name="Ink 4"/>
              <p:cNvPicPr/>
              <p:nvPr/>
            </p:nvPicPr>
            <p:blipFill>
              <a:blip r:embed="rId3"/>
              <a:stretch>
                <a:fillRect/>
              </a:stretch>
            </p:blipFill>
            <p:spPr>
              <a:xfrm>
                <a:off x="1133640" y="1713960"/>
                <a:ext cx="7118280" cy="4162680"/>
              </a:xfrm>
              <a:prstGeom prst="rect">
                <a:avLst/>
              </a:prstGeom>
            </p:spPr>
          </p:pic>
        </mc:Fallback>
      </mc:AlternateContent>
    </p:spTree>
    <p:extLst>
      <p:ext uri="{BB962C8B-B14F-4D97-AF65-F5344CB8AC3E}">
        <p14:creationId xmlns:p14="http://schemas.microsoft.com/office/powerpoint/2010/main" val="3040958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8153400" cy="1828800"/>
          </a:xfrm>
        </p:spPr>
        <p:txBody>
          <a:bodyPr>
            <a:noAutofit/>
          </a:bodyPr>
          <a:lstStyle/>
          <a:p>
            <a:r>
              <a:rPr lang="en-US" sz="5400" b="1" dirty="0">
                <a:solidFill>
                  <a:srgbClr val="C00000"/>
                </a:solidFill>
                <a:effectLst>
                  <a:outerShdw blurRad="38100" dist="38100" dir="2700000" algn="tl">
                    <a:srgbClr val="000000">
                      <a:alpha val="43137"/>
                    </a:srgbClr>
                  </a:outerShdw>
                </a:effectLst>
              </a:rPr>
              <a:t>ISOMORPHISM OF GRAPHS</a:t>
            </a:r>
          </a:p>
        </p:txBody>
      </p:sp>
      <p:sp>
        <p:nvSpPr>
          <p:cNvPr id="3" name="Subtitle 2"/>
          <p:cNvSpPr>
            <a:spLocks noGrp="1"/>
          </p:cNvSpPr>
          <p:nvPr>
            <p:ph type="subTitle" idx="1"/>
          </p:nvPr>
        </p:nvSpPr>
        <p:spPr/>
        <p:txBody>
          <a:bodyPr>
            <a:normAutofit/>
          </a:bodyPr>
          <a:lstStyle/>
          <a:p>
            <a:r>
              <a:rPr lang="en-US" sz="4000" b="1" dirty="0">
                <a:solidFill>
                  <a:srgbClr val="00B050"/>
                </a:solidFill>
                <a:effectLst>
                  <a:outerShdw blurRad="38100" dist="38100" dir="2700000" algn="tl">
                    <a:srgbClr val="000000">
                      <a:alpha val="43137"/>
                    </a:srgbClr>
                  </a:outerShdw>
                </a:effectLst>
              </a:rPr>
              <a:t>Section </a:t>
            </a:r>
            <a:r>
              <a:rPr lang="en-US" sz="4000" b="1" dirty="0">
                <a:solidFill>
                  <a:srgbClr val="00B050"/>
                </a:solidFill>
                <a:effectLst>
                  <a:outerShdw blurRad="38100" dist="38100" dir="2700000" algn="tl">
                    <a:srgbClr val="000000">
                      <a:alpha val="43137"/>
                    </a:srgbClr>
                  </a:outerShdw>
                </a:effectLst>
                <a:latin typeface="Cambria Math" pitchFamily="18" charset="0"/>
                <a:ea typeface="Cambria Math" pitchFamily="18" charset="0"/>
              </a:rPr>
              <a:t>10.3</a:t>
            </a:r>
          </a:p>
        </p:txBody>
      </p:sp>
    </p:spTree>
    <p:extLst>
      <p:ext uri="{BB962C8B-B14F-4D97-AF65-F5344CB8AC3E}">
        <p14:creationId xmlns:p14="http://schemas.microsoft.com/office/powerpoint/2010/main" val="1428915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16" y="76200"/>
            <a:ext cx="7886700" cy="623889"/>
          </a:xfrm>
        </p:spPr>
        <p:txBody>
          <a:bodyPr>
            <a:normAutofit fontScale="90000"/>
          </a:bodyPr>
          <a:lstStyle/>
          <a:p>
            <a:pPr algn="ctr"/>
            <a:r>
              <a:rPr lang="en-US" sz="4400" b="1" dirty="0">
                <a:solidFill>
                  <a:srgbClr val="C00000"/>
                </a:solidFill>
                <a:effectLst>
                  <a:outerShdw blurRad="38100" dist="38100" dir="2700000" algn="tl">
                    <a:srgbClr val="000000">
                      <a:alpha val="43137"/>
                    </a:srgbClr>
                  </a:outerShdw>
                </a:effectLst>
              </a:rPr>
              <a:t>Isomorphism of Graphs</a:t>
            </a:r>
          </a:p>
        </p:txBody>
      </p:sp>
      <p:sp>
        <p:nvSpPr>
          <p:cNvPr id="3" name="Content Placeholder 2"/>
          <p:cNvSpPr>
            <a:spLocks noGrp="1"/>
          </p:cNvSpPr>
          <p:nvPr>
            <p:ph idx="1"/>
          </p:nvPr>
        </p:nvSpPr>
        <p:spPr>
          <a:xfrm>
            <a:off x="61877" y="707016"/>
            <a:ext cx="9020243" cy="4114800"/>
          </a:xfrm>
        </p:spPr>
        <p:txBody>
          <a:bodyPr>
            <a:noAutofit/>
          </a:bodyPr>
          <a:lstStyle/>
          <a:p>
            <a:pPr indent="0" algn="just">
              <a:lnSpc>
                <a:spcPct val="110000"/>
              </a:lnSpc>
              <a:buNone/>
            </a:pPr>
            <a:r>
              <a:rPr lang="en-US" sz="2800" b="1" dirty="0"/>
              <a:t>Definition</a:t>
            </a:r>
            <a:r>
              <a:rPr lang="en-US" sz="2800" dirty="0"/>
              <a:t>: The simple graphs </a:t>
            </a:r>
            <a:r>
              <a:rPr lang="en-US" sz="2800" b="1" i="1" dirty="0"/>
              <a:t>G</a:t>
            </a:r>
            <a:r>
              <a:rPr lang="en-US" sz="2800" b="1" baseline="-25000" dirty="0">
                <a:latin typeface="Cambria Math" pitchFamily="18" charset="0"/>
                <a:ea typeface="Cambria Math" pitchFamily="18" charset="0"/>
              </a:rPr>
              <a:t>1</a:t>
            </a:r>
            <a:r>
              <a:rPr lang="en-US" sz="2800" b="1" i="1" dirty="0"/>
              <a:t> = </a:t>
            </a:r>
            <a:r>
              <a:rPr lang="en-US" sz="2800" b="1" dirty="0"/>
              <a:t>(</a:t>
            </a:r>
            <a:r>
              <a:rPr lang="en-US" sz="2800" b="1" i="1" dirty="0"/>
              <a:t>V</a:t>
            </a:r>
            <a:r>
              <a:rPr lang="en-US" sz="2800" b="1" baseline="-25000" dirty="0">
                <a:latin typeface="Cambria Math" pitchFamily="18" charset="0"/>
                <a:ea typeface="Cambria Math" pitchFamily="18" charset="0"/>
              </a:rPr>
              <a:t>1</a:t>
            </a:r>
            <a:r>
              <a:rPr lang="en-US" sz="2800" b="1" i="1" dirty="0"/>
              <a:t>, E</a:t>
            </a:r>
            <a:r>
              <a:rPr lang="en-US" sz="2800" b="1" baseline="-25000" dirty="0">
                <a:latin typeface="Cambria Math" pitchFamily="18" charset="0"/>
                <a:ea typeface="Cambria Math" pitchFamily="18" charset="0"/>
              </a:rPr>
              <a:t>1</a:t>
            </a:r>
            <a:r>
              <a:rPr lang="en-US" sz="2800" b="1" dirty="0"/>
              <a:t>)</a:t>
            </a:r>
            <a:r>
              <a:rPr lang="en-US" sz="2800" b="1" i="1" dirty="0"/>
              <a:t> </a:t>
            </a:r>
            <a:r>
              <a:rPr lang="en-US" sz="2800" b="1" dirty="0"/>
              <a:t>and  </a:t>
            </a:r>
            <a:r>
              <a:rPr lang="en-US" sz="2800" b="1" i="1" dirty="0"/>
              <a:t>G</a:t>
            </a:r>
            <a:r>
              <a:rPr lang="en-US" sz="2800" b="1" baseline="-25000" dirty="0">
                <a:latin typeface="Cambria Math" pitchFamily="18" charset="0"/>
                <a:ea typeface="Cambria Math" pitchFamily="18" charset="0"/>
              </a:rPr>
              <a:t>2</a:t>
            </a:r>
            <a:r>
              <a:rPr lang="en-US" sz="2800" b="1" i="1" dirty="0"/>
              <a:t> = </a:t>
            </a:r>
            <a:r>
              <a:rPr lang="en-US" sz="2800" b="1" dirty="0"/>
              <a:t>(</a:t>
            </a:r>
            <a:r>
              <a:rPr lang="en-US" sz="2800" b="1" i="1" dirty="0"/>
              <a:t>V</a:t>
            </a:r>
            <a:r>
              <a:rPr lang="en-US" sz="2800" b="1" baseline="-25000" dirty="0">
                <a:latin typeface="Cambria Math" pitchFamily="18" charset="0"/>
                <a:ea typeface="Cambria Math" pitchFamily="18" charset="0"/>
              </a:rPr>
              <a:t>2</a:t>
            </a:r>
            <a:r>
              <a:rPr lang="en-US" sz="2800" b="1" i="1" dirty="0"/>
              <a:t>, E</a:t>
            </a:r>
            <a:r>
              <a:rPr lang="en-US" sz="2800" b="1" baseline="-25000" dirty="0">
                <a:latin typeface="Cambria Math" pitchFamily="18" charset="0"/>
                <a:ea typeface="Cambria Math" pitchFamily="18" charset="0"/>
              </a:rPr>
              <a:t>2</a:t>
            </a:r>
            <a:r>
              <a:rPr lang="en-US" sz="2800" b="1" dirty="0"/>
              <a:t>)</a:t>
            </a:r>
            <a:r>
              <a:rPr lang="en-US" sz="2800" b="1" i="1" dirty="0"/>
              <a:t> </a:t>
            </a:r>
            <a:r>
              <a:rPr lang="en-US" sz="2800" dirty="0"/>
              <a:t>are </a:t>
            </a:r>
            <a:r>
              <a:rPr lang="en-US" sz="2800" i="1" dirty="0"/>
              <a:t>isomorphic</a:t>
            </a:r>
            <a:r>
              <a:rPr lang="en-US" sz="2800" dirty="0"/>
              <a:t> if there is a one-to-one and onto function </a:t>
            </a:r>
            <a:r>
              <a:rPr lang="en-US" sz="2800" i="1" dirty="0"/>
              <a:t>f</a:t>
            </a:r>
            <a:r>
              <a:rPr lang="en-US" sz="2800" dirty="0"/>
              <a:t> from </a:t>
            </a:r>
            <a:r>
              <a:rPr lang="en-US" sz="2800" i="1" dirty="0"/>
              <a:t>V</a:t>
            </a:r>
            <a:r>
              <a:rPr lang="en-US" sz="2800" baseline="-25000" dirty="0">
                <a:latin typeface="Cambria Math" pitchFamily="18" charset="0"/>
                <a:ea typeface="Cambria Math" pitchFamily="18" charset="0"/>
              </a:rPr>
              <a:t>1</a:t>
            </a:r>
            <a:r>
              <a:rPr lang="en-US" sz="2800" i="1" dirty="0"/>
              <a:t> </a:t>
            </a:r>
            <a:r>
              <a:rPr lang="en-US" sz="2800" dirty="0"/>
              <a:t>to </a:t>
            </a:r>
            <a:r>
              <a:rPr lang="en-US" sz="2800" i="1" dirty="0"/>
              <a:t>V</a:t>
            </a:r>
            <a:r>
              <a:rPr lang="en-US" sz="2800" baseline="-25000" dirty="0">
                <a:latin typeface="Cambria Math" pitchFamily="18" charset="0"/>
                <a:ea typeface="Cambria Math" pitchFamily="18" charset="0"/>
              </a:rPr>
              <a:t>2</a:t>
            </a:r>
            <a:r>
              <a:rPr lang="en-US" sz="2800" dirty="0"/>
              <a:t> with the property that </a:t>
            </a:r>
            <a:r>
              <a:rPr lang="en-US" sz="2800" i="1" dirty="0"/>
              <a:t>a</a:t>
            </a:r>
            <a:r>
              <a:rPr lang="en-US" sz="2800" dirty="0"/>
              <a:t> and </a:t>
            </a:r>
            <a:r>
              <a:rPr lang="en-US" sz="2800" i="1" dirty="0"/>
              <a:t>b</a:t>
            </a:r>
            <a:r>
              <a:rPr lang="en-US" sz="2800" dirty="0"/>
              <a:t> are adjacent in </a:t>
            </a:r>
            <a:r>
              <a:rPr lang="en-US" sz="2800" i="1" dirty="0"/>
              <a:t>G</a:t>
            </a:r>
            <a:r>
              <a:rPr lang="en-US" sz="2800" baseline="-25000" dirty="0">
                <a:latin typeface="Cambria Math" pitchFamily="18" charset="0"/>
                <a:ea typeface="Cambria Math" pitchFamily="18" charset="0"/>
              </a:rPr>
              <a:t>1</a:t>
            </a:r>
            <a:r>
              <a:rPr lang="en-US" sz="2800" i="1" dirty="0"/>
              <a:t> </a:t>
            </a:r>
            <a:r>
              <a:rPr lang="en-US" sz="2800" dirty="0"/>
              <a:t>if and only if </a:t>
            </a:r>
            <a:r>
              <a:rPr lang="en-US" sz="2800" i="1" dirty="0"/>
              <a:t>f</a:t>
            </a:r>
            <a:r>
              <a:rPr lang="en-US" sz="2800" dirty="0"/>
              <a:t>(</a:t>
            </a:r>
            <a:r>
              <a:rPr lang="en-US" sz="2800" i="1" dirty="0"/>
              <a:t>a</a:t>
            </a:r>
            <a:r>
              <a:rPr lang="en-US" sz="2800" dirty="0"/>
              <a:t>) and </a:t>
            </a:r>
            <a:r>
              <a:rPr lang="en-US" sz="2800" i="1" dirty="0"/>
              <a:t>f</a:t>
            </a:r>
            <a:r>
              <a:rPr lang="en-US" sz="2800" dirty="0"/>
              <a:t>(</a:t>
            </a:r>
            <a:r>
              <a:rPr lang="en-US" sz="2800" i="1" dirty="0"/>
              <a:t>b</a:t>
            </a:r>
            <a:r>
              <a:rPr lang="en-US" sz="2800" dirty="0"/>
              <a:t>) are adjacent in </a:t>
            </a:r>
            <a:r>
              <a:rPr lang="en-US" sz="2800" i="1" dirty="0"/>
              <a:t>G</a:t>
            </a:r>
            <a:r>
              <a:rPr lang="en-US" sz="2800" baseline="-25000" dirty="0">
                <a:latin typeface="Cambria Math" pitchFamily="18" charset="0"/>
                <a:ea typeface="Cambria Math" pitchFamily="18" charset="0"/>
              </a:rPr>
              <a:t>2</a:t>
            </a:r>
            <a:r>
              <a:rPr lang="en-US" sz="2800" i="1" dirty="0"/>
              <a:t> , </a:t>
            </a:r>
            <a:r>
              <a:rPr lang="en-US" sz="2800" dirty="0"/>
              <a:t>for all </a:t>
            </a:r>
            <a:r>
              <a:rPr lang="en-US" sz="2800" i="1" dirty="0"/>
              <a:t>a</a:t>
            </a:r>
            <a:r>
              <a:rPr lang="en-US" sz="2800" dirty="0"/>
              <a:t> and </a:t>
            </a:r>
            <a:r>
              <a:rPr lang="en-US" sz="2800" i="1" dirty="0"/>
              <a:t>b</a:t>
            </a:r>
            <a:r>
              <a:rPr lang="en-US" sz="2800" dirty="0"/>
              <a:t> in </a:t>
            </a:r>
            <a:r>
              <a:rPr lang="en-US" sz="2800" i="1" dirty="0"/>
              <a:t>V</a:t>
            </a:r>
            <a:r>
              <a:rPr lang="en-US" sz="2800" baseline="-25000" dirty="0">
                <a:latin typeface="Cambria Math" pitchFamily="18" charset="0"/>
                <a:ea typeface="Cambria Math" pitchFamily="18" charset="0"/>
              </a:rPr>
              <a:t>1</a:t>
            </a:r>
            <a:r>
              <a:rPr lang="en-US" sz="2800" i="1" dirty="0"/>
              <a:t> . </a:t>
            </a:r>
            <a:r>
              <a:rPr lang="en-US" sz="2800" dirty="0"/>
              <a:t>Such a function </a:t>
            </a:r>
            <a:r>
              <a:rPr lang="en-US" sz="2800" i="1" dirty="0"/>
              <a:t>f </a:t>
            </a:r>
            <a:r>
              <a:rPr lang="en-US" sz="2800" dirty="0"/>
              <a:t>is called an </a:t>
            </a:r>
            <a:r>
              <a:rPr lang="en-US" sz="2800" i="1" dirty="0"/>
              <a:t>isomorphism. </a:t>
            </a:r>
            <a:r>
              <a:rPr lang="en-US" sz="2800" dirty="0"/>
              <a:t>Two simple graphs that are not isomorphic are called </a:t>
            </a:r>
            <a:r>
              <a:rPr lang="en-US" sz="2800" i="1" dirty="0"/>
              <a:t>nonisomorphic</a:t>
            </a:r>
            <a:r>
              <a:rPr lang="en-US" sz="2800" dirty="0"/>
              <a:t>.</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9408"/>
          <a:stretch/>
        </p:blipFill>
        <p:spPr>
          <a:xfrm>
            <a:off x="5562600" y="4038600"/>
            <a:ext cx="2875616" cy="1987032"/>
          </a:xfrm>
          <a:prstGeom prst="rect">
            <a:avLst/>
          </a:prstGeom>
        </p:spPr>
      </p:pic>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b="50803"/>
          <a:stretch/>
        </p:blipFill>
        <p:spPr>
          <a:xfrm>
            <a:off x="537661" y="4114800"/>
            <a:ext cx="3151975" cy="199813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48120" y="1178640"/>
              <a:ext cx="8385480" cy="4786920"/>
            </p14:xfrm>
          </p:contentPart>
        </mc:Choice>
        <mc:Fallback xmlns="">
          <p:pic>
            <p:nvPicPr>
              <p:cNvPr id="8" name="Ink 7"/>
              <p:cNvPicPr/>
              <p:nvPr/>
            </p:nvPicPr>
            <p:blipFill>
              <a:blip r:embed="rId4"/>
              <a:stretch>
                <a:fillRect/>
              </a:stretch>
            </p:blipFill>
            <p:spPr>
              <a:xfrm>
                <a:off x="338760" y="1169280"/>
                <a:ext cx="8404200" cy="4805640"/>
              </a:xfrm>
              <a:prstGeom prst="rect">
                <a:avLst/>
              </a:prstGeom>
            </p:spPr>
          </p:pic>
        </mc:Fallback>
      </mc:AlternateContent>
    </p:spTree>
    <p:extLst>
      <p:ext uri="{BB962C8B-B14F-4D97-AF65-F5344CB8AC3E}">
        <p14:creationId xmlns:p14="http://schemas.microsoft.com/office/powerpoint/2010/main" val="202502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609600"/>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Isomorphism of Graphs</a:t>
            </a:r>
          </a:p>
        </p:txBody>
      </p:sp>
      <p:sp>
        <p:nvSpPr>
          <p:cNvPr id="3" name="Content Placeholder 2"/>
          <p:cNvSpPr>
            <a:spLocks noGrp="1"/>
          </p:cNvSpPr>
          <p:nvPr>
            <p:ph idx="1"/>
          </p:nvPr>
        </p:nvSpPr>
        <p:spPr>
          <a:xfrm>
            <a:off x="123757" y="593824"/>
            <a:ext cx="8915400" cy="5715000"/>
          </a:xfrm>
        </p:spPr>
        <p:txBody>
          <a:bodyPr>
            <a:normAutofit/>
          </a:bodyPr>
          <a:lstStyle/>
          <a:p>
            <a:r>
              <a:rPr lang="en-US" sz="2800" dirty="0"/>
              <a:t>It is difficult to determine whether two simple graphs are isomorphic using brute force because there are </a:t>
            </a:r>
            <a:r>
              <a:rPr lang="en-US" sz="2800" i="1" dirty="0"/>
              <a:t>n</a:t>
            </a:r>
            <a:r>
              <a:rPr lang="en-US" sz="2800" dirty="0"/>
              <a:t>! possible one-to-one correspondences between the vertex sets of two simple graphs with </a:t>
            </a:r>
            <a:r>
              <a:rPr lang="en-US" sz="2800" i="1" dirty="0"/>
              <a:t>n</a:t>
            </a:r>
            <a:r>
              <a:rPr lang="en-US" sz="2800" dirty="0"/>
              <a:t> vertices. </a:t>
            </a:r>
          </a:p>
          <a:p>
            <a:endParaRPr lang="en-US" sz="2800" dirty="0"/>
          </a:p>
          <a:p>
            <a:r>
              <a:rPr lang="en-US" sz="2800" dirty="0"/>
              <a:t>The best algorithms for determining weather two graphs are isomorphic have exponential worst case complexity in terms of the number of vertices of the graphs.</a:t>
            </a:r>
          </a:p>
          <a:p>
            <a:endParaRPr lang="en-US" sz="2800" dirty="0"/>
          </a:p>
          <a:p>
            <a:r>
              <a:rPr lang="en-US" sz="2800" dirty="0"/>
              <a:t>Sometimes it is not hard to show that two graphs are not isomorphic. We can do so by finding a property, preserved by isomorphism, that only one of the two graphs has. Such a property is called </a:t>
            </a:r>
            <a:r>
              <a:rPr lang="en-US" sz="2800" i="1" dirty="0"/>
              <a:t>graph invariant</a:t>
            </a:r>
            <a:r>
              <a:rPr lang="en-US" sz="2800" dirty="0"/>
              <a:t>.</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94840" y="955440"/>
              <a:ext cx="8286840" cy="5117040"/>
            </p14:xfrm>
          </p:contentPart>
        </mc:Choice>
        <mc:Fallback xmlns="">
          <p:pic>
            <p:nvPicPr>
              <p:cNvPr id="6" name="Ink 5"/>
              <p:cNvPicPr/>
              <p:nvPr/>
            </p:nvPicPr>
            <p:blipFill>
              <a:blip r:embed="rId3"/>
              <a:stretch>
                <a:fillRect/>
              </a:stretch>
            </p:blipFill>
            <p:spPr>
              <a:xfrm>
                <a:off x="285480" y="946080"/>
                <a:ext cx="8305560" cy="5135760"/>
              </a:xfrm>
              <a:prstGeom prst="rect">
                <a:avLst/>
              </a:prstGeom>
            </p:spPr>
          </p:pic>
        </mc:Fallback>
      </mc:AlternateContent>
    </p:spTree>
    <p:extLst>
      <p:ext uri="{BB962C8B-B14F-4D97-AF65-F5344CB8AC3E}">
        <p14:creationId xmlns:p14="http://schemas.microsoft.com/office/powerpoint/2010/main" val="3112269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16" y="76200"/>
            <a:ext cx="7886700" cy="623889"/>
          </a:xfrm>
        </p:spPr>
        <p:txBody>
          <a:bodyPr>
            <a:normAutofit fontScale="90000"/>
          </a:bodyPr>
          <a:lstStyle/>
          <a:p>
            <a:pPr algn="ctr"/>
            <a:r>
              <a:rPr lang="en-US" sz="4400" b="1" dirty="0">
                <a:solidFill>
                  <a:srgbClr val="C00000"/>
                </a:solidFill>
                <a:effectLst>
                  <a:outerShdw blurRad="38100" dist="38100" dir="2700000" algn="tl">
                    <a:srgbClr val="000000">
                      <a:alpha val="43137"/>
                    </a:srgbClr>
                  </a:outerShdw>
                </a:effectLst>
              </a:rPr>
              <a:t>Isomorphism of Graphs</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49408"/>
          <a:stretch/>
        </p:blipFill>
        <p:spPr>
          <a:xfrm>
            <a:off x="5181600" y="700089"/>
            <a:ext cx="2438400" cy="1684919"/>
          </a:xfrm>
          <a:prstGeom prst="rect">
            <a:avLst/>
          </a:prstGeom>
        </p:spPr>
      </p:pic>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b="50803"/>
          <a:stretch/>
        </p:blipFill>
        <p:spPr>
          <a:xfrm>
            <a:off x="990600" y="824345"/>
            <a:ext cx="2590800" cy="1642392"/>
          </a:xfrm>
          <a:prstGeom prst="rect">
            <a:avLst/>
          </a:prstGeom>
        </p:spPr>
      </p:pic>
      <p:sp>
        <p:nvSpPr>
          <p:cNvPr id="3" name="Rectangle 2"/>
          <p:cNvSpPr/>
          <p:nvPr/>
        </p:nvSpPr>
        <p:spPr>
          <a:xfrm>
            <a:off x="0" y="2577138"/>
            <a:ext cx="4724400" cy="1569660"/>
          </a:xfrm>
          <a:prstGeom prst="rect">
            <a:avLst/>
          </a:prstGeom>
        </p:spPr>
        <p:txBody>
          <a:bodyPr wrap="square">
            <a:spAutoFit/>
          </a:bodyPr>
          <a:lstStyle/>
          <a:p>
            <a:pPr marL="285750" indent="-285750">
              <a:buFont typeface="Arial" panose="020B0604020202020204" pitchFamily="34" charset="0"/>
              <a:buChar char="•"/>
            </a:pPr>
            <a:r>
              <a:rPr lang="en-US" sz="2400" dirty="0"/>
              <a:t>Number of Vertices</a:t>
            </a:r>
          </a:p>
          <a:p>
            <a:pPr marL="285750" indent="-285750">
              <a:buFont typeface="Arial" panose="020B0604020202020204" pitchFamily="34" charset="0"/>
              <a:buChar char="•"/>
            </a:pPr>
            <a:r>
              <a:rPr lang="en-US" sz="2400" dirty="0"/>
              <a:t>Number of Edges</a:t>
            </a:r>
          </a:p>
          <a:p>
            <a:pPr marL="285750" indent="-285750">
              <a:buFont typeface="Arial" panose="020B0604020202020204" pitchFamily="34" charset="0"/>
              <a:buChar char="•"/>
            </a:pPr>
            <a:r>
              <a:rPr lang="en-US" sz="2400" dirty="0"/>
              <a:t>Degree of Sequence</a:t>
            </a:r>
          </a:p>
          <a:p>
            <a:pPr marL="285750" indent="-285750">
              <a:buFont typeface="Arial" panose="020B0604020202020204" pitchFamily="34" charset="0"/>
              <a:buChar char="•"/>
            </a:pPr>
            <a:r>
              <a:rPr lang="en-US" sz="2400" dirty="0"/>
              <a:t>Mapping</a:t>
            </a: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178640" y="544680"/>
              <a:ext cx="7304760" cy="5563440"/>
            </p14:xfrm>
          </p:contentPart>
        </mc:Choice>
        <mc:Fallback xmlns="">
          <p:pic>
            <p:nvPicPr>
              <p:cNvPr id="8" name="Ink 7"/>
              <p:cNvPicPr/>
              <p:nvPr/>
            </p:nvPicPr>
            <p:blipFill>
              <a:blip r:embed="rId4"/>
              <a:stretch>
                <a:fillRect/>
              </a:stretch>
            </p:blipFill>
            <p:spPr>
              <a:xfrm>
                <a:off x="1169280" y="535320"/>
                <a:ext cx="7323480" cy="5582160"/>
              </a:xfrm>
              <a:prstGeom prst="rect">
                <a:avLst/>
              </a:prstGeom>
            </p:spPr>
          </p:pic>
        </mc:Fallback>
      </mc:AlternateContent>
    </p:spTree>
    <p:extLst>
      <p:ext uri="{BB962C8B-B14F-4D97-AF65-F5344CB8AC3E}">
        <p14:creationId xmlns:p14="http://schemas.microsoft.com/office/powerpoint/2010/main" val="3418340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30433"/>
            <a:ext cx="8229600" cy="591312"/>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Isomorphism of Graphs (</a:t>
            </a:r>
            <a:r>
              <a:rPr lang="en-US" sz="3600" b="1" i="1" dirty="0">
                <a:solidFill>
                  <a:srgbClr val="C00000"/>
                </a:solidFill>
                <a:effectLst>
                  <a:outerShdw blurRad="38100" dist="38100" dir="2700000" algn="tl">
                    <a:srgbClr val="000000">
                      <a:alpha val="43137"/>
                    </a:srgbClr>
                  </a:outerShdw>
                </a:effectLst>
              </a:rPr>
              <a:t>cont.</a:t>
            </a:r>
            <a:r>
              <a:rPr lang="en-US" sz="36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a:t>
            </a:r>
            <a:r>
              <a:rPr lang="en-US" b="1" dirty="0"/>
              <a:t>Show that the graphs </a:t>
            </a:r>
            <a:r>
              <a:rPr lang="en-US" b="1" i="1" dirty="0"/>
              <a:t>G</a:t>
            </a:r>
            <a:r>
              <a:rPr lang="en-US" b="1" dirty="0"/>
              <a:t> =(</a:t>
            </a:r>
            <a:r>
              <a:rPr lang="en-US" b="1" i="1" dirty="0"/>
              <a:t>V</a:t>
            </a:r>
            <a:r>
              <a:rPr lang="en-US" b="1" dirty="0"/>
              <a:t>, </a:t>
            </a:r>
            <a:r>
              <a:rPr lang="en-US" b="1" i="1" dirty="0"/>
              <a:t>E</a:t>
            </a:r>
            <a:r>
              <a:rPr lang="en-US" b="1" dirty="0"/>
              <a:t>) and   </a:t>
            </a:r>
            <a:r>
              <a:rPr lang="en-US" b="1" i="1" dirty="0"/>
              <a:t>H</a:t>
            </a:r>
            <a:r>
              <a:rPr lang="en-US" b="1" dirty="0"/>
              <a:t> = (</a:t>
            </a:r>
            <a:r>
              <a:rPr lang="en-US" b="1" i="1" dirty="0"/>
              <a:t>W</a:t>
            </a:r>
            <a:r>
              <a:rPr lang="en-US" b="1" dirty="0"/>
              <a:t>, </a:t>
            </a:r>
            <a:r>
              <a:rPr lang="en-US" b="1" i="1" dirty="0"/>
              <a:t>F</a:t>
            </a:r>
            <a:r>
              <a:rPr lang="en-US" b="1"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endParaRPr lang="en-US" dirty="0"/>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endParaRPr lang="en-US" dirty="0"/>
          </a:p>
          <a:p>
            <a:pPr indent="0">
              <a:spcBef>
                <a:spcPts val="0"/>
              </a:spcBef>
              <a:buNone/>
            </a:pPr>
            <a:endParaRPr lang="en-US" dirty="0"/>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9323" y="2286000"/>
            <a:ext cx="2490777" cy="3209544"/>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33920" y="2116440"/>
              <a:ext cx="6527880" cy="3340080"/>
            </p14:xfrm>
          </p:contentPart>
        </mc:Choice>
        <mc:Fallback xmlns="">
          <p:pic>
            <p:nvPicPr>
              <p:cNvPr id="6" name="Ink 5"/>
              <p:cNvPicPr/>
              <p:nvPr/>
            </p:nvPicPr>
            <p:blipFill>
              <a:blip r:embed="rId4"/>
              <a:stretch>
                <a:fillRect/>
              </a:stretch>
            </p:blipFill>
            <p:spPr>
              <a:xfrm>
                <a:off x="124560" y="2107080"/>
                <a:ext cx="6546600" cy="3358800"/>
              </a:xfrm>
              <a:prstGeom prst="rect">
                <a:avLst/>
              </a:prstGeom>
            </p:spPr>
          </p:pic>
        </mc:Fallback>
      </mc:AlternateContent>
    </p:spTree>
    <p:extLst>
      <p:ext uri="{BB962C8B-B14F-4D97-AF65-F5344CB8AC3E}">
        <p14:creationId xmlns:p14="http://schemas.microsoft.com/office/powerpoint/2010/main" val="328663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FF7B2-A5A1-4DA7-B624-12408489CDD7}"/>
              </a:ext>
            </a:extLst>
          </p:cNvPr>
          <p:cNvSpPr>
            <a:spLocks noGrp="1"/>
          </p:cNvSpPr>
          <p:nvPr>
            <p:ph idx="1"/>
          </p:nvPr>
        </p:nvSpPr>
        <p:spPr>
          <a:xfrm>
            <a:off x="152400" y="1124712"/>
            <a:ext cx="6182018" cy="5504688"/>
          </a:xfrm>
        </p:spPr>
        <p:txBody>
          <a:bodyPr>
            <a:normAutofit/>
          </a:bodyPr>
          <a:lstStyle/>
          <a:p>
            <a:pPr marL="0" indent="0" algn="just">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G’</a:t>
            </a:r>
            <a:r>
              <a:rPr lang="en-US" dirty="0"/>
              <a:t> = (</a:t>
            </a:r>
            <a:r>
              <a:rPr lang="en-US" i="1" dirty="0"/>
              <a:t>W</a:t>
            </a:r>
            <a:r>
              <a:rPr lang="en-US" dirty="0"/>
              <a:t>, </a:t>
            </a:r>
            <a:r>
              <a:rPr lang="en-US" i="1" dirty="0"/>
              <a:t>F</a:t>
            </a:r>
            <a:r>
              <a:rPr lang="en-US" dirty="0"/>
              <a:t>) are isomorphic.</a:t>
            </a:r>
          </a:p>
          <a:p>
            <a:pPr marL="0" indent="0" algn="just">
              <a:buNone/>
            </a:pPr>
            <a:endParaRPr lang="en-US" dirty="0"/>
          </a:p>
          <a:p>
            <a:pPr marL="0" indent="0" algn="just">
              <a:buNone/>
            </a:pPr>
            <a:r>
              <a:rPr lang="en-US" b="1" dirty="0"/>
              <a:t>Solution: </a:t>
            </a:r>
            <a:r>
              <a:rPr lang="en-US" dirty="0"/>
              <a:t>The function f with </a:t>
            </a:r>
          </a:p>
          <a:p>
            <a:pPr marL="0" indent="0" algn="just">
              <a:buNone/>
            </a:pPr>
            <a:r>
              <a:rPr lang="en-US" dirty="0"/>
              <a:t>f(v1) = v1,f(v2) = v3, f(v3) = v5, f(v4) = v2 and f(v5) = v4  is a one-to-one correspondence between V and W. </a:t>
            </a:r>
          </a:p>
          <a:p>
            <a:pPr marL="0" indent="0" algn="just">
              <a:buNone/>
            </a:pPr>
            <a:r>
              <a:rPr lang="en-US" dirty="0"/>
              <a:t>Note that adjacent vertices in G are v1 and v2, v2 and v3, v3 and v4, v4 and v5 and v5 and v1. </a:t>
            </a:r>
          </a:p>
          <a:p>
            <a:pPr marL="0" indent="0" algn="just">
              <a:buNone/>
            </a:pPr>
            <a:r>
              <a:rPr lang="en-US" dirty="0"/>
              <a:t>Each of the pairs  f(v1) = v1 and f(v2) = v3, f(v2) = v3  and f(v3) = v5 , f(v3) = v5 and </a:t>
            </a:r>
          </a:p>
          <a:p>
            <a:pPr marL="0" indent="0" algn="just">
              <a:buNone/>
            </a:pPr>
            <a:r>
              <a:rPr lang="en-US" dirty="0"/>
              <a:t>f(v4) = v2 , f(v4) = v2 and f(v5) = v4 and f(v5) = v4 and f(v1) = v1  consists of two adjacent vertices in H.</a:t>
            </a:r>
          </a:p>
          <a:p>
            <a:pPr marL="0" indent="0">
              <a:buNone/>
            </a:pPr>
            <a:endParaRPr lang="en-US" dirty="0"/>
          </a:p>
          <a:p>
            <a:endParaRPr lang="x-none" dirty="0"/>
          </a:p>
        </p:txBody>
      </p:sp>
      <p:sp>
        <p:nvSpPr>
          <p:cNvPr id="4" name="Title 1">
            <a:extLst>
              <a:ext uri="{FF2B5EF4-FFF2-40B4-BE49-F238E27FC236}">
                <a16:creationId xmlns:a16="http://schemas.microsoft.com/office/drawing/2014/main" id="{C8D6E0F8-CAD2-406B-9BA8-A078E32A1181}"/>
              </a:ext>
            </a:extLst>
          </p:cNvPr>
          <p:cNvSpPr txBox="1">
            <a:spLocks/>
          </p:cNvSpPr>
          <p:nvPr/>
        </p:nvSpPr>
        <p:spPr>
          <a:xfrm>
            <a:off x="1625680" y="0"/>
            <a:ext cx="6029618"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b="1" dirty="0">
                <a:solidFill>
                  <a:srgbClr val="C00000"/>
                </a:solidFill>
                <a:effectLst>
                  <a:outerShdw blurRad="38100" dist="38100" dir="2700000" algn="tl">
                    <a:srgbClr val="000000">
                      <a:alpha val="43137"/>
                    </a:srgbClr>
                  </a:outerShdw>
                </a:effectLst>
              </a:rPr>
              <a:t>Isomorphism of Graphs</a:t>
            </a:r>
          </a:p>
        </p:txBody>
      </p:sp>
      <p:pic>
        <p:nvPicPr>
          <p:cNvPr id="5" name="Picture 4">
            <a:extLst>
              <a:ext uri="{FF2B5EF4-FFF2-40B4-BE49-F238E27FC236}">
                <a16:creationId xmlns:a16="http://schemas.microsoft.com/office/drawing/2014/main" id="{82ABBFDB-B854-4301-B803-1EE5A96B52B4}"/>
              </a:ext>
            </a:extLst>
          </p:cNvPr>
          <p:cNvPicPr>
            <a:picLocks noChangeAspect="1"/>
          </p:cNvPicPr>
          <p:nvPr/>
        </p:nvPicPr>
        <p:blipFill>
          <a:blip r:embed="rId2"/>
          <a:stretch>
            <a:fillRect/>
          </a:stretch>
        </p:blipFill>
        <p:spPr>
          <a:xfrm>
            <a:off x="6746888" y="790487"/>
            <a:ext cx="1816820" cy="1262927"/>
          </a:xfrm>
          <a:prstGeom prst="rect">
            <a:avLst/>
          </a:prstGeom>
        </p:spPr>
      </p:pic>
      <p:pic>
        <p:nvPicPr>
          <p:cNvPr id="6" name="Picture 5">
            <a:extLst>
              <a:ext uri="{FF2B5EF4-FFF2-40B4-BE49-F238E27FC236}">
                <a16:creationId xmlns:a16="http://schemas.microsoft.com/office/drawing/2014/main" id="{1A1010E9-B223-41CF-979C-95B3F614A938}"/>
              </a:ext>
            </a:extLst>
          </p:cNvPr>
          <p:cNvPicPr>
            <a:picLocks noChangeAspect="1"/>
          </p:cNvPicPr>
          <p:nvPr/>
        </p:nvPicPr>
        <p:blipFill>
          <a:blip r:embed="rId3"/>
          <a:stretch>
            <a:fillRect/>
          </a:stretch>
        </p:blipFill>
        <p:spPr>
          <a:xfrm>
            <a:off x="6509092" y="2164255"/>
            <a:ext cx="2491628" cy="1755530"/>
          </a:xfrm>
          <a:prstGeom prst="rect">
            <a:avLst/>
          </a:prstGeom>
        </p:spPr>
      </p:pic>
      <p:pic>
        <p:nvPicPr>
          <p:cNvPr id="7" name="Picture 6">
            <a:extLst>
              <a:ext uri="{FF2B5EF4-FFF2-40B4-BE49-F238E27FC236}">
                <a16:creationId xmlns:a16="http://schemas.microsoft.com/office/drawing/2014/main" id="{B45011C8-0525-409D-BBA0-53294BC07A7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509092" y="4030626"/>
            <a:ext cx="2504782" cy="2680365"/>
          </a:xfrm>
          <a:prstGeom prst="rect">
            <a:avLst/>
          </a:prstGeom>
        </p:spPr>
      </p:pic>
      <p:sp>
        <p:nvSpPr>
          <p:cNvPr id="8" name="Rectangle 7">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84120" y="223200"/>
              <a:ext cx="8385120" cy="6126120"/>
            </p14:xfrm>
          </p:contentPart>
        </mc:Choice>
        <mc:Fallback xmlns="">
          <p:pic>
            <p:nvPicPr>
              <p:cNvPr id="2" name="Ink 1"/>
              <p:cNvPicPr/>
              <p:nvPr/>
            </p:nvPicPr>
            <p:blipFill>
              <a:blip r:embed="rId7"/>
              <a:stretch>
                <a:fillRect/>
              </a:stretch>
            </p:blipFill>
            <p:spPr>
              <a:xfrm>
                <a:off x="374760" y="213840"/>
                <a:ext cx="8403840" cy="6144840"/>
              </a:xfrm>
              <a:prstGeom prst="rect">
                <a:avLst/>
              </a:prstGeom>
            </p:spPr>
          </p:pic>
        </mc:Fallback>
      </mc:AlternateContent>
    </p:spTree>
    <p:extLst>
      <p:ext uri="{BB962C8B-B14F-4D97-AF65-F5344CB8AC3E}">
        <p14:creationId xmlns:p14="http://schemas.microsoft.com/office/powerpoint/2010/main" val="33588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886700" cy="776289"/>
          </a:xfrm>
        </p:spPr>
        <p:txBody>
          <a:bodyPr>
            <a:normAutofit/>
          </a:bodyPr>
          <a:lstStyle/>
          <a:p>
            <a:pPr algn="ctr"/>
            <a:r>
              <a:rPr lang="en-US" b="1" dirty="0">
                <a:effectLst>
                  <a:outerShdw blurRad="38100" dist="38100" dir="2700000" algn="tl">
                    <a:srgbClr val="000000">
                      <a:alpha val="43137"/>
                    </a:srgbClr>
                  </a:outerShdw>
                </a:effectLst>
              </a:rPr>
              <a:t>Graph Models:  Computer Networks</a:t>
            </a:r>
          </a:p>
        </p:txBody>
      </p:sp>
      <p:sp>
        <p:nvSpPr>
          <p:cNvPr id="3" name="Content Placeholder 2"/>
          <p:cNvSpPr>
            <a:spLocks noGrp="1"/>
          </p:cNvSpPr>
          <p:nvPr>
            <p:ph idx="1"/>
          </p:nvPr>
        </p:nvSpPr>
        <p:spPr>
          <a:xfrm>
            <a:off x="628650" y="1143000"/>
            <a:ext cx="7886700" cy="4351338"/>
          </a:xfrm>
        </p:spPr>
        <p:txBody>
          <a:bodyPr/>
          <a:lstStyle/>
          <a:p>
            <a:r>
              <a:rPr lang="en-US" sz="2400"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266700" y="2209800"/>
            <a:ext cx="8610600" cy="3150288"/>
          </a:xfrm>
          <a:prstGeom prst="rect">
            <a:avLst/>
          </a:prstGeom>
        </p:spPr>
      </p:pic>
    </p:spTree>
    <p:extLst>
      <p:ext uri="{BB962C8B-B14F-4D97-AF65-F5344CB8AC3E}">
        <p14:creationId xmlns:p14="http://schemas.microsoft.com/office/powerpoint/2010/main" val="1017915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93D45-25D5-4E51-9B5F-F00A7BA7CA50}"/>
              </a:ext>
            </a:extLst>
          </p:cNvPr>
          <p:cNvSpPr>
            <a:spLocks noGrp="1"/>
          </p:cNvSpPr>
          <p:nvPr>
            <p:ph idx="1"/>
          </p:nvPr>
        </p:nvSpPr>
        <p:spPr>
          <a:xfrm>
            <a:off x="304800" y="1219200"/>
            <a:ext cx="8686800" cy="5257800"/>
          </a:xfrm>
        </p:spPr>
        <p:txBody>
          <a:bodyPr>
            <a:normAutofit/>
          </a:bodyPr>
          <a:lstStyle/>
          <a:p>
            <a:pPr marL="0" indent="0" algn="just">
              <a:buNone/>
            </a:pPr>
            <a:r>
              <a:rPr lang="en-US" b="1" dirty="0"/>
              <a:t>EXAMPLE: </a:t>
            </a:r>
            <a:r>
              <a:rPr lang="en-US" dirty="0"/>
              <a:t>Determine whether the graph G and G’ given below are isomorphic.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b="1" dirty="0"/>
              <a:t>SOLUTION:</a:t>
            </a:r>
          </a:p>
          <a:p>
            <a:pPr marL="0" indent="0" algn="just">
              <a:buNone/>
            </a:pPr>
            <a:r>
              <a:rPr lang="en-US" dirty="0"/>
              <a:t>As both the graphs have the same number of vertices. But the graph G has 7 edges and the graph G’ has only 6 edges. Therefore the two graphs are not isomorphic.</a:t>
            </a:r>
          </a:p>
          <a:p>
            <a:pPr marL="0" indent="0" algn="just">
              <a:buNone/>
            </a:pPr>
            <a:r>
              <a:rPr lang="en-US" b="1" dirty="0"/>
              <a:t>Note: </a:t>
            </a:r>
            <a:r>
              <a:rPr lang="en-US" dirty="0"/>
              <a:t>As the edges of both the graphs G and G’ are not same then how the one-one correspondence is possible ,that the reason the graphs G and G’ are not isomorphic.</a:t>
            </a:r>
            <a:endParaRPr lang="x-none" dirty="0"/>
          </a:p>
        </p:txBody>
      </p:sp>
      <p:sp>
        <p:nvSpPr>
          <p:cNvPr id="4" name="Title 1">
            <a:extLst>
              <a:ext uri="{FF2B5EF4-FFF2-40B4-BE49-F238E27FC236}">
                <a16:creationId xmlns:a16="http://schemas.microsoft.com/office/drawing/2014/main" id="{12A1B38C-EA4C-4CA4-A031-727F7ED692D1}"/>
              </a:ext>
            </a:extLst>
          </p:cNvPr>
          <p:cNvSpPr txBox="1">
            <a:spLocks/>
          </p:cNvSpPr>
          <p:nvPr/>
        </p:nvSpPr>
        <p:spPr>
          <a:xfrm>
            <a:off x="2209800" y="141732"/>
            <a:ext cx="52578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b="1" dirty="0">
                <a:solidFill>
                  <a:srgbClr val="C00000"/>
                </a:solidFill>
                <a:effectLst>
                  <a:outerShdw blurRad="38100" dist="38100" dir="2700000" algn="tl">
                    <a:srgbClr val="000000">
                      <a:alpha val="43137"/>
                    </a:srgbClr>
                  </a:outerShdw>
                </a:effectLst>
              </a:rPr>
              <a:t>Isomorphism of Graphs</a:t>
            </a:r>
          </a:p>
        </p:txBody>
      </p:sp>
      <p:pic>
        <p:nvPicPr>
          <p:cNvPr id="5" name="Picture 4">
            <a:extLst>
              <a:ext uri="{FF2B5EF4-FFF2-40B4-BE49-F238E27FC236}">
                <a16:creationId xmlns:a16="http://schemas.microsoft.com/office/drawing/2014/main" id="{01C317DE-FF2A-493F-8FB0-287E6C875412}"/>
              </a:ext>
            </a:extLst>
          </p:cNvPr>
          <p:cNvPicPr>
            <a:picLocks noChangeAspect="1"/>
          </p:cNvPicPr>
          <p:nvPr/>
        </p:nvPicPr>
        <p:blipFill>
          <a:blip r:embed="rId2"/>
          <a:stretch>
            <a:fillRect/>
          </a:stretch>
        </p:blipFill>
        <p:spPr>
          <a:xfrm>
            <a:off x="2362200" y="1600200"/>
            <a:ext cx="6324600" cy="2095500"/>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5120" y="1857240"/>
              <a:ext cx="8599680" cy="3938400"/>
            </p14:xfrm>
          </p:contentPart>
        </mc:Choice>
        <mc:Fallback xmlns="">
          <p:pic>
            <p:nvPicPr>
              <p:cNvPr id="2" name="Ink 1"/>
              <p:cNvPicPr/>
              <p:nvPr/>
            </p:nvPicPr>
            <p:blipFill>
              <a:blip r:embed="rId4"/>
              <a:stretch>
                <a:fillRect/>
              </a:stretch>
            </p:blipFill>
            <p:spPr>
              <a:xfrm>
                <a:off x="365760" y="1847880"/>
                <a:ext cx="8618400" cy="3957120"/>
              </a:xfrm>
              <a:prstGeom prst="rect">
                <a:avLst/>
              </a:prstGeom>
            </p:spPr>
          </p:pic>
        </mc:Fallback>
      </mc:AlternateContent>
    </p:spTree>
    <p:extLst>
      <p:ext uri="{BB962C8B-B14F-4D97-AF65-F5344CB8AC3E}">
        <p14:creationId xmlns:p14="http://schemas.microsoft.com/office/powerpoint/2010/main" val="40817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0E61F-AAC1-4349-9A7D-164052066131}"/>
              </a:ext>
            </a:extLst>
          </p:cNvPr>
          <p:cNvSpPr>
            <a:spLocks noGrp="1"/>
          </p:cNvSpPr>
          <p:nvPr>
            <p:ph idx="1"/>
          </p:nvPr>
        </p:nvSpPr>
        <p:spPr>
          <a:xfrm>
            <a:off x="304800" y="1124712"/>
            <a:ext cx="8382000" cy="5199888"/>
          </a:xfrm>
        </p:spPr>
        <p:txBody>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lgn="just">
              <a:buNone/>
            </a:pPr>
            <a:endParaRPr lang="en-US" b="1" dirty="0"/>
          </a:p>
          <a:p>
            <a:pPr marL="0" indent="0" algn="just">
              <a:buNone/>
            </a:pPr>
            <a:r>
              <a:rPr lang="en-US" b="1" dirty="0"/>
              <a:t>SOLUTION:</a:t>
            </a:r>
          </a:p>
          <a:p>
            <a:pPr marL="0" indent="0" algn="just">
              <a:buNone/>
            </a:pPr>
            <a:r>
              <a:rPr lang="en-US" dirty="0"/>
              <a:t>Both the graphs have 5 vertices and 7 edges. The vertex q of G’ has degree 5. However G does not have any vertex of degree 5 (so one-one correspondence is not possible). Hence, the two graphs are not isomorphic.</a:t>
            </a:r>
          </a:p>
          <a:p>
            <a:pPr marL="0" indent="0">
              <a:buNone/>
            </a:pPr>
            <a:endParaRPr lang="x-none" dirty="0"/>
          </a:p>
        </p:txBody>
      </p:sp>
      <p:sp>
        <p:nvSpPr>
          <p:cNvPr id="4" name="Title 1">
            <a:extLst>
              <a:ext uri="{FF2B5EF4-FFF2-40B4-BE49-F238E27FC236}">
                <a16:creationId xmlns:a16="http://schemas.microsoft.com/office/drawing/2014/main" id="{8A3685E5-825E-4B1C-9431-A7954C8754B3}"/>
              </a:ext>
            </a:extLst>
          </p:cNvPr>
          <p:cNvSpPr txBox="1">
            <a:spLocks/>
          </p:cNvSpPr>
          <p:nvPr/>
        </p:nvSpPr>
        <p:spPr>
          <a:xfrm>
            <a:off x="457200" y="76200"/>
            <a:ext cx="8229600" cy="591312"/>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400" b="1" dirty="0">
                <a:solidFill>
                  <a:srgbClr val="C00000"/>
                </a:solidFill>
                <a:effectLst>
                  <a:outerShdw blurRad="38100" dist="38100" dir="2700000" algn="tl">
                    <a:srgbClr val="000000">
                      <a:alpha val="43137"/>
                    </a:srgbClr>
                  </a:outerShdw>
                </a:effectLst>
              </a:rPr>
              <a:t>Isomorphism of Graphs</a:t>
            </a:r>
          </a:p>
        </p:txBody>
      </p:sp>
      <p:pic>
        <p:nvPicPr>
          <p:cNvPr id="5" name="Picture 4">
            <a:extLst>
              <a:ext uri="{FF2B5EF4-FFF2-40B4-BE49-F238E27FC236}">
                <a16:creationId xmlns:a16="http://schemas.microsoft.com/office/drawing/2014/main" id="{B3D5DC3B-D956-4CE5-BD71-9D191157FB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55189" y="1676400"/>
            <a:ext cx="6719888" cy="1981200"/>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3480" y="2902320"/>
              <a:ext cx="6787080" cy="1482480"/>
            </p14:xfrm>
          </p:contentPart>
        </mc:Choice>
        <mc:Fallback xmlns="">
          <p:pic>
            <p:nvPicPr>
              <p:cNvPr id="2" name="Ink 1"/>
              <p:cNvPicPr/>
              <p:nvPr/>
            </p:nvPicPr>
            <p:blipFill>
              <a:blip r:embed="rId5"/>
              <a:stretch>
                <a:fillRect/>
              </a:stretch>
            </p:blipFill>
            <p:spPr>
              <a:xfrm>
                <a:off x="294120" y="2892960"/>
                <a:ext cx="6805800" cy="1501200"/>
              </a:xfrm>
              <a:prstGeom prst="rect">
                <a:avLst/>
              </a:prstGeom>
            </p:spPr>
          </p:pic>
        </mc:Fallback>
      </mc:AlternateContent>
    </p:spTree>
    <p:extLst>
      <p:ext uri="{BB962C8B-B14F-4D97-AF65-F5344CB8AC3E}">
        <p14:creationId xmlns:p14="http://schemas.microsoft.com/office/powerpoint/2010/main" val="13405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6CC18-F762-445C-A3C6-D57412E72480}"/>
              </a:ext>
            </a:extLst>
          </p:cNvPr>
          <p:cNvSpPr>
            <a:spLocks noGrp="1"/>
          </p:cNvSpPr>
          <p:nvPr>
            <p:ph idx="1"/>
          </p:nvPr>
        </p:nvSpPr>
        <p:spPr>
          <a:xfrm>
            <a:off x="152400" y="1295400"/>
            <a:ext cx="8686800" cy="50292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endParaRPr lang="en-US" b="1" dirty="0"/>
          </a:p>
          <a:p>
            <a:pPr marL="0" indent="0">
              <a:buNone/>
            </a:pPr>
            <a:endParaRPr lang="en-US" b="1" dirty="0"/>
          </a:p>
          <a:p>
            <a:pPr marL="0" indent="0" algn="just">
              <a:buNone/>
            </a:pPr>
            <a:r>
              <a:rPr lang="en-US" b="1" dirty="0"/>
              <a:t>SOLUTION:</a:t>
            </a:r>
          </a:p>
          <a:p>
            <a:pPr marL="0" indent="0" algn="just">
              <a:buNone/>
            </a:pPr>
            <a:r>
              <a:rPr lang="en-US" dirty="0"/>
              <a:t>Clearly the vertices of both the graphs G and G’ have the same degree (</a:t>
            </a:r>
            <a:r>
              <a:rPr lang="en-US" dirty="0" err="1"/>
              <a:t>i.e</a:t>
            </a:r>
            <a:r>
              <a:rPr lang="en-US" dirty="0"/>
              <a:t> “2”) and having the same number of vertices and edges but isomorphism is not possible. As the graph G’ is a connected graph but the graph G is not connected due to have two components (</a:t>
            </a:r>
            <a:r>
              <a:rPr lang="en-US" dirty="0" err="1"/>
              <a:t>eca</a:t>
            </a:r>
            <a:r>
              <a:rPr lang="en-US" dirty="0"/>
              <a:t> and </a:t>
            </a:r>
            <a:r>
              <a:rPr lang="en-US" dirty="0" err="1"/>
              <a:t>bdf</a:t>
            </a:r>
            <a:r>
              <a:rPr lang="en-US" dirty="0"/>
              <a:t>). Therefore the two graphs are non isomorphic.</a:t>
            </a:r>
          </a:p>
          <a:p>
            <a:pPr marL="0" indent="0">
              <a:buNone/>
            </a:pPr>
            <a:endParaRPr lang="en-US" dirty="0"/>
          </a:p>
          <a:p>
            <a:endParaRPr lang="x-none" dirty="0"/>
          </a:p>
        </p:txBody>
      </p:sp>
      <p:sp>
        <p:nvSpPr>
          <p:cNvPr id="4" name="Title 1">
            <a:extLst>
              <a:ext uri="{FF2B5EF4-FFF2-40B4-BE49-F238E27FC236}">
                <a16:creationId xmlns:a16="http://schemas.microsoft.com/office/drawing/2014/main" id="{5B0EB99A-9F33-48CB-8A31-C86EBD5D9A7F}"/>
              </a:ext>
            </a:extLst>
          </p:cNvPr>
          <p:cNvSpPr txBox="1">
            <a:spLocks/>
          </p:cNvSpPr>
          <p:nvPr/>
        </p:nvSpPr>
        <p:spPr>
          <a:xfrm>
            <a:off x="609600" y="179832"/>
            <a:ext cx="8229600" cy="591312"/>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400" b="1" dirty="0">
                <a:solidFill>
                  <a:srgbClr val="C00000"/>
                </a:solidFill>
                <a:effectLst>
                  <a:outerShdw blurRad="38100" dist="38100" dir="2700000" algn="tl">
                    <a:srgbClr val="000000">
                      <a:alpha val="43137"/>
                    </a:srgbClr>
                  </a:outerShdw>
                </a:effectLst>
              </a:rPr>
              <a:t>Isomorphism of Graphs</a:t>
            </a:r>
          </a:p>
        </p:txBody>
      </p:sp>
      <p:pic>
        <p:nvPicPr>
          <p:cNvPr id="5" name="Picture 4">
            <a:extLst>
              <a:ext uri="{FF2B5EF4-FFF2-40B4-BE49-F238E27FC236}">
                <a16:creationId xmlns:a16="http://schemas.microsoft.com/office/drawing/2014/main" id="{2F2357F1-E61F-4258-828E-F43518A5B265}"/>
              </a:ext>
            </a:extLst>
          </p:cNvPr>
          <p:cNvPicPr>
            <a:picLocks noChangeAspect="1"/>
          </p:cNvPicPr>
          <p:nvPr/>
        </p:nvPicPr>
        <p:blipFill>
          <a:blip r:embed="rId2"/>
          <a:stretch>
            <a:fillRect/>
          </a:stretch>
        </p:blipFill>
        <p:spPr>
          <a:xfrm>
            <a:off x="2667000" y="1752600"/>
            <a:ext cx="6019800" cy="2162175"/>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37840" y="1982520"/>
              <a:ext cx="6402960" cy="3983040"/>
            </p14:xfrm>
          </p:contentPart>
        </mc:Choice>
        <mc:Fallback xmlns="">
          <p:pic>
            <p:nvPicPr>
              <p:cNvPr id="2" name="Ink 1"/>
              <p:cNvPicPr/>
              <p:nvPr/>
            </p:nvPicPr>
            <p:blipFill>
              <a:blip r:embed="rId4"/>
              <a:stretch>
                <a:fillRect/>
              </a:stretch>
            </p:blipFill>
            <p:spPr>
              <a:xfrm>
                <a:off x="1428480" y="1973160"/>
                <a:ext cx="6421680" cy="4001760"/>
              </a:xfrm>
              <a:prstGeom prst="rect">
                <a:avLst/>
              </a:prstGeom>
            </p:spPr>
          </p:pic>
        </mc:Fallback>
      </mc:AlternateContent>
    </p:spTree>
    <p:extLst>
      <p:ext uri="{BB962C8B-B14F-4D97-AF65-F5344CB8AC3E}">
        <p14:creationId xmlns:p14="http://schemas.microsoft.com/office/powerpoint/2010/main" val="3421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E5DA15-AB94-4B41-9560-9EB8267B1EAD}"/>
              </a:ext>
            </a:extLst>
          </p:cNvPr>
          <p:cNvSpPr txBox="1">
            <a:spLocks noGrp="1"/>
          </p:cNvSpPr>
          <p:nvPr>
            <p:ph type="title"/>
          </p:nvPr>
        </p:nvSpPr>
        <p:spPr>
          <a:xfrm>
            <a:off x="419100" y="104775"/>
            <a:ext cx="8229600" cy="66675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800" b="1" dirty="0">
                <a:solidFill>
                  <a:srgbClr val="C00000"/>
                </a:solidFill>
                <a:effectLst>
                  <a:outerShdw blurRad="38100" dist="38100" dir="2700000" algn="tl">
                    <a:srgbClr val="000000">
                      <a:alpha val="43137"/>
                    </a:srgbClr>
                  </a:outerShdw>
                </a:effectLst>
              </a:rPr>
              <a:t>Isomorphism of Graphs</a:t>
            </a:r>
          </a:p>
        </p:txBody>
      </p:sp>
      <p:sp>
        <p:nvSpPr>
          <p:cNvPr id="3" name="Content Placeholder 2">
            <a:extLst>
              <a:ext uri="{FF2B5EF4-FFF2-40B4-BE49-F238E27FC236}">
                <a16:creationId xmlns:a16="http://schemas.microsoft.com/office/drawing/2014/main" id="{15CFBB4C-5FAE-4EFC-9794-9C21EB6AD12F}"/>
              </a:ext>
            </a:extLst>
          </p:cNvPr>
          <p:cNvSpPr>
            <a:spLocks noGrp="1"/>
          </p:cNvSpPr>
          <p:nvPr>
            <p:ph idx="1"/>
          </p:nvPr>
        </p:nvSpPr>
        <p:spPr>
          <a:xfrm>
            <a:off x="76200" y="1371600"/>
            <a:ext cx="8915400" cy="49530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endParaRPr lang="en-US" dirty="0"/>
          </a:p>
          <a:p>
            <a:pPr marL="0" indent="0">
              <a:buNone/>
            </a:pPr>
            <a:endParaRPr lang="en-US" b="1" dirty="0"/>
          </a:p>
          <a:p>
            <a:pPr marL="0" indent="0">
              <a:buNone/>
            </a:pPr>
            <a:endParaRPr lang="en-US" b="1" dirty="0"/>
          </a:p>
          <a:p>
            <a:pPr marL="0" indent="0" algn="just">
              <a:buNone/>
            </a:pPr>
            <a:r>
              <a:rPr lang="en-US" b="1" dirty="0"/>
              <a:t>SOLUTION:</a:t>
            </a:r>
          </a:p>
          <a:p>
            <a:pPr marL="0" indent="0" algn="just">
              <a:buNone/>
            </a:pPr>
            <a:r>
              <a:rPr lang="en-US" dirty="0"/>
              <a:t>Clearly G has six vertices, G’ also has six vertices. And the graph G has two simple circuits of length 3; one is </a:t>
            </a:r>
            <a:r>
              <a:rPr lang="en-US" dirty="0" err="1"/>
              <a:t>abca</a:t>
            </a:r>
            <a:r>
              <a:rPr lang="en-US" dirty="0"/>
              <a:t> and the other is </a:t>
            </a:r>
            <a:r>
              <a:rPr lang="en-US" dirty="0" err="1"/>
              <a:t>defd</a:t>
            </a:r>
            <a:r>
              <a:rPr lang="en-US" dirty="0"/>
              <a:t>. But G’ does not have any simple circuit of length 3(as one simple circuit in G’ is </a:t>
            </a:r>
            <a:r>
              <a:rPr lang="en-US"/>
              <a:t>uxwvu </a:t>
            </a:r>
            <a:r>
              <a:rPr lang="en-US" dirty="0"/>
              <a:t>of length 4).Therefore the two graphs are non-isomorphic.</a:t>
            </a:r>
          </a:p>
          <a:p>
            <a:pPr marL="0" indent="0" algn="just">
              <a:buNone/>
            </a:pPr>
            <a:r>
              <a:rPr lang="en-US" b="1" dirty="0"/>
              <a:t>Note: </a:t>
            </a:r>
            <a:r>
              <a:rPr lang="en-US" dirty="0"/>
              <a:t>A simple circuit is a circuit that does not have any other repeated vertex except the first and last.</a:t>
            </a:r>
            <a:endParaRPr lang="x-none" dirty="0"/>
          </a:p>
        </p:txBody>
      </p:sp>
      <p:pic>
        <p:nvPicPr>
          <p:cNvPr id="5" name="Picture 4">
            <a:extLst>
              <a:ext uri="{FF2B5EF4-FFF2-40B4-BE49-F238E27FC236}">
                <a16:creationId xmlns:a16="http://schemas.microsoft.com/office/drawing/2014/main" id="{B22E3CF2-BDD2-4F0D-A881-8332AA834777}"/>
              </a:ext>
            </a:extLst>
          </p:cNvPr>
          <p:cNvPicPr>
            <a:picLocks noChangeAspect="1"/>
          </p:cNvPicPr>
          <p:nvPr/>
        </p:nvPicPr>
        <p:blipFill>
          <a:blip r:embed="rId2"/>
          <a:stretch>
            <a:fillRect/>
          </a:stretch>
        </p:blipFill>
        <p:spPr>
          <a:xfrm>
            <a:off x="2971800" y="1905000"/>
            <a:ext cx="5715000" cy="19431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5920" y="2241360"/>
              <a:ext cx="7662240" cy="3152520"/>
            </p14:xfrm>
          </p:contentPart>
        </mc:Choice>
        <mc:Fallback xmlns="">
          <p:pic>
            <p:nvPicPr>
              <p:cNvPr id="2" name="Ink 1"/>
              <p:cNvPicPr/>
              <p:nvPr/>
            </p:nvPicPr>
            <p:blipFill>
              <a:blip r:embed="rId4"/>
              <a:stretch>
                <a:fillRect/>
              </a:stretch>
            </p:blipFill>
            <p:spPr>
              <a:xfrm>
                <a:off x="106560" y="2232000"/>
                <a:ext cx="7680960" cy="3171240"/>
              </a:xfrm>
              <a:prstGeom prst="rect">
                <a:avLst/>
              </a:prstGeom>
            </p:spPr>
          </p:pic>
        </mc:Fallback>
      </mc:AlternateContent>
    </p:spTree>
    <p:extLst>
      <p:ext uri="{BB962C8B-B14F-4D97-AF65-F5344CB8AC3E}">
        <p14:creationId xmlns:p14="http://schemas.microsoft.com/office/powerpoint/2010/main" val="33504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C82334-7921-4A88-A8BC-A772DBC4BAA8}"/>
              </a:ext>
            </a:extLst>
          </p:cNvPr>
          <p:cNvSpPr txBox="1">
            <a:spLocks noGrp="1"/>
          </p:cNvSpPr>
          <p:nvPr>
            <p:ph type="title"/>
          </p:nvPr>
        </p:nvSpPr>
        <p:spPr>
          <a:xfrm>
            <a:off x="533400" y="152400"/>
            <a:ext cx="8229600" cy="6096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800" b="1" dirty="0">
                <a:solidFill>
                  <a:srgbClr val="C00000"/>
                </a:solidFill>
                <a:effectLst>
                  <a:outerShdw blurRad="38100" dist="38100" dir="2700000" algn="tl">
                    <a:srgbClr val="000000">
                      <a:alpha val="43137"/>
                    </a:srgbClr>
                  </a:outerShdw>
                </a:effectLst>
              </a:rPr>
              <a:t>Isomorphism of Graphs</a:t>
            </a:r>
          </a:p>
        </p:txBody>
      </p:sp>
      <p:sp>
        <p:nvSpPr>
          <p:cNvPr id="3" name="Content Placeholder 2">
            <a:extLst>
              <a:ext uri="{FF2B5EF4-FFF2-40B4-BE49-F238E27FC236}">
                <a16:creationId xmlns:a16="http://schemas.microsoft.com/office/drawing/2014/main" id="{A75BEB1A-B0A6-41B0-9FD6-E2C9ABB70030}"/>
              </a:ext>
            </a:extLst>
          </p:cNvPr>
          <p:cNvSpPr>
            <a:spLocks noGrp="1"/>
          </p:cNvSpPr>
          <p:nvPr>
            <p:ph idx="1"/>
          </p:nvPr>
        </p:nvSpPr>
        <p:spPr>
          <a:xfrm>
            <a:off x="152400" y="1143000"/>
            <a:ext cx="8839200" cy="51816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lgn="just">
              <a:buNone/>
            </a:pPr>
            <a:r>
              <a:rPr lang="en-US" b="1" dirty="0"/>
              <a:t>SOLUTION:</a:t>
            </a:r>
          </a:p>
          <a:p>
            <a:pPr marL="0" indent="0" algn="just">
              <a:buNone/>
            </a:pPr>
            <a:r>
              <a:rPr lang="en-US" dirty="0"/>
              <a:t>Both the graph G and G’ have 8 vertices and 12 edges and both are also called regular graph(as each vertex has degree 3).The graph G has two simple circuits of length 5; </a:t>
            </a:r>
            <a:r>
              <a:rPr lang="en-US" dirty="0" err="1"/>
              <a:t>abcfea</a:t>
            </a:r>
            <a:r>
              <a:rPr lang="en-US" dirty="0"/>
              <a:t>(</a:t>
            </a:r>
            <a:r>
              <a:rPr lang="en-US" dirty="0" err="1"/>
              <a:t>i.e</a:t>
            </a:r>
            <a:r>
              <a:rPr lang="en-US" dirty="0"/>
              <a:t> starts and ends at a) and </a:t>
            </a:r>
            <a:r>
              <a:rPr lang="en-US" dirty="0" err="1"/>
              <a:t>cdhgfc</a:t>
            </a:r>
            <a:r>
              <a:rPr lang="en-US" dirty="0"/>
              <a:t>(</a:t>
            </a:r>
            <a:r>
              <a:rPr lang="en-US" dirty="0" err="1"/>
              <a:t>i.e</a:t>
            </a:r>
            <a:r>
              <a:rPr lang="en-US" dirty="0"/>
              <a:t> starts and ends at c). But G’ does not have any simple circuit of length 5 (it has simple circuit </a:t>
            </a:r>
            <a:r>
              <a:rPr lang="en-US" dirty="0" err="1"/>
              <a:t>tyxut,vwxuv</a:t>
            </a:r>
            <a:r>
              <a:rPr lang="en-US" dirty="0"/>
              <a:t> of length 4 </a:t>
            </a:r>
            <a:r>
              <a:rPr lang="en-US" dirty="0" err="1"/>
              <a:t>etc</a:t>
            </a:r>
            <a:r>
              <a:rPr lang="en-US" dirty="0"/>
              <a:t>). Therefore the two graphs are non-isomorphic.</a:t>
            </a:r>
          </a:p>
          <a:p>
            <a:endParaRPr lang="x-none" dirty="0"/>
          </a:p>
        </p:txBody>
      </p:sp>
      <p:pic>
        <p:nvPicPr>
          <p:cNvPr id="5" name="Picture 4">
            <a:extLst>
              <a:ext uri="{FF2B5EF4-FFF2-40B4-BE49-F238E27FC236}">
                <a16:creationId xmlns:a16="http://schemas.microsoft.com/office/drawing/2014/main" id="{AAEDB07B-12C0-48B6-B09F-27F1A7D5D20D}"/>
              </a:ext>
            </a:extLst>
          </p:cNvPr>
          <p:cNvPicPr>
            <a:picLocks noChangeAspect="1"/>
          </p:cNvPicPr>
          <p:nvPr/>
        </p:nvPicPr>
        <p:blipFill>
          <a:blip r:embed="rId2"/>
          <a:stretch>
            <a:fillRect/>
          </a:stretch>
        </p:blipFill>
        <p:spPr>
          <a:xfrm>
            <a:off x="2971800" y="1524000"/>
            <a:ext cx="4876800" cy="1665248"/>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78600" y="3741480"/>
              <a:ext cx="7688880" cy="1321920"/>
            </p14:xfrm>
          </p:contentPart>
        </mc:Choice>
        <mc:Fallback xmlns="">
          <p:pic>
            <p:nvPicPr>
              <p:cNvPr id="2" name="Ink 1"/>
              <p:cNvPicPr/>
              <p:nvPr/>
            </p:nvPicPr>
            <p:blipFill>
              <a:blip r:embed="rId4"/>
              <a:stretch>
                <a:fillRect/>
              </a:stretch>
            </p:blipFill>
            <p:spPr>
              <a:xfrm>
                <a:off x="669240" y="3732120"/>
                <a:ext cx="7707600" cy="1340640"/>
              </a:xfrm>
              <a:prstGeom prst="rect">
                <a:avLst/>
              </a:prstGeom>
            </p:spPr>
          </p:pic>
        </mc:Fallback>
      </mc:AlternateContent>
    </p:spTree>
    <p:extLst>
      <p:ext uri="{BB962C8B-B14F-4D97-AF65-F5344CB8AC3E}">
        <p14:creationId xmlns:p14="http://schemas.microsoft.com/office/powerpoint/2010/main" val="3238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63AAD1-375E-4B90-8B45-B95A62A75979}"/>
              </a:ext>
            </a:extLst>
          </p:cNvPr>
          <p:cNvSpPr txBox="1">
            <a:spLocks noGrp="1"/>
          </p:cNvSpPr>
          <p:nvPr>
            <p:ph type="title"/>
          </p:nvPr>
        </p:nvSpPr>
        <p:spPr>
          <a:xfrm>
            <a:off x="457200" y="90743"/>
            <a:ext cx="8229600" cy="6858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800" b="1" dirty="0">
                <a:solidFill>
                  <a:srgbClr val="C00000"/>
                </a:solidFill>
                <a:effectLst>
                  <a:outerShdw blurRad="38100" dist="38100" dir="2700000" algn="tl">
                    <a:srgbClr val="000000">
                      <a:alpha val="43137"/>
                    </a:srgbClr>
                  </a:outerShdw>
                </a:effectLst>
              </a:rPr>
              <a:t>Isomorphism of Graphs</a:t>
            </a:r>
          </a:p>
        </p:txBody>
      </p:sp>
      <p:sp>
        <p:nvSpPr>
          <p:cNvPr id="3" name="Content Placeholder 2">
            <a:extLst>
              <a:ext uri="{FF2B5EF4-FFF2-40B4-BE49-F238E27FC236}">
                <a16:creationId xmlns:a16="http://schemas.microsoft.com/office/drawing/2014/main" id="{FEE3EF92-8A55-4208-B473-F73DBBF271C7}"/>
              </a:ext>
            </a:extLst>
          </p:cNvPr>
          <p:cNvSpPr>
            <a:spLocks noGrp="1"/>
          </p:cNvSpPr>
          <p:nvPr>
            <p:ph idx="1"/>
          </p:nvPr>
        </p:nvSpPr>
        <p:spPr>
          <a:xfrm>
            <a:off x="0" y="1142999"/>
            <a:ext cx="6248400" cy="5647885"/>
          </a:xfrm>
        </p:spPr>
        <p:txBody>
          <a:bodyPr>
            <a:normAutofit/>
          </a:bodyPr>
          <a:lstStyle/>
          <a:p>
            <a:pPr marL="0" indent="0" algn="just">
              <a:buNone/>
            </a:pPr>
            <a:r>
              <a:rPr lang="en-US" b="1" dirty="0"/>
              <a:t>EXAMPLE: Determine whether the given graph G and H are isomorphic.</a:t>
            </a:r>
          </a:p>
          <a:p>
            <a:pPr marL="0" indent="0" algn="just">
              <a:buNone/>
            </a:pPr>
            <a:r>
              <a:rPr lang="en-US" dirty="0"/>
              <a:t>Solution:</a:t>
            </a:r>
          </a:p>
          <a:p>
            <a:pPr marL="0" indent="0" algn="just">
              <a:buNone/>
            </a:pPr>
            <a:r>
              <a:rPr lang="en-US" b="1" dirty="0"/>
              <a:t>Solution: </a:t>
            </a:r>
            <a:r>
              <a:rPr lang="en-US" dirty="0"/>
              <a:t>The function f with </a:t>
            </a:r>
          </a:p>
          <a:p>
            <a:pPr marL="0" indent="0" algn="just">
              <a:buNone/>
            </a:pPr>
            <a:r>
              <a:rPr lang="en-US" dirty="0"/>
              <a:t>f(a) = u, f(b) = v, f(c) = y, f(d) = x, f(e) = w and f(f) = z  is a one-to-one correspondence between G and H. </a:t>
            </a:r>
          </a:p>
          <a:p>
            <a:pPr marL="0" indent="0" algn="just">
              <a:buNone/>
            </a:pPr>
            <a:endParaRPr lang="en-US" dirty="0"/>
          </a:p>
          <a:p>
            <a:pPr marL="0" indent="0" algn="just">
              <a:buNone/>
            </a:pPr>
            <a:r>
              <a:rPr lang="en-US" dirty="0"/>
              <a:t>Note that adjacent vertices in G are a and b, b and c, c and d, c and f, d and e, e and f and f  and a. </a:t>
            </a:r>
          </a:p>
          <a:p>
            <a:pPr marL="0" indent="0" algn="just">
              <a:buNone/>
            </a:pPr>
            <a:endParaRPr lang="en-US" dirty="0"/>
          </a:p>
          <a:p>
            <a:pPr marL="0" indent="0" algn="just">
              <a:buNone/>
            </a:pPr>
            <a:r>
              <a:rPr lang="en-US" dirty="0"/>
              <a:t>Each of the pairs  f(a) = u and f(b) = v, f(b) = v  and f(c) = y , f(c) = y and f(d) = x , f(c) = y and f(f) = z , f(d) = x and f(e) = w,  f(e) = w and f(f) = z and f(f) = z and f(a) = u consists of two adjacent vertices in H.</a:t>
            </a:r>
          </a:p>
          <a:p>
            <a:endParaRPr lang="x-none" dirty="0"/>
          </a:p>
        </p:txBody>
      </p:sp>
      <p:pic>
        <p:nvPicPr>
          <p:cNvPr id="8" name="Picture 7">
            <a:extLst>
              <a:ext uri="{FF2B5EF4-FFF2-40B4-BE49-F238E27FC236}">
                <a16:creationId xmlns:a16="http://schemas.microsoft.com/office/drawing/2014/main" id="{D994CE4C-65C7-4856-8DCF-722D79566ABE}"/>
              </a:ext>
            </a:extLst>
          </p:cNvPr>
          <p:cNvPicPr>
            <a:picLocks noChangeAspect="1"/>
          </p:cNvPicPr>
          <p:nvPr/>
        </p:nvPicPr>
        <p:blipFill>
          <a:blip r:embed="rId2"/>
          <a:stretch>
            <a:fillRect/>
          </a:stretch>
        </p:blipFill>
        <p:spPr>
          <a:xfrm>
            <a:off x="6512534" y="2790972"/>
            <a:ext cx="2543175" cy="1905000"/>
          </a:xfrm>
          <a:prstGeom prst="rect">
            <a:avLst/>
          </a:prstGeom>
        </p:spPr>
      </p:pic>
      <p:pic>
        <p:nvPicPr>
          <p:cNvPr id="9" name="Picture 8">
            <a:extLst>
              <a:ext uri="{FF2B5EF4-FFF2-40B4-BE49-F238E27FC236}">
                <a16:creationId xmlns:a16="http://schemas.microsoft.com/office/drawing/2014/main" id="{7B225426-68F7-4047-95C9-33D3DD2ECCC8}"/>
              </a:ext>
            </a:extLst>
          </p:cNvPr>
          <p:cNvPicPr>
            <a:picLocks noChangeAspect="1"/>
          </p:cNvPicPr>
          <p:nvPr/>
        </p:nvPicPr>
        <p:blipFill>
          <a:blip r:embed="rId3"/>
          <a:stretch>
            <a:fillRect/>
          </a:stretch>
        </p:blipFill>
        <p:spPr>
          <a:xfrm>
            <a:off x="6512534" y="981735"/>
            <a:ext cx="2466975" cy="1762125"/>
          </a:xfrm>
          <a:prstGeom prst="rect">
            <a:avLst/>
          </a:prstGeom>
        </p:spPr>
      </p:pic>
      <p:pic>
        <p:nvPicPr>
          <p:cNvPr id="10" name="Picture 9">
            <a:extLst>
              <a:ext uri="{FF2B5EF4-FFF2-40B4-BE49-F238E27FC236}">
                <a16:creationId xmlns:a16="http://schemas.microsoft.com/office/drawing/2014/main" id="{34D3D2E2-205B-467D-A7FF-CB90A50B60AE}"/>
              </a:ext>
            </a:extLst>
          </p:cNvPr>
          <p:cNvPicPr>
            <a:picLocks noChangeAspect="1"/>
          </p:cNvPicPr>
          <p:nvPr/>
        </p:nvPicPr>
        <p:blipFill>
          <a:blip r:embed="rId4"/>
          <a:stretch>
            <a:fillRect/>
          </a:stretch>
        </p:blipFill>
        <p:spPr>
          <a:xfrm>
            <a:off x="6246055" y="4790196"/>
            <a:ext cx="2897945" cy="200068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589400" y="1375200"/>
              <a:ext cx="6563880" cy="5411880"/>
            </p14:xfrm>
          </p:contentPart>
        </mc:Choice>
        <mc:Fallback xmlns="">
          <p:pic>
            <p:nvPicPr>
              <p:cNvPr id="2" name="Ink 1"/>
              <p:cNvPicPr/>
              <p:nvPr/>
            </p:nvPicPr>
            <p:blipFill>
              <a:blip r:embed="rId6"/>
              <a:stretch>
                <a:fillRect/>
              </a:stretch>
            </p:blipFill>
            <p:spPr>
              <a:xfrm>
                <a:off x="1580040" y="1365840"/>
                <a:ext cx="6582600" cy="5430600"/>
              </a:xfrm>
              <a:prstGeom prst="rect">
                <a:avLst/>
              </a:prstGeom>
            </p:spPr>
          </p:pic>
        </mc:Fallback>
      </mc:AlternateContent>
    </p:spTree>
    <p:extLst>
      <p:ext uri="{BB962C8B-B14F-4D97-AF65-F5344CB8AC3E}">
        <p14:creationId xmlns:p14="http://schemas.microsoft.com/office/powerpoint/2010/main" val="45445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858" y="152400"/>
            <a:ext cx="7886700" cy="473074"/>
          </a:xfrm>
        </p:spPr>
        <p:txBody>
          <a:bodyPr>
            <a:normAutofit fontScale="90000"/>
          </a:bodyPr>
          <a:lstStyle/>
          <a:p>
            <a:pPr algn="ctr"/>
            <a:r>
              <a:rPr lang="en-US" sz="3600" b="1" dirty="0">
                <a:solidFill>
                  <a:srgbClr val="C00000"/>
                </a:solidFill>
                <a:effectLst>
                  <a:outerShdw blurRad="38100" dist="38100" dir="2700000" algn="tl">
                    <a:srgbClr val="000000">
                      <a:alpha val="43137"/>
                    </a:srgbClr>
                  </a:outerShdw>
                </a:effectLst>
              </a:rPr>
              <a:t>Algorithms for Graph Isomorphism</a:t>
            </a:r>
          </a:p>
        </p:txBody>
      </p:sp>
      <p:sp>
        <p:nvSpPr>
          <p:cNvPr id="3" name="Content Placeholder 2"/>
          <p:cNvSpPr>
            <a:spLocks noGrp="1"/>
          </p:cNvSpPr>
          <p:nvPr>
            <p:ph idx="1"/>
          </p:nvPr>
        </p:nvSpPr>
        <p:spPr>
          <a:xfrm>
            <a:off x="257242" y="1066800"/>
            <a:ext cx="8763000" cy="3886200"/>
          </a:xfrm>
        </p:spPr>
        <p:txBody>
          <a:bodyPr>
            <a:noAutofit/>
          </a:bodyPr>
          <a:lstStyle/>
          <a:p>
            <a:r>
              <a:rPr lang="en-US" sz="2400" dirty="0"/>
              <a:t>The best algorithms known for determining whether two graphs are isomorphic have exponential worst-case time complexity (in the number of vertices of the graphs).</a:t>
            </a:r>
          </a:p>
          <a:p>
            <a:endParaRPr lang="en-US" sz="2400" dirty="0"/>
          </a:p>
          <a:p>
            <a:r>
              <a:rPr lang="en-US" sz="2400" dirty="0"/>
              <a:t>However,  there are algorithms with linear average-case time complexity. </a:t>
            </a:r>
          </a:p>
          <a:p>
            <a:endParaRPr lang="en-US" sz="2400" dirty="0"/>
          </a:p>
          <a:p>
            <a:r>
              <a:rPr lang="en-US" sz="2400" dirty="0"/>
              <a:t>You can use a public domain program called NAUTY to determine in less than a second whether two graphs with as many as 100 vertices are isomoprhic.</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82480" y="1669680"/>
              <a:ext cx="5857920" cy="3250800"/>
            </p14:xfrm>
          </p:contentPart>
        </mc:Choice>
        <mc:Fallback xmlns="">
          <p:pic>
            <p:nvPicPr>
              <p:cNvPr id="5" name="Ink 4"/>
              <p:cNvPicPr/>
              <p:nvPr/>
            </p:nvPicPr>
            <p:blipFill>
              <a:blip r:embed="rId3"/>
              <a:stretch>
                <a:fillRect/>
              </a:stretch>
            </p:blipFill>
            <p:spPr>
              <a:xfrm>
                <a:off x="1473120" y="1660320"/>
                <a:ext cx="5876640" cy="3269520"/>
              </a:xfrm>
              <a:prstGeom prst="rect">
                <a:avLst/>
              </a:prstGeom>
            </p:spPr>
          </p:pic>
        </mc:Fallback>
      </mc:AlternateContent>
    </p:spTree>
    <p:extLst>
      <p:ext uri="{BB962C8B-B14F-4D97-AF65-F5344CB8AC3E}">
        <p14:creationId xmlns:p14="http://schemas.microsoft.com/office/powerpoint/2010/main" val="35036654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515"/>
            <a:ext cx="8229600" cy="609600"/>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Applications of Graph Isomorphism </a:t>
            </a:r>
          </a:p>
        </p:txBody>
      </p:sp>
      <p:sp>
        <p:nvSpPr>
          <p:cNvPr id="3" name="Content Placeholder 2"/>
          <p:cNvSpPr>
            <a:spLocks noGrp="1"/>
          </p:cNvSpPr>
          <p:nvPr>
            <p:ph idx="1"/>
          </p:nvPr>
        </p:nvSpPr>
        <p:spPr>
          <a:xfrm>
            <a:off x="152400" y="990600"/>
            <a:ext cx="8763000" cy="5638800"/>
          </a:xfrm>
        </p:spPr>
        <p:txBody>
          <a:bodyPr>
            <a:normAutofit/>
          </a:bodyPr>
          <a:lstStyle/>
          <a:p>
            <a:r>
              <a:rPr lang="en-US" sz="2400" dirty="0"/>
              <a:t>The question whether graphs are isomorphic plays an important role in applications of graph theory. For example, </a:t>
            </a:r>
          </a:p>
          <a:p>
            <a:endParaRPr lang="en-US" sz="2400" dirty="0"/>
          </a:p>
          <a:p>
            <a:pPr lvl="1"/>
            <a:r>
              <a:rPr lang="en-US" sz="2000"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sz="2000" dirty="0"/>
              <a:t>Electronic circuits are modeled as graphs in which the vertices represent components and the edges represent connections between them. Graph isomorphism is the basis for </a:t>
            </a:r>
          </a:p>
          <a:p>
            <a:pPr lvl="1"/>
            <a:endParaRPr lang="en-US" sz="2000" dirty="0"/>
          </a:p>
          <a:p>
            <a:pPr lvl="2"/>
            <a:r>
              <a:rPr lang="en-US" sz="2800" dirty="0"/>
              <a:t>the verification that a particular layout of a circuit corresponds to the design’s original schematics. </a:t>
            </a:r>
          </a:p>
          <a:p>
            <a:pPr lvl="2"/>
            <a:r>
              <a:rPr lang="en-US" sz="2800" dirty="0"/>
              <a:t>determining whether a chip from one vendor includes the intellectual property of another vendor.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46400" y="2107440"/>
              <a:ext cx="6447600" cy="2063160"/>
            </p14:xfrm>
          </p:contentPart>
        </mc:Choice>
        <mc:Fallback xmlns="">
          <p:pic>
            <p:nvPicPr>
              <p:cNvPr id="4" name="Ink 3"/>
              <p:cNvPicPr/>
              <p:nvPr/>
            </p:nvPicPr>
            <p:blipFill>
              <a:blip r:embed="rId3"/>
              <a:stretch>
                <a:fillRect/>
              </a:stretch>
            </p:blipFill>
            <p:spPr>
              <a:xfrm>
                <a:off x="437040" y="2098080"/>
                <a:ext cx="6466320" cy="2081880"/>
              </a:xfrm>
              <a:prstGeom prst="rect">
                <a:avLst/>
              </a:prstGeom>
            </p:spPr>
          </p:pic>
        </mc:Fallback>
      </mc:AlternateContent>
    </p:spTree>
    <p:extLst>
      <p:ext uri="{BB962C8B-B14F-4D97-AF65-F5344CB8AC3E}">
        <p14:creationId xmlns:p14="http://schemas.microsoft.com/office/powerpoint/2010/main" val="36461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304800" y="1676400"/>
            <a:ext cx="8686800"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algn="ctr">
              <a:spcBef>
                <a:spcPct val="50000"/>
              </a:spcBef>
              <a:defRPr/>
            </a:pPr>
            <a:r>
              <a:rPr lang="en-US" sz="9600" b="1" dirty="0">
                <a:solidFill>
                  <a:srgbClr val="C00000"/>
                </a:solidFill>
                <a:effectLst>
                  <a:outerShdw blurRad="38100" dist="38100" dir="2700000" algn="tl">
                    <a:srgbClr val="000000">
                      <a:alpha val="43137"/>
                    </a:srgbClr>
                  </a:outerShdw>
                </a:effectLst>
              </a:rPr>
              <a:t>10.6 </a:t>
            </a:r>
          </a:p>
          <a:p>
            <a:pPr lvl="0" algn="ctr">
              <a:spcBef>
                <a:spcPct val="50000"/>
              </a:spcBef>
              <a:defRPr/>
            </a:pPr>
            <a:r>
              <a:rPr lang="en-US" sz="5400" b="1" dirty="0">
                <a:solidFill>
                  <a:srgbClr val="C00000"/>
                </a:solidFill>
                <a:effectLst>
                  <a:outerShdw blurRad="38100" dist="38100" dir="2700000" algn="tl">
                    <a:srgbClr val="000000">
                      <a:alpha val="43137"/>
                    </a:srgbClr>
                  </a:outerShdw>
                </a:effectLst>
              </a:rPr>
              <a:t>Shortest-Path Problems </a:t>
            </a:r>
            <a:endParaRPr kumimoji="0" lang="en-US" altLang="en-US" sz="5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Book Antiqua" panose="02040602050305030304" pitchFamily="18" charset="0"/>
            </a:endParaRPr>
          </a:p>
        </p:txBody>
      </p:sp>
    </p:spTree>
    <p:extLst>
      <p:ext uri="{BB962C8B-B14F-4D97-AF65-F5344CB8AC3E}">
        <p14:creationId xmlns:p14="http://schemas.microsoft.com/office/powerpoint/2010/main" val="1355898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92015" y="230186"/>
            <a:ext cx="7886700" cy="608014"/>
          </a:xfrm>
        </p:spPr>
        <p:txBody>
          <a:bodyPr>
            <a:noAutofit/>
          </a:bodyPr>
          <a:lstStyle/>
          <a:p>
            <a:pPr algn="ctr" eaLnBrk="1" hangingPunct="1"/>
            <a:r>
              <a:rPr lang="en-US" altLang="en-US" sz="4800" b="1" dirty="0">
                <a:solidFill>
                  <a:srgbClr val="C00000"/>
                </a:solidFill>
                <a:effectLst>
                  <a:outerShdw blurRad="38100" dist="38100" dir="2700000" algn="tl">
                    <a:srgbClr val="000000">
                      <a:alpha val="43137"/>
                    </a:srgbClr>
                  </a:outerShdw>
                </a:effectLst>
              </a:rPr>
              <a:t>Weighted Graphs</a:t>
            </a:r>
          </a:p>
        </p:txBody>
      </p:sp>
      <p:sp>
        <p:nvSpPr>
          <p:cNvPr id="4099" name="Text Box 3"/>
          <p:cNvSpPr txBox="1">
            <a:spLocks noChangeArrowheads="1"/>
          </p:cNvSpPr>
          <p:nvPr/>
        </p:nvSpPr>
        <p:spPr bwMode="auto">
          <a:xfrm>
            <a:off x="914400" y="1389185"/>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36" name="Rectangle 3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80360" y="2286000"/>
              <a:ext cx="5679720" cy="1732680"/>
            </p14:xfrm>
          </p:contentPart>
        </mc:Choice>
        <mc:Fallback xmlns="">
          <p:pic>
            <p:nvPicPr>
              <p:cNvPr id="2" name="Ink 1"/>
              <p:cNvPicPr/>
              <p:nvPr/>
            </p:nvPicPr>
            <p:blipFill>
              <a:blip r:embed="rId4"/>
              <a:stretch>
                <a:fillRect/>
              </a:stretch>
            </p:blipFill>
            <p:spPr>
              <a:xfrm>
                <a:off x="1071000" y="2276640"/>
                <a:ext cx="5698440" cy="1751400"/>
              </a:xfrm>
              <a:prstGeom prst="rect">
                <a:avLst/>
              </a:prstGeom>
            </p:spPr>
          </p:pic>
        </mc:Fallback>
      </mc:AlternateContent>
    </p:spTree>
    <p:extLst>
      <p:ext uri="{BB962C8B-B14F-4D97-AF65-F5344CB8AC3E}">
        <p14:creationId xmlns:p14="http://schemas.microsoft.com/office/powerpoint/2010/main" val="1659029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3444"/>
            <a:ext cx="8229600" cy="819912"/>
          </a:xfrm>
        </p:spPr>
        <p:txBody>
          <a:bodyPr>
            <a:normAutofit/>
          </a:bodyPr>
          <a:lstStyle/>
          <a:p>
            <a:r>
              <a:rPr lang="en-US" b="1" dirty="0">
                <a:effectLst>
                  <a:outerShdw blurRad="38100" dist="38100" dir="2700000" algn="tl">
                    <a:srgbClr val="000000">
                      <a:alpha val="43137"/>
                    </a:srgbClr>
                  </a:outerShdw>
                </a:effectLst>
              </a:rPr>
              <a:t>Graph Models:  Computer Networks</a:t>
            </a:r>
            <a:endParaRPr lang="en-US" dirty="0"/>
          </a:p>
        </p:txBody>
      </p:sp>
      <p:sp>
        <p:nvSpPr>
          <p:cNvPr id="3" name="Content Placeholder 2"/>
          <p:cNvSpPr>
            <a:spLocks noGrp="1"/>
          </p:cNvSpPr>
          <p:nvPr>
            <p:ph idx="1"/>
          </p:nvPr>
        </p:nvSpPr>
        <p:spPr>
          <a:xfrm>
            <a:off x="533400" y="10287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533400" y="2590800"/>
            <a:ext cx="7991940" cy="294439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39520" y="2643120"/>
              <a:ext cx="2804040" cy="1545120"/>
            </p14:xfrm>
          </p:contentPart>
        </mc:Choice>
        <mc:Fallback xmlns="">
          <p:pic>
            <p:nvPicPr>
              <p:cNvPr id="4" name="Ink 3"/>
              <p:cNvPicPr/>
              <p:nvPr/>
            </p:nvPicPr>
            <p:blipFill>
              <a:blip r:embed="rId4"/>
              <a:stretch>
                <a:fillRect/>
              </a:stretch>
            </p:blipFill>
            <p:spPr>
              <a:xfrm>
                <a:off x="830160" y="2633760"/>
                <a:ext cx="2822760" cy="1563840"/>
              </a:xfrm>
              <a:prstGeom prst="rect">
                <a:avLst/>
              </a:prstGeom>
            </p:spPr>
          </p:pic>
        </mc:Fallback>
      </mc:AlternateContent>
    </p:spTree>
    <p:extLst>
      <p:ext uri="{BB962C8B-B14F-4D97-AF65-F5344CB8AC3E}">
        <p14:creationId xmlns:p14="http://schemas.microsoft.com/office/powerpoint/2010/main" val="41036499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algn="ctr" eaLnBrk="1" hangingPunct="1"/>
            <a:r>
              <a:rPr lang="en-US" altLang="en-US" sz="4800" b="1" dirty="0">
                <a:solidFill>
                  <a:srgbClr val="C00000"/>
                </a:solidFill>
                <a:effectLst>
                  <a:outerShdw blurRad="38100" dist="38100" dir="2700000" algn="tl">
                    <a:srgbClr val="000000">
                      <a:alpha val="43137"/>
                    </a:srgbClr>
                  </a:outerShdw>
                </a:effectLst>
              </a:rPr>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3810000" y="1722439"/>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
        <p:nvSpPr>
          <p:cNvPr id="50" name="Rectangle 49">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68480" y="1661040"/>
              <a:ext cx="3741840" cy="2089800"/>
            </p14:xfrm>
          </p:contentPart>
        </mc:Choice>
        <mc:Fallback xmlns="">
          <p:pic>
            <p:nvPicPr>
              <p:cNvPr id="2" name="Ink 1"/>
              <p:cNvPicPr/>
              <p:nvPr/>
            </p:nvPicPr>
            <p:blipFill>
              <a:blip r:embed="rId4"/>
              <a:stretch>
                <a:fillRect/>
              </a:stretch>
            </p:blipFill>
            <p:spPr>
              <a:xfrm>
                <a:off x="3759120" y="1651680"/>
                <a:ext cx="3760560" cy="2108520"/>
              </a:xfrm>
              <a:prstGeom prst="rect">
                <a:avLst/>
              </a:prstGeom>
            </p:spPr>
          </p:pic>
        </mc:Fallback>
      </mc:AlternateContent>
    </p:spTree>
    <p:extLst>
      <p:ext uri="{BB962C8B-B14F-4D97-AF65-F5344CB8AC3E}">
        <p14:creationId xmlns:p14="http://schemas.microsoft.com/office/powerpoint/2010/main" val="1805850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en-US" altLang="en-US" sz="4400" b="1" dirty="0">
                <a:solidFill>
                  <a:srgbClr val="C00000"/>
                </a:solidFill>
                <a:effectLst>
                  <a:outerShdw blurRad="38100" dist="38100" dir="2700000" algn="tl">
                    <a:srgbClr val="000000">
                      <a:alpha val="43137"/>
                    </a:srgbClr>
                  </a:outerShdw>
                </a:effectLst>
              </a:rPr>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4343400" y="1889125"/>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49" name="Rectangle 48">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53960" y="3009240"/>
              <a:ext cx="54000" cy="45000"/>
            </p14:xfrm>
          </p:contentPart>
        </mc:Choice>
        <mc:Fallback xmlns="">
          <p:pic>
            <p:nvPicPr>
              <p:cNvPr id="2" name="Ink 1"/>
              <p:cNvPicPr/>
              <p:nvPr/>
            </p:nvPicPr>
            <p:blipFill>
              <a:blip r:embed="rId4"/>
              <a:stretch>
                <a:fillRect/>
              </a:stretch>
            </p:blipFill>
            <p:spPr>
              <a:xfrm>
                <a:off x="4044600" y="2999880"/>
                <a:ext cx="72720" cy="63720"/>
              </a:xfrm>
              <a:prstGeom prst="rect">
                <a:avLst/>
              </a:prstGeom>
            </p:spPr>
          </p:pic>
        </mc:Fallback>
      </mc:AlternateContent>
    </p:spTree>
    <p:extLst>
      <p:ext uri="{BB962C8B-B14F-4D97-AF65-F5344CB8AC3E}">
        <p14:creationId xmlns:p14="http://schemas.microsoft.com/office/powerpoint/2010/main" val="3819553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lgn="ctr" eaLnBrk="1" hangingPunct="1"/>
            <a:r>
              <a:rPr lang="en-US" altLang="en-US" sz="4800" b="1" dirty="0">
                <a:solidFill>
                  <a:srgbClr val="C00000"/>
                </a:solidFill>
                <a:effectLst>
                  <a:outerShdw blurRad="38100" dist="38100" dir="2700000" algn="tl">
                    <a:srgbClr val="000000">
                      <a:alpha val="43137"/>
                    </a:srgbClr>
                  </a:outerShdw>
                </a:effectLst>
              </a:rPr>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4191000" y="1681897"/>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
        <p:nvSpPr>
          <p:cNvPr id="50" name="Rectangle 49">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5031519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81705"/>
            <a:ext cx="7886700" cy="471489"/>
          </a:xfrm>
        </p:spPr>
        <p:txBody>
          <a:bodyPr>
            <a:normAutofit fontScale="90000"/>
          </a:bodyPr>
          <a:lstStyle/>
          <a:p>
            <a:pPr algn="ctr" eaLnBrk="1" hangingPunct="1"/>
            <a:r>
              <a:rPr lang="en-US" altLang="en-US" sz="4400" b="1" dirty="0">
                <a:solidFill>
                  <a:srgbClr val="C00000"/>
                </a:solidFill>
                <a:effectLst>
                  <a:outerShdw blurRad="38100" dist="38100" dir="2700000" algn="tl">
                    <a:srgbClr val="000000">
                      <a:alpha val="43137"/>
                    </a:srgbClr>
                  </a:outerShdw>
                </a:effectLst>
              </a:rPr>
              <a:t>Weighted Graphs</a:t>
            </a:r>
          </a:p>
        </p:txBody>
      </p:sp>
      <p:sp>
        <p:nvSpPr>
          <p:cNvPr id="8195" name="Rectangle 3"/>
          <p:cNvSpPr>
            <a:spLocks noGrp="1" noChangeArrowheads="1"/>
          </p:cNvSpPr>
          <p:nvPr>
            <p:ph idx="1"/>
          </p:nvPr>
        </p:nvSpPr>
        <p:spPr>
          <a:xfrm>
            <a:off x="102975" y="304800"/>
            <a:ext cx="8917267" cy="5452751"/>
          </a:xfrm>
        </p:spPr>
        <p:txBody>
          <a:bodyPr>
            <a:noAutofit/>
          </a:bodyPr>
          <a:lstStyle/>
          <a:p>
            <a:pPr eaLnBrk="1" hangingPunct="1">
              <a:lnSpc>
                <a:spcPct val="80000"/>
              </a:lnSpc>
              <a:buFont typeface="Wingdings" panose="05000000000000000000" pitchFamily="2" charset="2"/>
              <a:buNone/>
            </a:pPr>
            <a:endParaRPr lang="en-US" altLang="en-US" sz="2000" dirty="0"/>
          </a:p>
          <a:p>
            <a:pPr eaLnBrk="1" hangingPunct="1">
              <a:lnSpc>
                <a:spcPct val="80000"/>
              </a:lnSpc>
            </a:pPr>
            <a:r>
              <a:rPr lang="en-US" altLang="en-US" sz="2000" dirty="0"/>
              <a:t>A weighted graph is a graph in which each edge (u, v) has a weight w(u, v). Each weight is a real number. </a:t>
            </a:r>
          </a:p>
          <a:p>
            <a:pPr eaLnBrk="1" hangingPunct="1">
              <a:lnSpc>
                <a:spcPct val="80000"/>
              </a:lnSpc>
            </a:pPr>
            <a:endParaRPr lang="en-US" altLang="en-US" sz="2000" dirty="0"/>
          </a:p>
          <a:p>
            <a:pPr eaLnBrk="1" hangingPunct="1">
              <a:lnSpc>
                <a:spcPct val="80000"/>
              </a:lnSpc>
            </a:pPr>
            <a:r>
              <a:rPr lang="en-US" altLang="en-US" sz="2000" dirty="0"/>
              <a:t>Weights can represent distance, cost, time, capacity, etc.</a:t>
            </a:r>
          </a:p>
          <a:p>
            <a:pPr eaLnBrk="1" hangingPunct="1">
              <a:lnSpc>
                <a:spcPct val="80000"/>
              </a:lnSpc>
            </a:pPr>
            <a:endParaRPr lang="en-US" altLang="en-US" sz="2000" dirty="0"/>
          </a:p>
          <a:p>
            <a:pPr eaLnBrk="1" hangingPunct="1">
              <a:lnSpc>
                <a:spcPct val="80000"/>
              </a:lnSpc>
            </a:pPr>
            <a:r>
              <a:rPr lang="en-US" altLang="en-US" sz="2000" dirty="0"/>
              <a:t>The length of a path in a weighted graph is the sum of the weights on the edges.</a:t>
            </a:r>
          </a:p>
          <a:p>
            <a:pPr eaLnBrk="1" hangingPunct="1">
              <a:lnSpc>
                <a:spcPct val="80000"/>
              </a:lnSpc>
            </a:pPr>
            <a:endParaRPr lang="en-US" altLang="en-US" sz="2000" dirty="0"/>
          </a:p>
          <a:p>
            <a:pPr>
              <a:lnSpc>
                <a:spcPct val="80000"/>
              </a:lnSpc>
            </a:pPr>
            <a:r>
              <a:rPr lang="en-US" altLang="en-US" sz="2800" b="1" dirty="0">
                <a:solidFill>
                  <a:srgbClr val="FF0000"/>
                </a:solidFill>
              </a:rPr>
              <a:t>Dijkstra vs Bellman Ford vs Floyd Warshall</a:t>
            </a:r>
          </a:p>
          <a:p>
            <a:pPr marL="0" indent="0">
              <a:lnSpc>
                <a:spcPct val="80000"/>
              </a:lnSpc>
              <a:buNone/>
            </a:pPr>
            <a:endParaRPr lang="en-US" altLang="en-US" sz="2800" b="1" dirty="0">
              <a:solidFill>
                <a:srgbClr val="FF0000"/>
              </a:solidFill>
            </a:endParaRPr>
          </a:p>
          <a:p>
            <a:pPr>
              <a:lnSpc>
                <a:spcPct val="80000"/>
              </a:lnSpc>
            </a:pPr>
            <a:endParaRPr lang="en-US" altLang="en-US" sz="2800" b="1" dirty="0">
              <a:solidFill>
                <a:srgbClr val="FF0000"/>
              </a:solidFill>
            </a:endParaRPr>
          </a:p>
          <a:p>
            <a:pPr marL="0" indent="0">
              <a:lnSpc>
                <a:spcPct val="80000"/>
              </a:lnSpc>
              <a:buNone/>
            </a:pPr>
            <a:endParaRPr lang="en-US" altLang="en-US" sz="2800" b="1" dirty="0">
              <a:solidFill>
                <a:srgbClr val="FF0000"/>
              </a:solidFill>
            </a:endParaRPr>
          </a:p>
          <a:p>
            <a:pPr>
              <a:lnSpc>
                <a:spcPct val="80000"/>
              </a:lnSpc>
            </a:pPr>
            <a:endParaRPr lang="en-US" altLang="en-US" sz="2800" b="1" dirty="0">
              <a:solidFill>
                <a:srgbClr val="FF0000"/>
              </a:solidFill>
            </a:endParaRPr>
          </a:p>
          <a:p>
            <a:pPr eaLnBrk="1" hangingPunct="1">
              <a:lnSpc>
                <a:spcPct val="80000"/>
              </a:lnSpc>
            </a:pPr>
            <a:r>
              <a:rPr lang="en-US" altLang="en-US" sz="2000" dirty="0"/>
              <a:t>Dijkstra’s Algorithm finds the shortest path between two vertices.</a:t>
            </a:r>
          </a:p>
          <a:p>
            <a:pPr eaLnBrk="1" hangingPunct="1">
              <a:lnSpc>
                <a:spcPct val="80000"/>
              </a:lnSpc>
            </a:pPr>
            <a:endParaRPr lang="en-US" altLang="en-US" sz="2000" dirty="0"/>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4840" y="910800"/>
              <a:ext cx="6634800" cy="4626000"/>
            </p14:xfrm>
          </p:contentPart>
        </mc:Choice>
        <mc:Fallback xmlns="">
          <p:pic>
            <p:nvPicPr>
              <p:cNvPr id="2" name="Ink 1"/>
              <p:cNvPicPr/>
              <p:nvPr/>
            </p:nvPicPr>
            <p:blipFill>
              <a:blip r:embed="rId4"/>
              <a:stretch>
                <a:fillRect/>
              </a:stretch>
            </p:blipFill>
            <p:spPr>
              <a:xfrm>
                <a:off x="285480" y="901440"/>
                <a:ext cx="6653520" cy="4644720"/>
              </a:xfrm>
              <a:prstGeom prst="rect">
                <a:avLst/>
              </a:prstGeom>
            </p:spPr>
          </p:pic>
        </mc:Fallback>
      </mc:AlternateContent>
    </p:spTree>
    <p:extLst>
      <p:ext uri="{BB962C8B-B14F-4D97-AF65-F5344CB8AC3E}">
        <p14:creationId xmlns:p14="http://schemas.microsoft.com/office/powerpoint/2010/main" val="11365873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noAutofit/>
          </a:bodyPr>
          <a:lstStyle/>
          <a:p>
            <a:pPr algn="ctr" eaLnBrk="1" hangingPunct="1"/>
            <a:r>
              <a:rPr lang="en-GB" altLang="en-US" sz="4400" b="1" u="sng"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Dijkstra’s</a:t>
            </a:r>
            <a:r>
              <a:rPr lang="en-GB" altLang="en-US" sz="44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Algorithm</a:t>
            </a:r>
            <a:endParaRPr lang="en-US" altLang="en-US" sz="44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idx="1"/>
          </p:nvPr>
        </p:nvSpPr>
        <p:spPr>
          <a:xfrm>
            <a:off x="468313" y="1004888"/>
            <a:ext cx="8229600" cy="5472112"/>
          </a:xfrm>
        </p:spPr>
        <p:txBody>
          <a:bodyPr/>
          <a:lstStyle/>
          <a:p>
            <a:pPr eaLnBrk="1" hangingPunct="1">
              <a:lnSpc>
                <a:spcPct val="80000"/>
              </a:lnSpc>
            </a:pPr>
            <a:r>
              <a:rPr lang="en-US" altLang="en-US" sz="2000" dirty="0" err="1">
                <a:latin typeface="Times New Roman" panose="02020603050405020304" pitchFamily="18" charset="0"/>
                <a:cs typeface="Times New Roman" panose="02020603050405020304" pitchFamily="18" charset="0"/>
              </a:rPr>
              <a:t>Dijkstra’s</a:t>
            </a:r>
            <a:r>
              <a:rPr lang="en-US" altLang="en-US" sz="2000" dirty="0">
                <a:latin typeface="Times New Roman" panose="02020603050405020304" pitchFamily="18" charset="0"/>
                <a:cs typeface="Times New Roman" panose="02020603050405020304" pitchFamily="18" charset="0"/>
              </a:rPr>
              <a:t> algorithm is used in problems relating to finding the shortest path.</a:t>
            </a:r>
          </a:p>
          <a:p>
            <a:pPr eaLnBrk="1" hangingPunct="1">
              <a:lnSpc>
                <a:spcPct val="80000"/>
              </a:lnSpc>
              <a:buFontTx/>
              <a:buNone/>
            </a:pPr>
            <a:endParaRPr lang="en-US" altLang="en-US" sz="20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000" dirty="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dirty="0">
                <a:latin typeface="Times New Roman" panose="02020603050405020304" pitchFamily="18" charset="0"/>
                <a:cs typeface="Times New Roman" panose="02020603050405020304" pitchFamily="18" charset="0"/>
              </a:rPr>
              <a:t>from</a:t>
            </a:r>
            <a:r>
              <a:rPr lang="en-US" altLang="en-US" sz="2000" dirty="0">
                <a:latin typeface="Times New Roman" panose="02020603050405020304" pitchFamily="18" charset="0"/>
                <a:cs typeface="Times New Roman" panose="02020603050405020304" pitchFamily="18" charset="0"/>
              </a:rPr>
              <a:t> the start node </a:t>
            </a:r>
            <a:r>
              <a:rPr lang="en-US" altLang="en-US" sz="2000" i="1" dirty="0">
                <a:latin typeface="Times New Roman" panose="02020603050405020304" pitchFamily="18" charset="0"/>
                <a:cs typeface="Times New Roman" panose="02020603050405020304" pitchFamily="18" charset="0"/>
              </a:rPr>
              <a:t>so far</a:t>
            </a:r>
            <a:r>
              <a:rPr lang="en-US" altLang="en-US" sz="2000" dirty="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000" dirty="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000" dirty="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000" dirty="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dirty="0">
              <a:latin typeface="Times New Roman" panose="02020603050405020304" pitchFamily="18" charset="0"/>
              <a:cs typeface="Times New Roman" panose="02020603050405020304" pitchFamily="18" charset="0"/>
            </a:endParaRPr>
          </a:p>
          <a:p>
            <a:pPr eaLnBrk="1" hangingPunct="1">
              <a:lnSpc>
                <a:spcPct val="80000"/>
              </a:lnSpc>
            </a:pPr>
            <a:r>
              <a:rPr lang="en-US" altLang="en-US" sz="2000" dirty="0">
                <a:latin typeface="Times New Roman" panose="02020603050405020304" pitchFamily="18" charset="0"/>
                <a:cs typeface="Times New Roman" panose="02020603050405020304" pitchFamily="18" charset="0"/>
              </a:rPr>
              <a:t>At this point the shortest path is found by retracing the path backwards.</a:t>
            </a: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78640" y="1294920"/>
              <a:ext cx="7242480" cy="4018680"/>
            </p14:xfrm>
          </p:contentPart>
        </mc:Choice>
        <mc:Fallback xmlns="">
          <p:pic>
            <p:nvPicPr>
              <p:cNvPr id="2" name="Ink 1"/>
              <p:cNvPicPr/>
              <p:nvPr/>
            </p:nvPicPr>
            <p:blipFill>
              <a:blip r:embed="rId4"/>
              <a:stretch>
                <a:fillRect/>
              </a:stretch>
            </p:blipFill>
            <p:spPr>
              <a:xfrm>
                <a:off x="1169280" y="1285560"/>
                <a:ext cx="7261200" cy="4037400"/>
              </a:xfrm>
              <a:prstGeom prst="rect">
                <a:avLst/>
              </a:prstGeom>
            </p:spPr>
          </p:pic>
        </mc:Fallback>
      </mc:AlternateContent>
    </p:spTree>
    <p:extLst>
      <p:ext uri="{BB962C8B-B14F-4D97-AF65-F5344CB8AC3E}">
        <p14:creationId xmlns:p14="http://schemas.microsoft.com/office/powerpoint/2010/main" val="4055227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24608" y="1017588"/>
            <a:ext cx="7393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2" name="Text Box 83"/>
          <p:cNvSpPr txBox="1">
            <a:spLocks noChangeArrowheads="1"/>
          </p:cNvSpPr>
          <p:nvPr/>
        </p:nvSpPr>
        <p:spPr bwMode="auto">
          <a:xfrm>
            <a:off x="3301425" y="1017588"/>
            <a:ext cx="6832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3" name="Text Box 84"/>
          <p:cNvSpPr txBox="1">
            <a:spLocks noChangeArrowheads="1"/>
          </p:cNvSpPr>
          <p:nvPr/>
        </p:nvSpPr>
        <p:spPr bwMode="auto">
          <a:xfrm>
            <a:off x="3965000" y="1017588"/>
            <a:ext cx="6832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4" name="Text Box 85"/>
          <p:cNvSpPr txBox="1">
            <a:spLocks noChangeArrowheads="1"/>
          </p:cNvSpPr>
          <p:nvPr/>
        </p:nvSpPr>
        <p:spPr bwMode="auto">
          <a:xfrm>
            <a:off x="4573152" y="1022350"/>
            <a:ext cx="66877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2800" y="1134000"/>
              <a:ext cx="7814160" cy="5188680"/>
            </p14:xfrm>
          </p:contentPart>
        </mc:Choice>
        <mc:Fallback xmlns="">
          <p:pic>
            <p:nvPicPr>
              <p:cNvPr id="2" name="Ink 1"/>
              <p:cNvPicPr/>
              <p:nvPr/>
            </p:nvPicPr>
            <p:blipFill>
              <a:blip r:embed="rId4"/>
              <a:stretch>
                <a:fillRect/>
              </a:stretch>
            </p:blipFill>
            <p:spPr>
              <a:xfrm>
                <a:off x="883440" y="1124640"/>
                <a:ext cx="7832880" cy="5207400"/>
              </a:xfrm>
              <a:prstGeom prst="rect">
                <a:avLst/>
              </a:prstGeom>
            </p:spPr>
          </p:pic>
        </mc:Fallback>
      </mc:AlternateContent>
    </p:spTree>
    <p:extLst>
      <p:ext uri="{BB962C8B-B14F-4D97-AF65-F5344CB8AC3E}">
        <p14:creationId xmlns:p14="http://schemas.microsoft.com/office/powerpoint/2010/main" val="256336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normAutofit/>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3001527" y="1497013"/>
            <a:ext cx="668773"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4224932" y="1501775"/>
            <a:ext cx="726481"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558990" y="1497013"/>
            <a:ext cx="66877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854390" y="1501775"/>
            <a:ext cx="66877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8106927" y="1516063"/>
            <a:ext cx="668773"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92" name="Rectangle 91">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69640" y="1348560"/>
              <a:ext cx="7697880" cy="4509720"/>
            </p14:xfrm>
          </p:contentPart>
        </mc:Choice>
        <mc:Fallback xmlns="">
          <p:pic>
            <p:nvPicPr>
              <p:cNvPr id="2" name="Ink 1"/>
              <p:cNvPicPr/>
              <p:nvPr/>
            </p:nvPicPr>
            <p:blipFill>
              <a:blip r:embed="rId4"/>
              <a:stretch>
                <a:fillRect/>
              </a:stretch>
            </p:blipFill>
            <p:spPr>
              <a:xfrm>
                <a:off x="1160280" y="1339200"/>
                <a:ext cx="7716600" cy="4528440"/>
              </a:xfrm>
              <a:prstGeom prst="rect">
                <a:avLst/>
              </a:prstGeom>
            </p:spPr>
          </p:pic>
        </mc:Fallback>
      </mc:AlternateContent>
    </p:spTree>
    <p:extLst>
      <p:ext uri="{BB962C8B-B14F-4D97-AF65-F5344CB8AC3E}">
        <p14:creationId xmlns:p14="http://schemas.microsoft.com/office/powerpoint/2010/main" val="722915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a:xfrm>
            <a:off x="2286000" y="838200"/>
            <a:ext cx="4648200" cy="2971800"/>
          </a:xfrm>
          <a:noFill/>
        </p:spPr>
      </p:pic>
      <p:pic>
        <p:nvPicPr>
          <p:cNvPr id="9220"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57242" y="3803073"/>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304000" y="2035800"/>
              <a:ext cx="553680" cy="447120"/>
            </p14:xfrm>
          </p:contentPart>
        </mc:Choice>
        <mc:Fallback xmlns="">
          <p:pic>
            <p:nvPicPr>
              <p:cNvPr id="2" name="Ink 1"/>
              <p:cNvPicPr/>
              <p:nvPr/>
            </p:nvPicPr>
            <p:blipFill>
              <a:blip r:embed="rId7"/>
              <a:stretch>
                <a:fillRect/>
              </a:stretch>
            </p:blipFill>
            <p:spPr>
              <a:xfrm>
                <a:off x="2294640" y="2026440"/>
                <a:ext cx="572400" cy="465840"/>
              </a:xfrm>
              <a:prstGeom prst="rect">
                <a:avLst/>
              </a:prstGeom>
            </p:spPr>
          </p:pic>
        </mc:Fallback>
      </mc:AlternateContent>
    </p:spTree>
    <p:extLst>
      <p:ext uri="{BB962C8B-B14F-4D97-AF65-F5344CB8AC3E}">
        <p14:creationId xmlns:p14="http://schemas.microsoft.com/office/powerpoint/2010/main" val="1815029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normAutofit/>
          </a:bodyPr>
          <a:lstStyle/>
          <a:p>
            <a:pPr algn="ctr" eaLnBrk="1" hangingPunct="1"/>
            <a:r>
              <a:rPr lang="en-US" altLang="en-US" sz="3200" b="1" dirty="0">
                <a:effectLst>
                  <a:outerShdw blurRad="38100" dist="38100" dir="2700000" algn="tl">
                    <a:srgbClr val="000000">
                      <a:alpha val="43137"/>
                    </a:srgbClr>
                  </a:outerShdw>
                </a:effectLst>
              </a:rPr>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dirty="0">
              <a:ln>
                <a:noFill/>
              </a:ln>
              <a:solidFill>
                <a:srgbClr val="F82F1A"/>
              </a:solidFill>
              <a:effectLst/>
              <a:uLnTx/>
              <a:uFillTx/>
              <a:latin typeface="Times New Roman" panose="02020603050405020304" pitchFamily="18" charset="0"/>
              <a:ea typeface="+mn-ea"/>
              <a:cs typeface="+mn-cs"/>
            </a:endParaRPr>
          </a:p>
        </p:txBody>
      </p:sp>
      <p:sp>
        <p:nvSpPr>
          <p:cNvPr id="42" name="Rectangle 41">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94960" y="2170080"/>
              <a:ext cx="5590080" cy="1920240"/>
            </p14:xfrm>
          </p:contentPart>
        </mc:Choice>
        <mc:Fallback xmlns="">
          <p:pic>
            <p:nvPicPr>
              <p:cNvPr id="2" name="Ink 1"/>
              <p:cNvPicPr/>
              <p:nvPr/>
            </p:nvPicPr>
            <p:blipFill>
              <a:blip r:embed="rId4"/>
              <a:stretch>
                <a:fillRect/>
              </a:stretch>
            </p:blipFill>
            <p:spPr>
              <a:xfrm>
                <a:off x="1785600" y="2160720"/>
                <a:ext cx="5608800" cy="1938960"/>
              </a:xfrm>
              <a:prstGeom prst="rect">
                <a:avLst/>
              </a:prstGeom>
            </p:spPr>
          </p:pic>
        </mc:Fallback>
      </mc:AlternateContent>
    </p:spTree>
    <p:extLst>
      <p:ext uri="{BB962C8B-B14F-4D97-AF65-F5344CB8AC3E}">
        <p14:creationId xmlns:p14="http://schemas.microsoft.com/office/powerpoint/2010/main" val="41306596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467600" cy="609600"/>
          </a:xfrm>
        </p:spPr>
        <p:txBody>
          <a:bodyPr>
            <a:normAutofit/>
          </a:bodyPr>
          <a:lstStyle/>
          <a:p>
            <a:pPr algn="ctr" eaLnBrk="1" hangingPunct="1"/>
            <a:r>
              <a:rPr lang="en-US" altLang="en-US" sz="3600" b="1" dirty="0">
                <a:solidFill>
                  <a:srgbClr val="C00000"/>
                </a:solidFill>
                <a:effectLst>
                  <a:outerShdw blurRad="38100" dist="38100" dir="2700000" algn="tl">
                    <a:srgbClr val="000000">
                      <a:alpha val="43137"/>
                    </a:srgbClr>
                  </a:outerShdw>
                </a:effectLst>
              </a:rPr>
              <a:t>The Traveling Salesman Problem</a:t>
            </a:r>
            <a:endParaRPr lang="en-CA" altLang="en-US" sz="3600" b="1" dirty="0">
              <a:solidFill>
                <a:srgbClr val="C00000"/>
              </a:solidFill>
              <a:effectLst>
                <a:outerShdw blurRad="38100" dist="38100" dir="2700000" algn="tl">
                  <a:srgbClr val="000000">
                    <a:alpha val="43137"/>
                  </a:srgbClr>
                </a:outerShdw>
              </a:effectLst>
            </a:endParaRPr>
          </a:p>
        </p:txBody>
      </p:sp>
      <p:sp>
        <p:nvSpPr>
          <p:cNvPr id="13315" name="Rectangle 3"/>
          <p:cNvSpPr>
            <a:spLocks noGrp="1" noChangeArrowheads="1"/>
          </p:cNvSpPr>
          <p:nvPr>
            <p:ph idx="1"/>
          </p:nvPr>
        </p:nvSpPr>
        <p:spPr>
          <a:xfrm>
            <a:off x="114300" y="1295400"/>
            <a:ext cx="8763000" cy="4724400"/>
          </a:xfrm>
        </p:spPr>
        <p:txBody>
          <a:bodyPr>
            <a:noAutofit/>
          </a:bodyPr>
          <a:lstStyle/>
          <a:p>
            <a:pPr marL="0" indent="0" eaLnBrk="1" hangingPunct="1">
              <a:spcAft>
                <a:spcPct val="20000"/>
              </a:spcAft>
            </a:pPr>
            <a:r>
              <a:rPr lang="en-US" altLang="en-US" sz="2400" dirty="0">
                <a:sym typeface="Symbol" panose="05050102010706020507" pitchFamily="18" charset="2"/>
              </a:rPr>
              <a:t>The </a:t>
            </a:r>
            <a:r>
              <a:rPr lang="en-US" altLang="en-US" sz="2400" b="1" dirty="0">
                <a:solidFill>
                  <a:srgbClr val="4C32CE"/>
                </a:solidFill>
                <a:sym typeface="Symbol" panose="05050102010706020507" pitchFamily="18" charset="2"/>
              </a:rPr>
              <a:t>traveling salesman problem</a:t>
            </a:r>
            <a:r>
              <a:rPr lang="en-US" altLang="en-US" sz="2400" dirty="0">
                <a:sym typeface="Symbol" panose="05050102010706020507" pitchFamily="18" charset="2"/>
              </a:rPr>
              <a:t> is one of the classical problems in computer science.</a:t>
            </a:r>
          </a:p>
          <a:p>
            <a:pPr marL="0" indent="0" eaLnBrk="1" hangingPunct="1">
              <a:spcAft>
                <a:spcPct val="20000"/>
              </a:spcAft>
            </a:pPr>
            <a:r>
              <a:rPr lang="en-US" altLang="en-US" sz="2400" dirty="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400" b="1" dirty="0">
                <a:solidFill>
                  <a:srgbClr val="4C32CE"/>
                </a:solidFill>
                <a:sym typeface="Symbol" panose="05050102010706020507" pitchFamily="18" charset="2"/>
              </a:rPr>
              <a:t>shortest cycle</a:t>
            </a:r>
            <a:r>
              <a:rPr lang="en-US" altLang="en-US" sz="2400" dirty="0">
                <a:sym typeface="Symbol" panose="05050102010706020507" pitchFamily="18" charset="2"/>
              </a:rPr>
              <a:t> for his trip.</a:t>
            </a:r>
          </a:p>
          <a:p>
            <a:pPr marL="0" indent="0" eaLnBrk="1" hangingPunct="1">
              <a:spcAft>
                <a:spcPct val="20000"/>
              </a:spcAft>
            </a:pPr>
            <a:r>
              <a:rPr lang="en-US" altLang="en-US" sz="2400" dirty="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400" dirty="0">
                <a:sym typeface="Symbol" panose="05050102010706020507" pitchFamily="18" charset="2"/>
              </a:rPr>
              <a:t>The problem then is to find the </a:t>
            </a:r>
            <a:r>
              <a:rPr lang="en-US" altLang="en-US" sz="2400" b="1" dirty="0">
                <a:solidFill>
                  <a:srgbClr val="4C32CE"/>
                </a:solidFill>
                <a:sym typeface="Symbol" panose="05050102010706020507" pitchFamily="18" charset="2"/>
              </a:rPr>
              <a:t>shortest cycle (of minimum total weight that visits each vertex exactly one)</a:t>
            </a:r>
            <a:r>
              <a:rPr lang="en-US" altLang="en-US" sz="2400" dirty="0">
                <a:sym typeface="Symbol" panose="05050102010706020507" pitchFamily="18" charset="2"/>
              </a:rPr>
              <a:t>.</a:t>
            </a:r>
          </a:p>
          <a:p>
            <a:pPr marL="0" indent="0" eaLnBrk="1" hangingPunct="1">
              <a:spcAft>
                <a:spcPct val="20000"/>
              </a:spcAft>
            </a:pPr>
            <a:r>
              <a:rPr lang="en-US" altLang="en-US" sz="2400" dirty="0">
                <a:sym typeface="Symbol" panose="05050102010706020507" pitchFamily="18" charset="2"/>
              </a:rPr>
              <a:t>Finding the shortest cycle is different than </a:t>
            </a:r>
            <a:r>
              <a:rPr lang="en-US" altLang="en-US" sz="2400" dirty="0" err="1">
                <a:sym typeface="Symbol" panose="05050102010706020507" pitchFamily="18" charset="2"/>
              </a:rPr>
              <a:t>Dijkstra’s</a:t>
            </a:r>
            <a:r>
              <a:rPr lang="en-US" altLang="en-US" sz="2400" dirty="0">
                <a:sym typeface="Symbol" panose="05050102010706020507" pitchFamily="18" charset="2"/>
              </a:rPr>
              <a:t> shortest path.</a:t>
            </a:r>
            <a:br>
              <a:rPr lang="en-US" altLang="en-US" sz="2400" dirty="0">
                <a:sym typeface="Symbol" panose="05050102010706020507" pitchFamily="18" charset="2"/>
              </a:rPr>
            </a:br>
            <a:r>
              <a:rPr lang="en-US" altLang="en-US" sz="2400" dirty="0">
                <a:sym typeface="Symbol" panose="05050102010706020507" pitchFamily="18" charset="2"/>
              </a:rPr>
              <a:t>	It is much harder too, no polynomial time algorithm exists!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0200" y="2464560"/>
              <a:ext cx="6465240" cy="2455920"/>
            </p14:xfrm>
          </p:contentPart>
        </mc:Choice>
        <mc:Fallback xmlns="">
          <p:pic>
            <p:nvPicPr>
              <p:cNvPr id="2" name="Ink 1"/>
              <p:cNvPicPr/>
              <p:nvPr/>
            </p:nvPicPr>
            <p:blipFill>
              <a:blip r:embed="rId4"/>
              <a:stretch>
                <a:fillRect/>
              </a:stretch>
            </p:blipFill>
            <p:spPr>
              <a:xfrm>
                <a:off x="240840" y="2455200"/>
                <a:ext cx="6483960" cy="2474640"/>
              </a:xfrm>
              <a:prstGeom prst="rect">
                <a:avLst/>
              </a:prstGeom>
            </p:spPr>
          </p:pic>
        </mc:Fallback>
      </mc:AlternateContent>
    </p:spTree>
    <p:extLst>
      <p:ext uri="{BB962C8B-B14F-4D97-AF65-F5344CB8AC3E}">
        <p14:creationId xmlns:p14="http://schemas.microsoft.com/office/powerpoint/2010/main" val="341829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38017</TotalTime>
  <Words>11563</Words>
  <Application>Microsoft Office PowerPoint</Application>
  <PresentationFormat>On-screen Show (4:3)</PresentationFormat>
  <Paragraphs>1067</Paragraphs>
  <Slides>125</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42" baseType="lpstr">
      <vt:lpstr>Cambria</vt:lpstr>
      <vt:lpstr>Arial</vt:lpstr>
      <vt:lpstr>Source Sans Pro</vt:lpstr>
      <vt:lpstr>Bookman Old Style</vt:lpstr>
      <vt:lpstr>Wingdings</vt:lpstr>
      <vt:lpstr>Symbol</vt:lpstr>
      <vt:lpstr>Times New Roman</vt:lpstr>
      <vt:lpstr>Comic Sans MS</vt:lpstr>
      <vt:lpstr>Constantia</vt:lpstr>
      <vt:lpstr>Calibri</vt:lpstr>
      <vt:lpstr>Calibri Light</vt:lpstr>
      <vt:lpstr>YouTube Sans</vt:lpstr>
      <vt:lpstr>Cambria Math</vt:lpstr>
      <vt:lpstr>Gill Sans MT</vt:lpstr>
      <vt:lpstr>Book Antiqua</vt:lpstr>
      <vt:lpstr>Office Theme</vt:lpstr>
      <vt:lpstr>Equation</vt:lpstr>
      <vt:lpstr>Chapter 10 Graphs</vt:lpstr>
      <vt:lpstr>Some Terminology</vt:lpstr>
      <vt:lpstr>Directed Graphs</vt:lpstr>
      <vt:lpstr>Some Terminology (continued)</vt:lpstr>
      <vt:lpstr>Graph Terminology: Summary</vt:lpstr>
      <vt:lpstr>10.1   Graphs and Graph Models </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Graph Terminology and  Special Types of Graphs</vt:lpstr>
      <vt:lpstr>Basic Terminology</vt:lpstr>
      <vt:lpstr>Degrees and Neighborhoods of Vertices</vt:lpstr>
      <vt:lpstr>Handshaking Theorem</vt:lpstr>
      <vt:lpstr>PowerPoint Presentation</vt:lpstr>
      <vt:lpstr>Theorms of Graph</vt:lpstr>
      <vt:lpstr>Directed Graphs (continued)</vt:lpstr>
      <vt:lpstr>Special Types of Simple Graphs:  Complete Graphs</vt:lpstr>
      <vt:lpstr>Special Types of Simple Graphs:  Cycles and Wheels</vt:lpstr>
      <vt:lpstr>Special Types of Graphs and Computer Network Architecture</vt:lpstr>
      <vt:lpstr>Special Types of Simple Graphs:  n-Cubes</vt:lpstr>
      <vt:lpstr>Special Types of Graphs and Computer Network Architecture</vt:lpstr>
      <vt:lpstr>Thanks</vt:lpstr>
      <vt:lpstr>Bipartite Graphs</vt:lpstr>
      <vt:lpstr>Degree of Vertices</vt:lpstr>
      <vt:lpstr>Bipartite Graphs (continued)</vt:lpstr>
      <vt:lpstr>Bipartite Graphs (continued)</vt:lpstr>
      <vt:lpstr>Bipartite Graphs</vt:lpstr>
      <vt:lpstr>PowerPoint Presentation</vt:lpstr>
      <vt:lpstr>Complete Bipartite Graphs</vt:lpstr>
      <vt:lpstr>New Graphs from Old </vt:lpstr>
      <vt:lpstr>New Graphs from Old (continued)</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Representation of Graphs: Incidence Matrices</vt:lpstr>
      <vt:lpstr>Incidence Matrices (continued)</vt:lpstr>
      <vt:lpstr>Connectivity</vt:lpstr>
      <vt:lpstr>Paths</vt:lpstr>
      <vt:lpstr>Paths</vt:lpstr>
      <vt:lpstr>Paths (continued)</vt:lpstr>
      <vt:lpstr>Summary of WALK TRAIL and PATH</vt:lpstr>
      <vt:lpstr>Connectedness in Undirected Graphs</vt:lpstr>
      <vt:lpstr>Connected and Strongly Connected Components  in a Graph</vt:lpstr>
      <vt:lpstr>Euler and Hamiltonian Graphs</vt:lpstr>
      <vt:lpstr>Section Summary</vt:lpstr>
      <vt:lpstr>Euler Graph, Paths and Circuits</vt:lpstr>
      <vt:lpstr>Euler Paths and Circuits</vt:lpstr>
      <vt:lpstr>Euler Circuits and Paths </vt:lpstr>
      <vt:lpstr>Necessary Conditions for Euler Circuits and Paths</vt:lpstr>
      <vt:lpstr>Algorithm for Constructing an  Euler Circuits</vt:lpstr>
      <vt:lpstr>Applications of Euler Paths and Circuits</vt:lpstr>
      <vt:lpstr>Necessary and Sufficient Conditions for Euler Circuits and Paths (continued)</vt:lpstr>
      <vt:lpstr>PowerPoint Presentation</vt:lpstr>
      <vt:lpstr>PowerPoint Presentation</vt:lpstr>
      <vt:lpstr>Hamilton Paths and Circuits</vt:lpstr>
      <vt:lpstr>Hamilton Paths and Circuits</vt:lpstr>
      <vt:lpstr>Hamilton Paths and Circuits</vt:lpstr>
      <vt:lpstr>Hamilton Paths and Circuits</vt:lpstr>
      <vt:lpstr>Necessary Conditions for Hamilton Circuits</vt:lpstr>
      <vt:lpstr>Applications of Hamilton Paths and Circuits</vt:lpstr>
      <vt:lpstr>ISOMORPHISM OF GRAPHS</vt:lpstr>
      <vt:lpstr>Isomorphism of Graphs</vt:lpstr>
      <vt:lpstr>Isomorphism of Graphs</vt:lpstr>
      <vt:lpstr>Isomorphism of Graphs</vt:lpstr>
      <vt:lpstr>Isomorphism of Graphs (cont.)</vt:lpstr>
      <vt:lpstr>PowerPoint Presentation</vt:lpstr>
      <vt:lpstr>PowerPoint Presentation</vt:lpstr>
      <vt:lpstr>PowerPoint Presentation</vt:lpstr>
      <vt:lpstr>PowerPoint Presentation</vt:lpstr>
      <vt:lpstr>Isomorphism of Graphs</vt:lpstr>
      <vt:lpstr>Isomorphism of Graphs</vt:lpstr>
      <vt:lpstr>Isomorphism of Graphs</vt:lpstr>
      <vt:lpstr>Algorithms for Graph Isomorphism</vt:lpstr>
      <vt:lpstr>Applications of Graph Isomorphism </vt:lpstr>
      <vt:lpstr>PowerPoint Presentation</vt:lpstr>
      <vt:lpstr>Weighted Graphs</vt:lpstr>
      <vt:lpstr>Weighted Graphs</vt:lpstr>
      <vt:lpstr>Weighted Graphs</vt:lpstr>
      <vt:lpstr>Weighted Graphs</vt:lpstr>
      <vt:lpstr>Weighted Graphs</vt:lpstr>
      <vt:lpstr>Dijkstra’s Algorithm</vt:lpstr>
      <vt:lpstr>PowerPoint Presentation</vt:lpstr>
      <vt:lpstr>Dijkstra’s algorithm: another example</vt:lpstr>
      <vt:lpstr>PowerPoint Presentation</vt:lpstr>
      <vt:lpstr>Problem: shortest path from a to z</vt:lpstr>
      <vt:lpstr>The Traveling Salesman Problem</vt:lpstr>
      <vt:lpstr>The Traveling Salesman Problem</vt:lpstr>
      <vt:lpstr>Travelling Salesman problem</vt:lpstr>
      <vt:lpstr>Travelling Salesman problem</vt:lpstr>
      <vt:lpstr>10.7  Planar Graphs</vt:lpstr>
      <vt:lpstr>The House-and-Utilities Problem</vt:lpstr>
      <vt:lpstr>Planar Graphs</vt:lpstr>
      <vt:lpstr>Example</vt:lpstr>
      <vt:lpstr>Example</vt:lpstr>
      <vt:lpstr>Planar Graphs</vt:lpstr>
      <vt:lpstr>Regions</vt:lpstr>
      <vt:lpstr>Euler’s Formula</vt:lpstr>
      <vt:lpstr>Euler’s Formula (Cont.)</vt:lpstr>
      <vt:lpstr>Euler’s Formula (Cont.)</vt:lpstr>
      <vt:lpstr>Euler’s Formula (Cont.)</vt:lpstr>
      <vt:lpstr>Euler’s Formula (Cont.)</vt:lpstr>
      <vt:lpstr>Euler’s Formula (Cont.)</vt:lpstr>
      <vt:lpstr>Kuratowski’s Theorem </vt:lpstr>
      <vt:lpstr>10.8 Graph Coloring </vt:lpstr>
      <vt:lpstr>10.8 Graph Coloring </vt:lpstr>
      <vt:lpstr>10.8 Graph Coloring </vt:lpstr>
      <vt:lpstr>10.8 Graph Coloring </vt:lpstr>
      <vt:lpstr>10.8 Graph Coloring </vt:lpstr>
      <vt:lpstr>10.8 Graph Coloring </vt:lpstr>
      <vt:lpstr>Applications of Graph Colorings </vt:lpstr>
      <vt:lpstr>Applications of Graph Colorings </vt:lpstr>
      <vt:lpstr>Applications of Graph Colorings </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Ms. Rimsha Noreen</cp:lastModifiedBy>
  <cp:revision>2233</cp:revision>
  <dcterms:created xsi:type="dcterms:W3CDTF">2011-03-27T19:09:13Z</dcterms:created>
  <dcterms:modified xsi:type="dcterms:W3CDTF">2024-12-05T09:45:37Z</dcterms:modified>
</cp:coreProperties>
</file>